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7" r:id="rId1"/>
  </p:sldMasterIdLst>
  <p:notesMasterIdLst>
    <p:notesMasterId r:id="rId36"/>
  </p:notesMasterIdLst>
  <p:sldIdLst>
    <p:sldId id="256" r:id="rId2"/>
    <p:sldId id="259" r:id="rId3"/>
    <p:sldId id="270" r:id="rId4"/>
    <p:sldId id="262" r:id="rId5"/>
    <p:sldId id="268" r:id="rId6"/>
    <p:sldId id="257" r:id="rId7"/>
    <p:sldId id="263" r:id="rId8"/>
    <p:sldId id="258" r:id="rId9"/>
    <p:sldId id="260" r:id="rId10"/>
    <p:sldId id="276" r:id="rId11"/>
    <p:sldId id="278" r:id="rId12"/>
    <p:sldId id="266" r:id="rId13"/>
    <p:sldId id="273" r:id="rId14"/>
    <p:sldId id="277" r:id="rId15"/>
    <p:sldId id="274" r:id="rId16"/>
    <p:sldId id="281" r:id="rId17"/>
    <p:sldId id="298" r:id="rId18"/>
    <p:sldId id="282" r:id="rId19"/>
    <p:sldId id="283" r:id="rId20"/>
    <p:sldId id="284" r:id="rId21"/>
    <p:sldId id="285" r:id="rId22"/>
    <p:sldId id="286" r:id="rId23"/>
    <p:sldId id="287" r:id="rId24"/>
    <p:sldId id="288" r:id="rId25"/>
    <p:sldId id="289" r:id="rId26"/>
    <p:sldId id="290" r:id="rId27"/>
    <p:sldId id="291" r:id="rId28"/>
    <p:sldId id="292" r:id="rId29"/>
    <p:sldId id="293" r:id="rId30"/>
    <p:sldId id="294" r:id="rId31"/>
    <p:sldId id="295" r:id="rId32"/>
    <p:sldId id="296" r:id="rId33"/>
    <p:sldId id="269" r:id="rId34"/>
    <p:sldId id="297" r:id="rId35"/>
  </p:sldIdLst>
  <p:sldSz cx="9144000" cy="5143500" type="screen16x9"/>
  <p:notesSz cx="6858000" cy="9144000"/>
  <p:embeddedFontLst>
    <p:embeddedFont>
      <p:font typeface="Amasis MT Pro" panose="02040504050005020304" pitchFamily="18" charset="0"/>
      <p:regular r:id="rId37"/>
      <p:bold r:id="rId38"/>
      <p:italic r:id="rId39"/>
      <p:boldItalic r:id="rId40"/>
    </p:embeddedFont>
    <p:embeddedFont>
      <p:font typeface="Amasis MT Pro Black" panose="02040A04050005020304" pitchFamily="18" charset="0"/>
      <p:bold r:id="rId41"/>
      <p:boldItalic r:id="rId42"/>
    </p:embeddedFont>
    <p:embeddedFont>
      <p:font typeface="Neucha" panose="020B0604020202020204" charset="0"/>
      <p:regular r:id="rId43"/>
    </p:embeddedFont>
    <p:embeddedFont>
      <p:font typeface="Patrick Hand" panose="00000500000000000000" pitchFamily="2" charset="0"/>
      <p:regular r:id="rId44"/>
    </p:embeddedFont>
    <p:embeddedFont>
      <p:font typeface="Roboto Condensed" panose="02000000000000000000" pitchFamily="2" charset="0"/>
      <p:regular r:id="rId45"/>
      <p:bold r:id="rId46"/>
      <p:italic r:id="rId47"/>
      <p:boldItalic r:id="rId4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46400"/>
    <a:srgbClr val="B5B8C1"/>
    <a:srgbClr val="F3402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AD24498-D054-406A-B2B4-3D2A24B65EBC}" v="15" dt="2024-12-03T20:16:48.695"/>
  </p1510:revLst>
</p1510:revInfo>
</file>

<file path=ppt/tableStyles.xml><?xml version="1.0" encoding="utf-8"?>
<a:tblStyleLst xmlns:a="http://schemas.openxmlformats.org/drawingml/2006/main" def="{6511DB36-1BCC-450E-988B-D54D449683BC}">
  <a:tblStyle styleId="{6511DB36-1BCC-450E-988B-D54D449683B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859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6.fntdata"/><Relationship Id="rId47" Type="http://schemas.openxmlformats.org/officeDocument/2006/relationships/font" Target="fonts/font11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font" Target="fonts/font9.fntdata"/><Relationship Id="rId53" Type="http://schemas.microsoft.com/office/2015/10/relationships/revisionInfo" Target="revisionInfo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8.fntdata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7.fntdata"/><Relationship Id="rId48" Type="http://schemas.openxmlformats.org/officeDocument/2006/relationships/font" Target="fonts/font12.fntdata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46" Type="http://schemas.openxmlformats.org/officeDocument/2006/relationships/font" Target="fonts/font10.fntdata"/><Relationship Id="rId20" Type="http://schemas.openxmlformats.org/officeDocument/2006/relationships/slide" Target="slides/slide19.xml"/><Relationship Id="rId41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4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5" name="Google Shape;167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6" name="Google Shape;167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2" name="Google Shape;2132;g82168093af_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3" name="Google Shape;2133;g82168093af_5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4" name="Google Shape;2164;g8a90a90c82_1_25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5" name="Google Shape;2165;g8a90a90c82_1_25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0" name="Google Shape;1870;g8a90a90c82_0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1" name="Google Shape;1871;g8a90a90c82_0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1" name="Google Shape;2021;g8a90a90c82_1_245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2" name="Google Shape;2022;g8a90a90c82_1_245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6" name="Google Shape;2156;g84df13739a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7" name="Google Shape;2157;g84df13739a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g8a90a90c82_1_247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9" name="Google Shape;2039;g8a90a90c82_1_247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3">
          <a:extLst>
            <a:ext uri="{FF2B5EF4-FFF2-40B4-BE49-F238E27FC236}">
              <a16:creationId xmlns:a16="http://schemas.microsoft.com/office/drawing/2014/main" id="{9FD28385-3406-7CF4-B5D6-CB532988D0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4" name="Google Shape;1684;g88df9164e0_0_1459:notes">
            <a:extLst>
              <a:ext uri="{FF2B5EF4-FFF2-40B4-BE49-F238E27FC236}">
                <a16:creationId xmlns:a16="http://schemas.microsoft.com/office/drawing/2014/main" id="{E4F403BC-2E81-CA6D-8553-CBB0738BD32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5" name="Google Shape;1685;g88df9164e0_0_1459:notes">
            <a:extLst>
              <a:ext uri="{FF2B5EF4-FFF2-40B4-BE49-F238E27FC236}">
                <a16:creationId xmlns:a16="http://schemas.microsoft.com/office/drawing/2014/main" id="{99C6289B-F4C0-D25A-155E-85F2D4D5F2A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09136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3">
          <a:extLst>
            <a:ext uri="{FF2B5EF4-FFF2-40B4-BE49-F238E27FC236}">
              <a16:creationId xmlns:a16="http://schemas.microsoft.com/office/drawing/2014/main" id="{FB2C5FED-0B31-EB61-4548-7C1C02A327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4" name="Google Shape;1684;g88df9164e0_0_1459:notes">
            <a:extLst>
              <a:ext uri="{FF2B5EF4-FFF2-40B4-BE49-F238E27FC236}">
                <a16:creationId xmlns:a16="http://schemas.microsoft.com/office/drawing/2014/main" id="{58B89727-A748-458A-AAE7-EC9D052CE5B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5" name="Google Shape;1685;g88df9164e0_0_1459:notes">
            <a:extLst>
              <a:ext uri="{FF2B5EF4-FFF2-40B4-BE49-F238E27FC236}">
                <a16:creationId xmlns:a16="http://schemas.microsoft.com/office/drawing/2014/main" id="{8A577A48-9AA1-9DF1-131F-63738F7489D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13811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8">
          <a:extLst>
            <a:ext uri="{FF2B5EF4-FFF2-40B4-BE49-F238E27FC236}">
              <a16:creationId xmlns:a16="http://schemas.microsoft.com/office/drawing/2014/main" id="{E74817D3-9156-B02D-5579-8171291801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9" name="Google Shape;1819;g88df9164e0_0_1470:notes">
            <a:extLst>
              <a:ext uri="{FF2B5EF4-FFF2-40B4-BE49-F238E27FC236}">
                <a16:creationId xmlns:a16="http://schemas.microsoft.com/office/drawing/2014/main" id="{26DA6FE6-04B9-FE36-0F0F-7A95BD62FA8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0" name="Google Shape;1820;g88df9164e0_0_1470:notes">
            <a:extLst>
              <a:ext uri="{FF2B5EF4-FFF2-40B4-BE49-F238E27FC236}">
                <a16:creationId xmlns:a16="http://schemas.microsoft.com/office/drawing/2014/main" id="{3B2CCF5F-9A6D-D491-C98A-9FCF5940135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198277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9">
          <a:extLst>
            <a:ext uri="{FF2B5EF4-FFF2-40B4-BE49-F238E27FC236}">
              <a16:creationId xmlns:a16="http://schemas.microsoft.com/office/drawing/2014/main" id="{152587F5-93AC-4E61-189C-2C75DAED4E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g80213d964f_0_33:notes">
            <a:extLst>
              <a:ext uri="{FF2B5EF4-FFF2-40B4-BE49-F238E27FC236}">
                <a16:creationId xmlns:a16="http://schemas.microsoft.com/office/drawing/2014/main" id="{FEBB20B4-28CC-5894-2DEB-ACB21AB9CBB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1" name="Google Shape;1691;g80213d964f_0_33:notes">
            <a:extLst>
              <a:ext uri="{FF2B5EF4-FFF2-40B4-BE49-F238E27FC236}">
                <a16:creationId xmlns:a16="http://schemas.microsoft.com/office/drawing/2014/main" id="{7AEC31CB-205A-6E82-96ED-ADE4A2A49A1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57532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5" name="Google Shape;1725;g84d516db96_0_3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6" name="Google Shape;1726;g84d516db96_0_3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7">
          <a:extLst>
            <a:ext uri="{FF2B5EF4-FFF2-40B4-BE49-F238E27FC236}">
              <a16:creationId xmlns:a16="http://schemas.microsoft.com/office/drawing/2014/main" id="{DA3CCC38-0482-8B99-D26F-D5B5DE22A5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8" name="Google Shape;1748;g8a90a90c82_1_25641:notes">
            <a:extLst>
              <a:ext uri="{FF2B5EF4-FFF2-40B4-BE49-F238E27FC236}">
                <a16:creationId xmlns:a16="http://schemas.microsoft.com/office/drawing/2014/main" id="{451F6447-B1CC-BE2B-A7BD-A1E203B7356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9" name="Google Shape;1749;g8a90a90c82_1_25641:notes">
            <a:extLst>
              <a:ext uri="{FF2B5EF4-FFF2-40B4-BE49-F238E27FC236}">
                <a16:creationId xmlns:a16="http://schemas.microsoft.com/office/drawing/2014/main" id="{B27CFEC9-374A-D24C-520B-48DBD801939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622388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1">
          <a:extLst>
            <a:ext uri="{FF2B5EF4-FFF2-40B4-BE49-F238E27FC236}">
              <a16:creationId xmlns:a16="http://schemas.microsoft.com/office/drawing/2014/main" id="{6D82C21E-95D8-C5CA-A4FB-025D42C756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2" name="Google Shape;2132;g82168093af_5_0:notes">
            <a:extLst>
              <a:ext uri="{FF2B5EF4-FFF2-40B4-BE49-F238E27FC236}">
                <a16:creationId xmlns:a16="http://schemas.microsoft.com/office/drawing/2014/main" id="{866EB018-4558-1522-CFB2-42F05D1CF66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3" name="Google Shape;2133;g82168093af_5_0:notes">
            <a:extLst>
              <a:ext uri="{FF2B5EF4-FFF2-40B4-BE49-F238E27FC236}">
                <a16:creationId xmlns:a16="http://schemas.microsoft.com/office/drawing/2014/main" id="{707284FA-4C43-9D11-89D2-906E01FEA5D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994652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3">
          <a:extLst>
            <a:ext uri="{FF2B5EF4-FFF2-40B4-BE49-F238E27FC236}">
              <a16:creationId xmlns:a16="http://schemas.microsoft.com/office/drawing/2014/main" id="{FD7CD153-E4E8-9649-CE85-79446F6F1B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4" name="Google Shape;2164;g8a90a90c82_1_25256:notes">
            <a:extLst>
              <a:ext uri="{FF2B5EF4-FFF2-40B4-BE49-F238E27FC236}">
                <a16:creationId xmlns:a16="http://schemas.microsoft.com/office/drawing/2014/main" id="{BCCCD3F6-C68C-BA4D-604D-C87DEC41A68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5" name="Google Shape;2165;g8a90a90c82_1_25256:notes">
            <a:extLst>
              <a:ext uri="{FF2B5EF4-FFF2-40B4-BE49-F238E27FC236}">
                <a16:creationId xmlns:a16="http://schemas.microsoft.com/office/drawing/2014/main" id="{689A6F36-E684-0CA0-15EC-9561D026DF1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822219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9">
          <a:extLst>
            <a:ext uri="{FF2B5EF4-FFF2-40B4-BE49-F238E27FC236}">
              <a16:creationId xmlns:a16="http://schemas.microsoft.com/office/drawing/2014/main" id="{1FE212D6-109D-09B7-F6B7-873931777F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0" name="Google Shape;1870;g8a90a90c82_0_130:notes">
            <a:extLst>
              <a:ext uri="{FF2B5EF4-FFF2-40B4-BE49-F238E27FC236}">
                <a16:creationId xmlns:a16="http://schemas.microsoft.com/office/drawing/2014/main" id="{20C668F0-D61B-E3FE-02E5-24B6605B47B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1" name="Google Shape;1871;g8a90a90c82_0_130:notes">
            <a:extLst>
              <a:ext uri="{FF2B5EF4-FFF2-40B4-BE49-F238E27FC236}">
                <a16:creationId xmlns:a16="http://schemas.microsoft.com/office/drawing/2014/main" id="{284C7B6A-EFC4-319F-E052-1E0D7489755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963039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0">
          <a:extLst>
            <a:ext uri="{FF2B5EF4-FFF2-40B4-BE49-F238E27FC236}">
              <a16:creationId xmlns:a16="http://schemas.microsoft.com/office/drawing/2014/main" id="{0C4A5737-DD0E-9BF5-F286-07DCA89525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1" name="Google Shape;2021;g8a90a90c82_1_24566:notes">
            <a:extLst>
              <a:ext uri="{FF2B5EF4-FFF2-40B4-BE49-F238E27FC236}">
                <a16:creationId xmlns:a16="http://schemas.microsoft.com/office/drawing/2014/main" id="{D3005838-1CE9-FD7B-4999-90C6CA489ED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2" name="Google Shape;2022;g8a90a90c82_1_24566:notes">
            <a:extLst>
              <a:ext uri="{FF2B5EF4-FFF2-40B4-BE49-F238E27FC236}">
                <a16:creationId xmlns:a16="http://schemas.microsoft.com/office/drawing/2014/main" id="{CD060CE7-451E-ED75-F004-C45781845FF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6003294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3">
          <a:extLst>
            <a:ext uri="{FF2B5EF4-FFF2-40B4-BE49-F238E27FC236}">
              <a16:creationId xmlns:a16="http://schemas.microsoft.com/office/drawing/2014/main" id="{DA2D6CFD-CF18-4DE5-4811-9F1F8AE5C9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4" name="Google Shape;1684;g88df9164e0_0_1459:notes">
            <a:extLst>
              <a:ext uri="{FF2B5EF4-FFF2-40B4-BE49-F238E27FC236}">
                <a16:creationId xmlns:a16="http://schemas.microsoft.com/office/drawing/2014/main" id="{A20F2CDB-7954-D724-3E0B-2211F931752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5" name="Google Shape;1685;g88df9164e0_0_1459:notes">
            <a:extLst>
              <a:ext uri="{FF2B5EF4-FFF2-40B4-BE49-F238E27FC236}">
                <a16:creationId xmlns:a16="http://schemas.microsoft.com/office/drawing/2014/main" id="{D7F6B711-DB30-AE02-33CD-07A65312DA0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528452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8">
          <a:extLst>
            <a:ext uri="{FF2B5EF4-FFF2-40B4-BE49-F238E27FC236}">
              <a16:creationId xmlns:a16="http://schemas.microsoft.com/office/drawing/2014/main" id="{70D8156F-A414-F7B2-2D1F-999119AED9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9" name="Google Shape;1819;g88df9164e0_0_1470:notes">
            <a:extLst>
              <a:ext uri="{FF2B5EF4-FFF2-40B4-BE49-F238E27FC236}">
                <a16:creationId xmlns:a16="http://schemas.microsoft.com/office/drawing/2014/main" id="{225DA30D-6A76-4071-1827-F279A1058AE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0" name="Google Shape;1820;g88df9164e0_0_1470:notes">
            <a:extLst>
              <a:ext uri="{FF2B5EF4-FFF2-40B4-BE49-F238E27FC236}">
                <a16:creationId xmlns:a16="http://schemas.microsoft.com/office/drawing/2014/main" id="{08A8A789-86AA-640E-2C88-B0110DE3188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3043918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9">
          <a:extLst>
            <a:ext uri="{FF2B5EF4-FFF2-40B4-BE49-F238E27FC236}">
              <a16:creationId xmlns:a16="http://schemas.microsoft.com/office/drawing/2014/main" id="{49789E31-5571-A74E-BDF4-D5C38E31FD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g80213d964f_0_33:notes">
            <a:extLst>
              <a:ext uri="{FF2B5EF4-FFF2-40B4-BE49-F238E27FC236}">
                <a16:creationId xmlns:a16="http://schemas.microsoft.com/office/drawing/2014/main" id="{FB779B9F-DCD3-06E8-1AF1-52CA6D98779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1" name="Google Shape;1691;g80213d964f_0_33:notes">
            <a:extLst>
              <a:ext uri="{FF2B5EF4-FFF2-40B4-BE49-F238E27FC236}">
                <a16:creationId xmlns:a16="http://schemas.microsoft.com/office/drawing/2014/main" id="{9875DDDF-405D-6233-E0D2-066684503FE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143781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7">
          <a:extLst>
            <a:ext uri="{FF2B5EF4-FFF2-40B4-BE49-F238E27FC236}">
              <a16:creationId xmlns:a16="http://schemas.microsoft.com/office/drawing/2014/main" id="{8EB60997-5AB5-A41E-D375-A30131F50A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8" name="Google Shape;1748;g8a90a90c82_1_25641:notes">
            <a:extLst>
              <a:ext uri="{FF2B5EF4-FFF2-40B4-BE49-F238E27FC236}">
                <a16:creationId xmlns:a16="http://schemas.microsoft.com/office/drawing/2014/main" id="{BF6EF644-1725-0630-CEF7-3285E162D8B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9" name="Google Shape;1749;g8a90a90c82_1_25641:notes">
            <a:extLst>
              <a:ext uri="{FF2B5EF4-FFF2-40B4-BE49-F238E27FC236}">
                <a16:creationId xmlns:a16="http://schemas.microsoft.com/office/drawing/2014/main" id="{FE510D7D-5CBF-4450-7BDC-7A9AA6CD812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0305788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1">
          <a:extLst>
            <a:ext uri="{FF2B5EF4-FFF2-40B4-BE49-F238E27FC236}">
              <a16:creationId xmlns:a16="http://schemas.microsoft.com/office/drawing/2014/main" id="{BCD40333-88A9-8FB8-0920-CF5D468103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2" name="Google Shape;2132;g82168093af_5_0:notes">
            <a:extLst>
              <a:ext uri="{FF2B5EF4-FFF2-40B4-BE49-F238E27FC236}">
                <a16:creationId xmlns:a16="http://schemas.microsoft.com/office/drawing/2014/main" id="{AB07AFEB-8512-8A5B-7CCC-5364FD02B2D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3" name="Google Shape;2133;g82168093af_5_0:notes">
            <a:extLst>
              <a:ext uri="{FF2B5EF4-FFF2-40B4-BE49-F238E27FC236}">
                <a16:creationId xmlns:a16="http://schemas.microsoft.com/office/drawing/2014/main" id="{7C1A7373-BB7A-FFFA-63C4-7221A79719B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11517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0" name="Google Shape;1950;g8a90a90c82_0_8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1" name="Google Shape;1951;g8a90a90c82_0_8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3">
          <a:extLst>
            <a:ext uri="{FF2B5EF4-FFF2-40B4-BE49-F238E27FC236}">
              <a16:creationId xmlns:a16="http://schemas.microsoft.com/office/drawing/2014/main" id="{B150D815-1E68-CEF4-F061-450A64FF79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4" name="Google Shape;2164;g8a90a90c82_1_25256:notes">
            <a:extLst>
              <a:ext uri="{FF2B5EF4-FFF2-40B4-BE49-F238E27FC236}">
                <a16:creationId xmlns:a16="http://schemas.microsoft.com/office/drawing/2014/main" id="{019D8A05-5DAD-C0B8-D7D2-4394E6DBB9D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5" name="Google Shape;2165;g8a90a90c82_1_25256:notes">
            <a:extLst>
              <a:ext uri="{FF2B5EF4-FFF2-40B4-BE49-F238E27FC236}">
                <a16:creationId xmlns:a16="http://schemas.microsoft.com/office/drawing/2014/main" id="{1DBE9924-C0F9-3DBC-A95F-B68FBF95110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015235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9">
          <a:extLst>
            <a:ext uri="{FF2B5EF4-FFF2-40B4-BE49-F238E27FC236}">
              <a16:creationId xmlns:a16="http://schemas.microsoft.com/office/drawing/2014/main" id="{1B444EB9-EE27-9E5B-8A8C-2F4EBF1DA6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0" name="Google Shape;1870;g8a90a90c82_0_130:notes">
            <a:extLst>
              <a:ext uri="{FF2B5EF4-FFF2-40B4-BE49-F238E27FC236}">
                <a16:creationId xmlns:a16="http://schemas.microsoft.com/office/drawing/2014/main" id="{C01C3BE2-33CB-01E9-EFAE-E12CA147834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1" name="Google Shape;1871;g8a90a90c82_0_130:notes">
            <a:extLst>
              <a:ext uri="{FF2B5EF4-FFF2-40B4-BE49-F238E27FC236}">
                <a16:creationId xmlns:a16="http://schemas.microsoft.com/office/drawing/2014/main" id="{A2CA2663-B63B-343F-1BB3-646CA43F75B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787919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0">
          <a:extLst>
            <a:ext uri="{FF2B5EF4-FFF2-40B4-BE49-F238E27FC236}">
              <a16:creationId xmlns:a16="http://schemas.microsoft.com/office/drawing/2014/main" id="{E89A3F56-B517-5129-8F86-180414247F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1" name="Google Shape;2021;g8a90a90c82_1_24566:notes">
            <a:extLst>
              <a:ext uri="{FF2B5EF4-FFF2-40B4-BE49-F238E27FC236}">
                <a16:creationId xmlns:a16="http://schemas.microsoft.com/office/drawing/2014/main" id="{DA51E04B-C521-BC2E-F494-EDBAE86FDFE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2" name="Google Shape;2022;g8a90a90c82_1_24566:notes">
            <a:extLst>
              <a:ext uri="{FF2B5EF4-FFF2-40B4-BE49-F238E27FC236}">
                <a16:creationId xmlns:a16="http://schemas.microsoft.com/office/drawing/2014/main" id="{FBEFCB01-25E1-2947-EAE8-A2C6BC1AE6B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344333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3" name="Google Shape;1923;g8a90a90c82_0_5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4" name="Google Shape;1924;g8a90a90c82_0_5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6">
          <a:extLst>
            <a:ext uri="{FF2B5EF4-FFF2-40B4-BE49-F238E27FC236}">
              <a16:creationId xmlns:a16="http://schemas.microsoft.com/office/drawing/2014/main" id="{969DC2EC-4729-46B0-A6C7-D371119D98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7" name="Google Shape;1917;g8a90a90c82_0_313:notes">
            <a:extLst>
              <a:ext uri="{FF2B5EF4-FFF2-40B4-BE49-F238E27FC236}">
                <a16:creationId xmlns:a16="http://schemas.microsoft.com/office/drawing/2014/main" id="{A99205F3-7C05-FC04-E806-065BFC30949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8" name="Google Shape;1918;g8a90a90c82_0_313:notes">
            <a:extLst>
              <a:ext uri="{FF2B5EF4-FFF2-40B4-BE49-F238E27FC236}">
                <a16:creationId xmlns:a16="http://schemas.microsoft.com/office/drawing/2014/main" id="{6BFA4A4F-31DD-3A11-8DEB-33ED62F53DB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97872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4" name="Google Shape;1784;g84d516db96_0_15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5" name="Google Shape;1785;g84d516db96_0_15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7" name="Google Shape;1917;g8a90a90c82_0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8" name="Google Shape;1918;g8a90a90c82_0_3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4" name="Google Shape;1684;g88df9164e0_0_14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5" name="Google Shape;1685;g88df9164e0_0_14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9" name="Google Shape;1819;g88df9164e0_0_14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0" name="Google Shape;1820;g88df9164e0_0_14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g80213d964f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1" name="Google Shape;1691;g80213d964f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8" name="Google Shape;1748;g8a90a90c82_1_256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9" name="Google Shape;1749;g8a90a90c82_1_256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297275" y="2232950"/>
            <a:ext cx="6549300" cy="128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100"/>
              <a:buFont typeface="Neucha"/>
              <a:buNone/>
              <a:defRPr sz="7600" b="1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374957"/>
              </a:buClr>
              <a:buSzPts val="5200"/>
              <a:buFont typeface="Neucha"/>
              <a:buNone/>
              <a:defRPr sz="5200" b="1">
                <a:solidFill>
                  <a:srgbClr val="374957"/>
                </a:solidFill>
                <a:latin typeface="Neucha"/>
                <a:ea typeface="Neucha"/>
                <a:cs typeface="Neucha"/>
                <a:sym typeface="Neuch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374957"/>
              </a:buClr>
              <a:buSzPts val="5200"/>
              <a:buFont typeface="Neucha"/>
              <a:buNone/>
              <a:defRPr sz="5200" b="1">
                <a:solidFill>
                  <a:srgbClr val="374957"/>
                </a:solidFill>
                <a:latin typeface="Neucha"/>
                <a:ea typeface="Neucha"/>
                <a:cs typeface="Neucha"/>
                <a:sym typeface="Neuch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374957"/>
              </a:buClr>
              <a:buSzPts val="5200"/>
              <a:buFont typeface="Neucha"/>
              <a:buNone/>
              <a:defRPr sz="5200" b="1">
                <a:solidFill>
                  <a:srgbClr val="374957"/>
                </a:solidFill>
                <a:latin typeface="Neucha"/>
                <a:ea typeface="Neucha"/>
                <a:cs typeface="Neucha"/>
                <a:sym typeface="Neuch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374957"/>
              </a:buClr>
              <a:buSzPts val="5200"/>
              <a:buFont typeface="Neucha"/>
              <a:buNone/>
              <a:defRPr sz="5200" b="1">
                <a:solidFill>
                  <a:srgbClr val="374957"/>
                </a:solidFill>
                <a:latin typeface="Neucha"/>
                <a:ea typeface="Neucha"/>
                <a:cs typeface="Neucha"/>
                <a:sym typeface="Neuch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374957"/>
              </a:buClr>
              <a:buSzPts val="5200"/>
              <a:buFont typeface="Neucha"/>
              <a:buNone/>
              <a:defRPr sz="5200" b="1">
                <a:solidFill>
                  <a:srgbClr val="374957"/>
                </a:solidFill>
                <a:latin typeface="Neucha"/>
                <a:ea typeface="Neucha"/>
                <a:cs typeface="Neucha"/>
                <a:sym typeface="Neuch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374957"/>
              </a:buClr>
              <a:buSzPts val="5200"/>
              <a:buFont typeface="Neucha"/>
              <a:buNone/>
              <a:defRPr sz="5200" b="1">
                <a:solidFill>
                  <a:srgbClr val="374957"/>
                </a:solidFill>
                <a:latin typeface="Neucha"/>
                <a:ea typeface="Neucha"/>
                <a:cs typeface="Neucha"/>
                <a:sym typeface="Neuch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374957"/>
              </a:buClr>
              <a:buSzPts val="5200"/>
              <a:buFont typeface="Neucha"/>
              <a:buNone/>
              <a:defRPr sz="5200" b="1">
                <a:solidFill>
                  <a:srgbClr val="374957"/>
                </a:solidFill>
                <a:latin typeface="Neucha"/>
                <a:ea typeface="Neucha"/>
                <a:cs typeface="Neucha"/>
                <a:sym typeface="Neuch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374957"/>
              </a:buClr>
              <a:buSzPts val="5200"/>
              <a:buFont typeface="Neucha"/>
              <a:buNone/>
              <a:defRPr sz="5200" b="1">
                <a:solidFill>
                  <a:srgbClr val="374957"/>
                </a:solidFill>
                <a:latin typeface="Neucha"/>
                <a:ea typeface="Neucha"/>
                <a:cs typeface="Neucha"/>
                <a:sym typeface="Neucha"/>
              </a:defRPr>
            </a:lvl9pPr>
          </a:lstStyle>
          <a:p>
            <a:endParaRPr/>
          </a:p>
        </p:txBody>
      </p:sp>
      <p:grpSp>
        <p:nvGrpSpPr>
          <p:cNvPr id="10" name="Google Shape;10;p2"/>
          <p:cNvGrpSpPr/>
          <p:nvPr/>
        </p:nvGrpSpPr>
        <p:grpSpPr>
          <a:xfrm rot="3553717">
            <a:off x="-190479" y="3898355"/>
            <a:ext cx="1657053" cy="1186673"/>
            <a:chOff x="2656025" y="2684075"/>
            <a:chExt cx="464100" cy="332350"/>
          </a:xfrm>
        </p:grpSpPr>
        <p:sp>
          <p:nvSpPr>
            <p:cNvPr id="11" name="Google Shape;11;p2"/>
            <p:cNvSpPr/>
            <p:nvPr/>
          </p:nvSpPr>
          <p:spPr>
            <a:xfrm>
              <a:off x="2667050" y="2932225"/>
              <a:ext cx="22950" cy="34550"/>
            </a:xfrm>
            <a:custGeom>
              <a:avLst/>
              <a:gdLst/>
              <a:ahLst/>
              <a:cxnLst/>
              <a:rect l="l" t="t" r="r" b="b"/>
              <a:pathLst>
                <a:path w="918" h="1382" extrusionOk="0">
                  <a:moveTo>
                    <a:pt x="24" y="175"/>
                  </a:moveTo>
                  <a:cubicBezTo>
                    <a:pt x="128" y="581"/>
                    <a:pt x="233" y="987"/>
                    <a:pt x="337" y="1382"/>
                  </a:cubicBezTo>
                  <a:cubicBezTo>
                    <a:pt x="523" y="1335"/>
                    <a:pt x="721" y="1277"/>
                    <a:pt x="895" y="1231"/>
                  </a:cubicBezTo>
                  <a:cubicBezTo>
                    <a:pt x="895" y="1092"/>
                    <a:pt x="918" y="941"/>
                    <a:pt x="918" y="790"/>
                  </a:cubicBezTo>
                  <a:cubicBezTo>
                    <a:pt x="918" y="523"/>
                    <a:pt x="813" y="256"/>
                    <a:pt x="767" y="0"/>
                  </a:cubicBezTo>
                  <a:cubicBezTo>
                    <a:pt x="523" y="35"/>
                    <a:pt x="256" y="35"/>
                    <a:pt x="1" y="5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2658650" y="2881150"/>
              <a:ext cx="27875" cy="35125"/>
            </a:xfrm>
            <a:custGeom>
              <a:avLst/>
              <a:gdLst/>
              <a:ahLst/>
              <a:cxnLst/>
              <a:rect l="l" t="t" r="r" b="b"/>
              <a:pathLst>
                <a:path w="1115" h="1405" extrusionOk="0">
                  <a:moveTo>
                    <a:pt x="499" y="70"/>
                  </a:moveTo>
                  <a:cubicBezTo>
                    <a:pt x="302" y="244"/>
                    <a:pt x="174" y="453"/>
                    <a:pt x="93" y="697"/>
                  </a:cubicBezTo>
                  <a:cubicBezTo>
                    <a:pt x="12" y="882"/>
                    <a:pt x="0" y="1103"/>
                    <a:pt x="116" y="1242"/>
                  </a:cubicBezTo>
                  <a:cubicBezTo>
                    <a:pt x="244" y="1393"/>
                    <a:pt x="476" y="1405"/>
                    <a:pt x="650" y="1335"/>
                  </a:cubicBezTo>
                  <a:cubicBezTo>
                    <a:pt x="917" y="1219"/>
                    <a:pt x="1091" y="952"/>
                    <a:pt x="1103" y="685"/>
                  </a:cubicBezTo>
                  <a:cubicBezTo>
                    <a:pt x="1115" y="406"/>
                    <a:pt x="940" y="128"/>
                    <a:pt x="697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2683025" y="2713625"/>
              <a:ext cx="37750" cy="19525"/>
            </a:xfrm>
            <a:custGeom>
              <a:avLst/>
              <a:gdLst/>
              <a:ahLst/>
              <a:cxnLst/>
              <a:rect l="l" t="t" r="r" b="b"/>
              <a:pathLst>
                <a:path w="1510" h="781" extrusionOk="0">
                  <a:moveTo>
                    <a:pt x="993" y="0"/>
                  </a:moveTo>
                  <a:cubicBezTo>
                    <a:pt x="672" y="0"/>
                    <a:pt x="125" y="166"/>
                    <a:pt x="70" y="258"/>
                  </a:cubicBezTo>
                  <a:cubicBezTo>
                    <a:pt x="0" y="374"/>
                    <a:pt x="221" y="780"/>
                    <a:pt x="221" y="780"/>
                  </a:cubicBezTo>
                  <a:cubicBezTo>
                    <a:pt x="378" y="560"/>
                    <a:pt x="624" y="459"/>
                    <a:pt x="881" y="459"/>
                  </a:cubicBezTo>
                  <a:cubicBezTo>
                    <a:pt x="1098" y="459"/>
                    <a:pt x="1323" y="531"/>
                    <a:pt x="1510" y="664"/>
                  </a:cubicBezTo>
                  <a:cubicBezTo>
                    <a:pt x="1463" y="421"/>
                    <a:pt x="1393" y="154"/>
                    <a:pt x="1184" y="37"/>
                  </a:cubicBezTo>
                  <a:cubicBezTo>
                    <a:pt x="1144" y="11"/>
                    <a:pt x="1076" y="0"/>
                    <a:pt x="99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2667050" y="2740950"/>
              <a:ext cx="2650" cy="7000"/>
            </a:xfrm>
            <a:custGeom>
              <a:avLst/>
              <a:gdLst/>
              <a:ahLst/>
              <a:cxnLst/>
              <a:rect l="l" t="t" r="r" b="b"/>
              <a:pathLst>
                <a:path w="106" h="280" extrusionOk="0">
                  <a:moveTo>
                    <a:pt x="1" y="1"/>
                  </a:moveTo>
                  <a:cubicBezTo>
                    <a:pt x="12" y="105"/>
                    <a:pt x="47" y="198"/>
                    <a:pt x="105" y="280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2660100" y="2687000"/>
              <a:ext cx="85050" cy="53975"/>
            </a:xfrm>
            <a:custGeom>
              <a:avLst/>
              <a:gdLst/>
              <a:ahLst/>
              <a:cxnLst/>
              <a:rect l="l" t="t" r="r" b="b"/>
              <a:pathLst>
                <a:path w="3402" h="2159" extrusionOk="0">
                  <a:moveTo>
                    <a:pt x="1814" y="1"/>
                  </a:moveTo>
                  <a:cubicBezTo>
                    <a:pt x="1552" y="1"/>
                    <a:pt x="1286" y="62"/>
                    <a:pt x="1045" y="174"/>
                  </a:cubicBezTo>
                  <a:cubicBezTo>
                    <a:pt x="557" y="418"/>
                    <a:pt x="186" y="870"/>
                    <a:pt x="0" y="1381"/>
                  </a:cubicBezTo>
                  <a:lnTo>
                    <a:pt x="267" y="2159"/>
                  </a:lnTo>
                  <a:cubicBezTo>
                    <a:pt x="186" y="1753"/>
                    <a:pt x="337" y="1311"/>
                    <a:pt x="639" y="1021"/>
                  </a:cubicBezTo>
                  <a:cubicBezTo>
                    <a:pt x="916" y="769"/>
                    <a:pt x="1297" y="639"/>
                    <a:pt x="1675" y="639"/>
                  </a:cubicBezTo>
                  <a:cubicBezTo>
                    <a:pt x="1819" y="639"/>
                    <a:pt x="1964" y="658"/>
                    <a:pt x="2101" y="696"/>
                  </a:cubicBezTo>
                  <a:cubicBezTo>
                    <a:pt x="2612" y="847"/>
                    <a:pt x="3030" y="1172"/>
                    <a:pt x="3320" y="1613"/>
                  </a:cubicBezTo>
                  <a:cubicBezTo>
                    <a:pt x="3402" y="1091"/>
                    <a:pt x="3065" y="499"/>
                    <a:pt x="2612" y="220"/>
                  </a:cubicBezTo>
                  <a:cubicBezTo>
                    <a:pt x="2372" y="70"/>
                    <a:pt x="2095" y="1"/>
                    <a:pt x="18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2747450" y="2731375"/>
              <a:ext cx="364850" cy="273150"/>
            </a:xfrm>
            <a:custGeom>
              <a:avLst/>
              <a:gdLst/>
              <a:ahLst/>
              <a:cxnLst/>
              <a:rect l="l" t="t" r="r" b="b"/>
              <a:pathLst>
                <a:path w="14594" h="10926" extrusionOk="0">
                  <a:moveTo>
                    <a:pt x="1649" y="10925"/>
                  </a:moveTo>
                  <a:cubicBezTo>
                    <a:pt x="1440" y="10739"/>
                    <a:pt x="1556" y="10472"/>
                    <a:pt x="1417" y="10287"/>
                  </a:cubicBezTo>
                  <a:cubicBezTo>
                    <a:pt x="1603" y="10229"/>
                    <a:pt x="1742" y="10136"/>
                    <a:pt x="1939" y="10159"/>
                  </a:cubicBezTo>
                  <a:cubicBezTo>
                    <a:pt x="2009" y="10159"/>
                    <a:pt x="2079" y="10124"/>
                    <a:pt x="2137" y="10112"/>
                  </a:cubicBezTo>
                  <a:cubicBezTo>
                    <a:pt x="2183" y="10101"/>
                    <a:pt x="2230" y="10066"/>
                    <a:pt x="2253" y="10078"/>
                  </a:cubicBezTo>
                  <a:cubicBezTo>
                    <a:pt x="2497" y="10124"/>
                    <a:pt x="2729" y="9996"/>
                    <a:pt x="2984" y="9996"/>
                  </a:cubicBezTo>
                  <a:cubicBezTo>
                    <a:pt x="3031" y="9996"/>
                    <a:pt x="3089" y="9961"/>
                    <a:pt x="3158" y="9938"/>
                  </a:cubicBezTo>
                  <a:cubicBezTo>
                    <a:pt x="3274" y="9880"/>
                    <a:pt x="3402" y="9845"/>
                    <a:pt x="3530" y="9822"/>
                  </a:cubicBezTo>
                  <a:cubicBezTo>
                    <a:pt x="3913" y="9694"/>
                    <a:pt x="4261" y="9520"/>
                    <a:pt x="4493" y="9149"/>
                  </a:cubicBezTo>
                  <a:cubicBezTo>
                    <a:pt x="4551" y="9068"/>
                    <a:pt x="4621" y="8998"/>
                    <a:pt x="4679" y="8917"/>
                  </a:cubicBezTo>
                  <a:cubicBezTo>
                    <a:pt x="4749" y="8835"/>
                    <a:pt x="4807" y="8743"/>
                    <a:pt x="4865" y="8650"/>
                  </a:cubicBezTo>
                  <a:cubicBezTo>
                    <a:pt x="4934" y="8487"/>
                    <a:pt x="5016" y="8325"/>
                    <a:pt x="5062" y="8162"/>
                  </a:cubicBezTo>
                  <a:cubicBezTo>
                    <a:pt x="5097" y="8104"/>
                    <a:pt x="5097" y="8023"/>
                    <a:pt x="5097" y="7953"/>
                  </a:cubicBezTo>
                  <a:lnTo>
                    <a:pt x="5097" y="7233"/>
                  </a:lnTo>
                  <a:cubicBezTo>
                    <a:pt x="5097" y="7140"/>
                    <a:pt x="5132" y="7036"/>
                    <a:pt x="5132" y="6931"/>
                  </a:cubicBezTo>
                  <a:cubicBezTo>
                    <a:pt x="5143" y="6746"/>
                    <a:pt x="5155" y="6537"/>
                    <a:pt x="5016" y="6386"/>
                  </a:cubicBezTo>
                  <a:cubicBezTo>
                    <a:pt x="4911" y="6281"/>
                    <a:pt x="4842" y="6154"/>
                    <a:pt x="4737" y="6061"/>
                  </a:cubicBezTo>
                  <a:cubicBezTo>
                    <a:pt x="4644" y="5991"/>
                    <a:pt x="4586" y="5887"/>
                    <a:pt x="4459" y="5921"/>
                  </a:cubicBezTo>
                  <a:cubicBezTo>
                    <a:pt x="4319" y="5840"/>
                    <a:pt x="4168" y="5771"/>
                    <a:pt x="4029" y="5689"/>
                  </a:cubicBezTo>
                  <a:cubicBezTo>
                    <a:pt x="3936" y="5631"/>
                    <a:pt x="3855" y="5585"/>
                    <a:pt x="3750" y="5550"/>
                  </a:cubicBezTo>
                  <a:cubicBezTo>
                    <a:pt x="3507" y="5469"/>
                    <a:pt x="3251" y="5376"/>
                    <a:pt x="3007" y="5283"/>
                  </a:cubicBezTo>
                  <a:cubicBezTo>
                    <a:pt x="2833" y="5202"/>
                    <a:pt x="2671" y="5132"/>
                    <a:pt x="2497" y="5074"/>
                  </a:cubicBezTo>
                  <a:cubicBezTo>
                    <a:pt x="2311" y="5016"/>
                    <a:pt x="2125" y="4970"/>
                    <a:pt x="1951" y="4911"/>
                  </a:cubicBezTo>
                  <a:cubicBezTo>
                    <a:pt x="1765" y="4853"/>
                    <a:pt x="1568" y="4784"/>
                    <a:pt x="1382" y="4714"/>
                  </a:cubicBezTo>
                  <a:cubicBezTo>
                    <a:pt x="1301" y="4505"/>
                    <a:pt x="1359" y="4319"/>
                    <a:pt x="1312" y="4145"/>
                  </a:cubicBezTo>
                  <a:cubicBezTo>
                    <a:pt x="1440" y="3971"/>
                    <a:pt x="1603" y="4029"/>
                    <a:pt x="1765" y="4064"/>
                  </a:cubicBezTo>
                  <a:cubicBezTo>
                    <a:pt x="1800" y="4064"/>
                    <a:pt x="1835" y="4087"/>
                    <a:pt x="1881" y="4099"/>
                  </a:cubicBezTo>
                  <a:cubicBezTo>
                    <a:pt x="2032" y="4192"/>
                    <a:pt x="2195" y="4296"/>
                    <a:pt x="2380" y="4319"/>
                  </a:cubicBezTo>
                  <a:cubicBezTo>
                    <a:pt x="2415" y="4319"/>
                    <a:pt x="2438" y="4354"/>
                    <a:pt x="2473" y="4366"/>
                  </a:cubicBezTo>
                  <a:cubicBezTo>
                    <a:pt x="2694" y="4528"/>
                    <a:pt x="2949" y="4598"/>
                    <a:pt x="3181" y="4714"/>
                  </a:cubicBezTo>
                  <a:cubicBezTo>
                    <a:pt x="3414" y="4819"/>
                    <a:pt x="3646" y="4900"/>
                    <a:pt x="3890" y="5004"/>
                  </a:cubicBezTo>
                  <a:cubicBezTo>
                    <a:pt x="4041" y="5062"/>
                    <a:pt x="4180" y="5132"/>
                    <a:pt x="4342" y="5167"/>
                  </a:cubicBezTo>
                  <a:cubicBezTo>
                    <a:pt x="4517" y="5202"/>
                    <a:pt x="4667" y="5318"/>
                    <a:pt x="4818" y="5411"/>
                  </a:cubicBezTo>
                  <a:cubicBezTo>
                    <a:pt x="4911" y="5457"/>
                    <a:pt x="4981" y="5515"/>
                    <a:pt x="5051" y="5550"/>
                  </a:cubicBezTo>
                  <a:cubicBezTo>
                    <a:pt x="5097" y="5585"/>
                    <a:pt x="5155" y="5596"/>
                    <a:pt x="5167" y="5643"/>
                  </a:cubicBezTo>
                  <a:cubicBezTo>
                    <a:pt x="5248" y="5782"/>
                    <a:pt x="5364" y="5921"/>
                    <a:pt x="5492" y="6003"/>
                  </a:cubicBezTo>
                  <a:cubicBezTo>
                    <a:pt x="5515" y="6014"/>
                    <a:pt x="5515" y="6061"/>
                    <a:pt x="5538" y="6072"/>
                  </a:cubicBezTo>
                  <a:cubicBezTo>
                    <a:pt x="5596" y="6189"/>
                    <a:pt x="5654" y="6293"/>
                    <a:pt x="5689" y="6409"/>
                  </a:cubicBezTo>
                  <a:cubicBezTo>
                    <a:pt x="5747" y="6595"/>
                    <a:pt x="5910" y="6699"/>
                    <a:pt x="6061" y="6815"/>
                  </a:cubicBezTo>
                  <a:cubicBezTo>
                    <a:pt x="6084" y="6827"/>
                    <a:pt x="6119" y="6827"/>
                    <a:pt x="6142" y="6862"/>
                  </a:cubicBezTo>
                  <a:cubicBezTo>
                    <a:pt x="6467" y="7082"/>
                    <a:pt x="6815" y="7117"/>
                    <a:pt x="7187" y="7117"/>
                  </a:cubicBezTo>
                  <a:cubicBezTo>
                    <a:pt x="8382" y="7106"/>
                    <a:pt x="9578" y="7117"/>
                    <a:pt x="10774" y="7117"/>
                  </a:cubicBezTo>
                  <a:cubicBezTo>
                    <a:pt x="10902" y="7117"/>
                    <a:pt x="11029" y="7117"/>
                    <a:pt x="11169" y="7059"/>
                  </a:cubicBezTo>
                  <a:cubicBezTo>
                    <a:pt x="11227" y="7036"/>
                    <a:pt x="11285" y="7036"/>
                    <a:pt x="11343" y="7036"/>
                  </a:cubicBezTo>
                  <a:lnTo>
                    <a:pt x="11552" y="7036"/>
                  </a:lnTo>
                  <a:cubicBezTo>
                    <a:pt x="11877" y="7059"/>
                    <a:pt x="12179" y="6990"/>
                    <a:pt x="12480" y="6920"/>
                  </a:cubicBezTo>
                  <a:cubicBezTo>
                    <a:pt x="12585" y="6885"/>
                    <a:pt x="12701" y="6873"/>
                    <a:pt x="12806" y="6850"/>
                  </a:cubicBezTo>
                  <a:cubicBezTo>
                    <a:pt x="13049" y="6769"/>
                    <a:pt x="13282" y="6688"/>
                    <a:pt x="13467" y="6479"/>
                  </a:cubicBezTo>
                  <a:lnTo>
                    <a:pt x="13514" y="6444"/>
                  </a:lnTo>
                  <a:cubicBezTo>
                    <a:pt x="13676" y="6351"/>
                    <a:pt x="13781" y="6223"/>
                    <a:pt x="13850" y="6061"/>
                  </a:cubicBezTo>
                  <a:cubicBezTo>
                    <a:pt x="13932" y="5840"/>
                    <a:pt x="14048" y="5643"/>
                    <a:pt x="14036" y="5399"/>
                  </a:cubicBezTo>
                  <a:cubicBezTo>
                    <a:pt x="14036" y="5306"/>
                    <a:pt x="14071" y="5225"/>
                    <a:pt x="14071" y="5120"/>
                  </a:cubicBezTo>
                  <a:cubicBezTo>
                    <a:pt x="14083" y="5028"/>
                    <a:pt x="14094" y="4946"/>
                    <a:pt x="14106" y="4842"/>
                  </a:cubicBezTo>
                  <a:lnTo>
                    <a:pt x="14106" y="3553"/>
                  </a:lnTo>
                  <a:cubicBezTo>
                    <a:pt x="14106" y="3437"/>
                    <a:pt x="14129" y="3309"/>
                    <a:pt x="14048" y="3193"/>
                  </a:cubicBezTo>
                  <a:cubicBezTo>
                    <a:pt x="14036" y="3159"/>
                    <a:pt x="14036" y="3135"/>
                    <a:pt x="14036" y="3100"/>
                  </a:cubicBezTo>
                  <a:cubicBezTo>
                    <a:pt x="14025" y="2787"/>
                    <a:pt x="13874" y="2532"/>
                    <a:pt x="13676" y="2323"/>
                  </a:cubicBezTo>
                  <a:cubicBezTo>
                    <a:pt x="13456" y="2090"/>
                    <a:pt x="13223" y="1870"/>
                    <a:pt x="12968" y="1696"/>
                  </a:cubicBezTo>
                  <a:cubicBezTo>
                    <a:pt x="12852" y="1626"/>
                    <a:pt x="12736" y="1580"/>
                    <a:pt x="12597" y="1545"/>
                  </a:cubicBezTo>
                  <a:cubicBezTo>
                    <a:pt x="12225" y="1475"/>
                    <a:pt x="11865" y="1452"/>
                    <a:pt x="11482" y="1417"/>
                  </a:cubicBezTo>
                  <a:cubicBezTo>
                    <a:pt x="11412" y="1417"/>
                    <a:pt x="11343" y="1406"/>
                    <a:pt x="11262" y="1394"/>
                  </a:cubicBezTo>
                  <a:cubicBezTo>
                    <a:pt x="10960" y="1336"/>
                    <a:pt x="10658" y="1289"/>
                    <a:pt x="10356" y="1301"/>
                  </a:cubicBezTo>
                  <a:cubicBezTo>
                    <a:pt x="10275" y="1301"/>
                    <a:pt x="10205" y="1301"/>
                    <a:pt x="10135" y="1278"/>
                  </a:cubicBezTo>
                  <a:cubicBezTo>
                    <a:pt x="9950" y="1220"/>
                    <a:pt x="9752" y="1197"/>
                    <a:pt x="9555" y="1197"/>
                  </a:cubicBezTo>
                  <a:lnTo>
                    <a:pt x="8232" y="1197"/>
                  </a:lnTo>
                  <a:cubicBezTo>
                    <a:pt x="8057" y="1197"/>
                    <a:pt x="7883" y="1220"/>
                    <a:pt x="7721" y="1139"/>
                  </a:cubicBezTo>
                  <a:cubicBezTo>
                    <a:pt x="7651" y="1115"/>
                    <a:pt x="7570" y="1127"/>
                    <a:pt x="7477" y="1127"/>
                  </a:cubicBezTo>
                  <a:lnTo>
                    <a:pt x="6409" y="1127"/>
                  </a:lnTo>
                  <a:cubicBezTo>
                    <a:pt x="6235" y="1127"/>
                    <a:pt x="6061" y="1139"/>
                    <a:pt x="5898" y="1069"/>
                  </a:cubicBezTo>
                  <a:cubicBezTo>
                    <a:pt x="5828" y="1046"/>
                    <a:pt x="5736" y="1057"/>
                    <a:pt x="5654" y="1057"/>
                  </a:cubicBezTo>
                  <a:lnTo>
                    <a:pt x="4818" y="1057"/>
                  </a:lnTo>
                  <a:cubicBezTo>
                    <a:pt x="4633" y="1057"/>
                    <a:pt x="4459" y="1069"/>
                    <a:pt x="4284" y="988"/>
                  </a:cubicBezTo>
                  <a:cubicBezTo>
                    <a:pt x="4006" y="988"/>
                    <a:pt x="3750" y="872"/>
                    <a:pt x="3472" y="883"/>
                  </a:cubicBezTo>
                  <a:cubicBezTo>
                    <a:pt x="3425" y="883"/>
                    <a:pt x="3390" y="895"/>
                    <a:pt x="3356" y="883"/>
                  </a:cubicBezTo>
                  <a:cubicBezTo>
                    <a:pt x="3123" y="790"/>
                    <a:pt x="2880" y="813"/>
                    <a:pt x="2636" y="813"/>
                  </a:cubicBezTo>
                  <a:lnTo>
                    <a:pt x="2578" y="813"/>
                  </a:lnTo>
                  <a:cubicBezTo>
                    <a:pt x="2195" y="732"/>
                    <a:pt x="1835" y="674"/>
                    <a:pt x="1452" y="604"/>
                  </a:cubicBezTo>
                  <a:cubicBezTo>
                    <a:pt x="1428" y="604"/>
                    <a:pt x="1394" y="593"/>
                    <a:pt x="1370" y="593"/>
                  </a:cubicBezTo>
                  <a:cubicBezTo>
                    <a:pt x="1011" y="604"/>
                    <a:pt x="639" y="477"/>
                    <a:pt x="268" y="500"/>
                  </a:cubicBezTo>
                  <a:cubicBezTo>
                    <a:pt x="175" y="500"/>
                    <a:pt x="82" y="535"/>
                    <a:pt x="1" y="465"/>
                  </a:cubicBezTo>
                  <a:lnTo>
                    <a:pt x="1" y="24"/>
                  </a:lnTo>
                  <a:cubicBezTo>
                    <a:pt x="59" y="12"/>
                    <a:pt x="117" y="1"/>
                    <a:pt x="163" y="1"/>
                  </a:cubicBezTo>
                  <a:cubicBezTo>
                    <a:pt x="627" y="36"/>
                    <a:pt x="1092" y="82"/>
                    <a:pt x="1556" y="152"/>
                  </a:cubicBezTo>
                  <a:cubicBezTo>
                    <a:pt x="1939" y="210"/>
                    <a:pt x="2299" y="303"/>
                    <a:pt x="2671" y="361"/>
                  </a:cubicBezTo>
                  <a:cubicBezTo>
                    <a:pt x="3077" y="419"/>
                    <a:pt x="3507" y="465"/>
                    <a:pt x="3924" y="488"/>
                  </a:cubicBezTo>
                  <a:cubicBezTo>
                    <a:pt x="4215" y="500"/>
                    <a:pt x="4493" y="500"/>
                    <a:pt x="4784" y="558"/>
                  </a:cubicBezTo>
                  <a:cubicBezTo>
                    <a:pt x="4911" y="593"/>
                    <a:pt x="5074" y="581"/>
                    <a:pt x="5201" y="593"/>
                  </a:cubicBezTo>
                  <a:cubicBezTo>
                    <a:pt x="5422" y="616"/>
                    <a:pt x="5654" y="604"/>
                    <a:pt x="5863" y="697"/>
                  </a:cubicBezTo>
                  <a:cubicBezTo>
                    <a:pt x="5921" y="721"/>
                    <a:pt x="6014" y="709"/>
                    <a:pt x="6084" y="709"/>
                  </a:cubicBezTo>
                  <a:cubicBezTo>
                    <a:pt x="6200" y="709"/>
                    <a:pt x="6328" y="709"/>
                    <a:pt x="6444" y="755"/>
                  </a:cubicBezTo>
                  <a:cubicBezTo>
                    <a:pt x="6548" y="779"/>
                    <a:pt x="6664" y="779"/>
                    <a:pt x="6780" y="779"/>
                  </a:cubicBezTo>
                  <a:lnTo>
                    <a:pt x="9787" y="779"/>
                  </a:lnTo>
                  <a:cubicBezTo>
                    <a:pt x="9926" y="779"/>
                    <a:pt x="10077" y="767"/>
                    <a:pt x="10205" y="837"/>
                  </a:cubicBezTo>
                  <a:cubicBezTo>
                    <a:pt x="10252" y="872"/>
                    <a:pt x="10310" y="872"/>
                    <a:pt x="10356" y="872"/>
                  </a:cubicBezTo>
                  <a:cubicBezTo>
                    <a:pt x="10600" y="872"/>
                    <a:pt x="10832" y="941"/>
                    <a:pt x="11076" y="999"/>
                  </a:cubicBezTo>
                  <a:cubicBezTo>
                    <a:pt x="11145" y="1011"/>
                    <a:pt x="11227" y="1022"/>
                    <a:pt x="11296" y="1022"/>
                  </a:cubicBezTo>
                  <a:cubicBezTo>
                    <a:pt x="11354" y="1046"/>
                    <a:pt x="11424" y="1022"/>
                    <a:pt x="11482" y="1046"/>
                  </a:cubicBezTo>
                  <a:cubicBezTo>
                    <a:pt x="11714" y="1139"/>
                    <a:pt x="11958" y="1115"/>
                    <a:pt x="12213" y="1115"/>
                  </a:cubicBezTo>
                  <a:cubicBezTo>
                    <a:pt x="12364" y="1115"/>
                    <a:pt x="12539" y="1080"/>
                    <a:pt x="12689" y="1173"/>
                  </a:cubicBezTo>
                  <a:cubicBezTo>
                    <a:pt x="12945" y="1139"/>
                    <a:pt x="13177" y="1289"/>
                    <a:pt x="13432" y="1359"/>
                  </a:cubicBezTo>
                  <a:cubicBezTo>
                    <a:pt x="13572" y="1406"/>
                    <a:pt x="13688" y="1475"/>
                    <a:pt x="13781" y="1591"/>
                  </a:cubicBezTo>
                  <a:cubicBezTo>
                    <a:pt x="13920" y="1754"/>
                    <a:pt x="14025" y="1940"/>
                    <a:pt x="14164" y="2102"/>
                  </a:cubicBezTo>
                  <a:cubicBezTo>
                    <a:pt x="14280" y="2230"/>
                    <a:pt x="14338" y="2381"/>
                    <a:pt x="14384" y="2532"/>
                  </a:cubicBezTo>
                  <a:cubicBezTo>
                    <a:pt x="14442" y="2706"/>
                    <a:pt x="14501" y="2880"/>
                    <a:pt x="14547" y="3054"/>
                  </a:cubicBezTo>
                  <a:cubicBezTo>
                    <a:pt x="14559" y="3135"/>
                    <a:pt x="14570" y="3205"/>
                    <a:pt x="14570" y="3275"/>
                  </a:cubicBezTo>
                  <a:cubicBezTo>
                    <a:pt x="14570" y="3843"/>
                    <a:pt x="14593" y="4412"/>
                    <a:pt x="14570" y="4958"/>
                  </a:cubicBezTo>
                  <a:cubicBezTo>
                    <a:pt x="14570" y="5179"/>
                    <a:pt x="14512" y="5376"/>
                    <a:pt x="14477" y="5585"/>
                  </a:cubicBezTo>
                  <a:cubicBezTo>
                    <a:pt x="14454" y="5689"/>
                    <a:pt x="14419" y="5782"/>
                    <a:pt x="14384" y="5875"/>
                  </a:cubicBezTo>
                  <a:cubicBezTo>
                    <a:pt x="14315" y="6107"/>
                    <a:pt x="14222" y="6339"/>
                    <a:pt x="14025" y="6502"/>
                  </a:cubicBezTo>
                  <a:cubicBezTo>
                    <a:pt x="14013" y="6502"/>
                    <a:pt x="14013" y="6514"/>
                    <a:pt x="14013" y="6525"/>
                  </a:cubicBezTo>
                  <a:cubicBezTo>
                    <a:pt x="13723" y="6943"/>
                    <a:pt x="13270" y="7082"/>
                    <a:pt x="12817" y="7199"/>
                  </a:cubicBezTo>
                  <a:cubicBezTo>
                    <a:pt x="12643" y="7233"/>
                    <a:pt x="12469" y="7315"/>
                    <a:pt x="12283" y="7280"/>
                  </a:cubicBezTo>
                  <a:cubicBezTo>
                    <a:pt x="12272" y="7280"/>
                    <a:pt x="12237" y="7280"/>
                    <a:pt x="12225" y="7291"/>
                  </a:cubicBezTo>
                  <a:cubicBezTo>
                    <a:pt x="12016" y="7396"/>
                    <a:pt x="11807" y="7373"/>
                    <a:pt x="11598" y="7373"/>
                  </a:cubicBezTo>
                  <a:cubicBezTo>
                    <a:pt x="10507" y="7373"/>
                    <a:pt x="9439" y="7373"/>
                    <a:pt x="8348" y="7384"/>
                  </a:cubicBezTo>
                  <a:cubicBezTo>
                    <a:pt x="8208" y="7384"/>
                    <a:pt x="8057" y="7384"/>
                    <a:pt x="7930" y="7442"/>
                  </a:cubicBezTo>
                  <a:cubicBezTo>
                    <a:pt x="7860" y="7466"/>
                    <a:pt x="7767" y="7466"/>
                    <a:pt x="7686" y="7466"/>
                  </a:cubicBezTo>
                  <a:cubicBezTo>
                    <a:pt x="7396" y="7489"/>
                    <a:pt x="7082" y="7489"/>
                    <a:pt x="6792" y="7489"/>
                  </a:cubicBezTo>
                  <a:cubicBezTo>
                    <a:pt x="6757" y="7489"/>
                    <a:pt x="6699" y="7489"/>
                    <a:pt x="6653" y="7466"/>
                  </a:cubicBezTo>
                  <a:cubicBezTo>
                    <a:pt x="6525" y="7407"/>
                    <a:pt x="6409" y="7466"/>
                    <a:pt x="6270" y="7500"/>
                  </a:cubicBezTo>
                  <a:cubicBezTo>
                    <a:pt x="5979" y="7570"/>
                    <a:pt x="5852" y="7779"/>
                    <a:pt x="5782" y="8023"/>
                  </a:cubicBezTo>
                  <a:cubicBezTo>
                    <a:pt x="5689" y="8325"/>
                    <a:pt x="5550" y="8603"/>
                    <a:pt x="5422" y="8893"/>
                  </a:cubicBezTo>
                  <a:cubicBezTo>
                    <a:pt x="5341" y="9033"/>
                    <a:pt x="5260" y="9137"/>
                    <a:pt x="5132" y="9242"/>
                  </a:cubicBezTo>
                  <a:cubicBezTo>
                    <a:pt x="4958" y="9369"/>
                    <a:pt x="4760" y="9497"/>
                    <a:pt x="4575" y="9636"/>
                  </a:cubicBezTo>
                  <a:cubicBezTo>
                    <a:pt x="4459" y="9706"/>
                    <a:pt x="4354" y="9811"/>
                    <a:pt x="4261" y="9892"/>
                  </a:cubicBezTo>
                  <a:cubicBezTo>
                    <a:pt x="4157" y="9961"/>
                    <a:pt x="4064" y="10043"/>
                    <a:pt x="3948" y="10101"/>
                  </a:cubicBezTo>
                  <a:cubicBezTo>
                    <a:pt x="3634" y="10240"/>
                    <a:pt x="3309" y="10391"/>
                    <a:pt x="3007" y="10519"/>
                  </a:cubicBezTo>
                  <a:cubicBezTo>
                    <a:pt x="2810" y="10600"/>
                    <a:pt x="2601" y="10658"/>
                    <a:pt x="2415" y="10763"/>
                  </a:cubicBezTo>
                  <a:cubicBezTo>
                    <a:pt x="2288" y="10832"/>
                    <a:pt x="2160" y="10867"/>
                    <a:pt x="2032" y="10855"/>
                  </a:cubicBezTo>
                  <a:cubicBezTo>
                    <a:pt x="1846" y="10925"/>
                    <a:pt x="1742" y="10925"/>
                    <a:pt x="1649" y="10925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656025" y="2684075"/>
              <a:ext cx="464100" cy="332350"/>
            </a:xfrm>
            <a:custGeom>
              <a:avLst/>
              <a:gdLst/>
              <a:ahLst/>
              <a:cxnLst/>
              <a:rect l="l" t="t" r="r" b="b"/>
              <a:pathLst>
                <a:path w="18564" h="13294" extrusionOk="0">
                  <a:moveTo>
                    <a:pt x="3483" y="2624"/>
                  </a:moveTo>
                  <a:cubicBezTo>
                    <a:pt x="3251" y="2822"/>
                    <a:pt x="3042" y="3007"/>
                    <a:pt x="2822" y="3193"/>
                  </a:cubicBezTo>
                  <a:cubicBezTo>
                    <a:pt x="2578" y="3251"/>
                    <a:pt x="2357" y="3379"/>
                    <a:pt x="2114" y="3437"/>
                  </a:cubicBezTo>
                  <a:cubicBezTo>
                    <a:pt x="1916" y="3483"/>
                    <a:pt x="1707" y="3472"/>
                    <a:pt x="1498" y="3437"/>
                  </a:cubicBezTo>
                  <a:cubicBezTo>
                    <a:pt x="1254" y="3414"/>
                    <a:pt x="1045" y="3263"/>
                    <a:pt x="848" y="3123"/>
                  </a:cubicBezTo>
                  <a:cubicBezTo>
                    <a:pt x="778" y="3077"/>
                    <a:pt x="720" y="3019"/>
                    <a:pt x="662" y="2961"/>
                  </a:cubicBezTo>
                  <a:cubicBezTo>
                    <a:pt x="453" y="2775"/>
                    <a:pt x="279" y="2578"/>
                    <a:pt x="221" y="2288"/>
                  </a:cubicBezTo>
                  <a:cubicBezTo>
                    <a:pt x="152" y="1962"/>
                    <a:pt x="163" y="1637"/>
                    <a:pt x="163" y="1324"/>
                  </a:cubicBezTo>
                  <a:cubicBezTo>
                    <a:pt x="163" y="1243"/>
                    <a:pt x="175" y="1173"/>
                    <a:pt x="210" y="1115"/>
                  </a:cubicBezTo>
                  <a:cubicBezTo>
                    <a:pt x="337" y="767"/>
                    <a:pt x="558" y="488"/>
                    <a:pt x="871" y="314"/>
                  </a:cubicBezTo>
                  <a:cubicBezTo>
                    <a:pt x="1080" y="198"/>
                    <a:pt x="1278" y="82"/>
                    <a:pt x="1533" y="59"/>
                  </a:cubicBezTo>
                  <a:cubicBezTo>
                    <a:pt x="1823" y="24"/>
                    <a:pt x="2090" y="1"/>
                    <a:pt x="2381" y="12"/>
                  </a:cubicBezTo>
                  <a:cubicBezTo>
                    <a:pt x="2578" y="24"/>
                    <a:pt x="2764" y="82"/>
                    <a:pt x="2903" y="233"/>
                  </a:cubicBezTo>
                  <a:cubicBezTo>
                    <a:pt x="3077" y="407"/>
                    <a:pt x="3251" y="581"/>
                    <a:pt x="3367" y="802"/>
                  </a:cubicBezTo>
                  <a:cubicBezTo>
                    <a:pt x="3507" y="1045"/>
                    <a:pt x="3646" y="1301"/>
                    <a:pt x="3692" y="1591"/>
                  </a:cubicBezTo>
                  <a:cubicBezTo>
                    <a:pt x="3832" y="1672"/>
                    <a:pt x="3994" y="1684"/>
                    <a:pt x="4157" y="1695"/>
                  </a:cubicBezTo>
                  <a:cubicBezTo>
                    <a:pt x="4459" y="1707"/>
                    <a:pt x="4760" y="1730"/>
                    <a:pt x="5051" y="1823"/>
                  </a:cubicBezTo>
                  <a:cubicBezTo>
                    <a:pt x="5225" y="1881"/>
                    <a:pt x="5434" y="1881"/>
                    <a:pt x="5631" y="1916"/>
                  </a:cubicBezTo>
                  <a:cubicBezTo>
                    <a:pt x="5805" y="1939"/>
                    <a:pt x="5979" y="1974"/>
                    <a:pt x="6142" y="2021"/>
                  </a:cubicBezTo>
                  <a:cubicBezTo>
                    <a:pt x="6363" y="2055"/>
                    <a:pt x="6583" y="2113"/>
                    <a:pt x="6815" y="2102"/>
                  </a:cubicBezTo>
                  <a:cubicBezTo>
                    <a:pt x="6873" y="2102"/>
                    <a:pt x="6943" y="2102"/>
                    <a:pt x="7001" y="2113"/>
                  </a:cubicBezTo>
                  <a:cubicBezTo>
                    <a:pt x="7280" y="2195"/>
                    <a:pt x="7547" y="2171"/>
                    <a:pt x="7825" y="2195"/>
                  </a:cubicBezTo>
                  <a:cubicBezTo>
                    <a:pt x="7976" y="2195"/>
                    <a:pt x="8116" y="2206"/>
                    <a:pt x="8243" y="2218"/>
                  </a:cubicBezTo>
                  <a:cubicBezTo>
                    <a:pt x="8464" y="2264"/>
                    <a:pt x="8673" y="2276"/>
                    <a:pt x="8882" y="2276"/>
                  </a:cubicBezTo>
                  <a:cubicBezTo>
                    <a:pt x="9253" y="2276"/>
                    <a:pt x="9601" y="2276"/>
                    <a:pt x="9961" y="2288"/>
                  </a:cubicBezTo>
                  <a:cubicBezTo>
                    <a:pt x="10136" y="2288"/>
                    <a:pt x="10310" y="2334"/>
                    <a:pt x="10484" y="2346"/>
                  </a:cubicBezTo>
                  <a:cubicBezTo>
                    <a:pt x="10611" y="2369"/>
                    <a:pt x="10739" y="2392"/>
                    <a:pt x="10879" y="2392"/>
                  </a:cubicBezTo>
                  <a:lnTo>
                    <a:pt x="13514" y="2392"/>
                  </a:lnTo>
                  <a:cubicBezTo>
                    <a:pt x="13676" y="2392"/>
                    <a:pt x="13839" y="2404"/>
                    <a:pt x="13990" y="2450"/>
                  </a:cubicBezTo>
                  <a:cubicBezTo>
                    <a:pt x="14187" y="2496"/>
                    <a:pt x="14373" y="2508"/>
                    <a:pt x="14559" y="2555"/>
                  </a:cubicBezTo>
                  <a:cubicBezTo>
                    <a:pt x="14837" y="2613"/>
                    <a:pt x="15116" y="2671"/>
                    <a:pt x="15406" y="2717"/>
                  </a:cubicBezTo>
                  <a:cubicBezTo>
                    <a:pt x="15545" y="2740"/>
                    <a:pt x="15708" y="2729"/>
                    <a:pt x="15870" y="2729"/>
                  </a:cubicBezTo>
                  <a:cubicBezTo>
                    <a:pt x="16068" y="2729"/>
                    <a:pt x="16277" y="2694"/>
                    <a:pt x="16463" y="2798"/>
                  </a:cubicBezTo>
                  <a:cubicBezTo>
                    <a:pt x="16509" y="2833"/>
                    <a:pt x="16579" y="2810"/>
                    <a:pt x="16637" y="2810"/>
                  </a:cubicBezTo>
                  <a:cubicBezTo>
                    <a:pt x="16706" y="2833"/>
                    <a:pt x="16799" y="2845"/>
                    <a:pt x="16869" y="2868"/>
                  </a:cubicBezTo>
                  <a:cubicBezTo>
                    <a:pt x="16939" y="2903"/>
                    <a:pt x="16997" y="2949"/>
                    <a:pt x="17066" y="2961"/>
                  </a:cubicBezTo>
                  <a:cubicBezTo>
                    <a:pt x="17380" y="3019"/>
                    <a:pt x="17589" y="3205"/>
                    <a:pt x="17763" y="3448"/>
                  </a:cubicBezTo>
                  <a:cubicBezTo>
                    <a:pt x="17856" y="3588"/>
                    <a:pt x="17972" y="3715"/>
                    <a:pt x="18076" y="3843"/>
                  </a:cubicBezTo>
                  <a:cubicBezTo>
                    <a:pt x="18250" y="4064"/>
                    <a:pt x="18378" y="4296"/>
                    <a:pt x="18401" y="4586"/>
                  </a:cubicBezTo>
                  <a:cubicBezTo>
                    <a:pt x="18401" y="4633"/>
                    <a:pt x="18436" y="4691"/>
                    <a:pt x="18448" y="4725"/>
                  </a:cubicBezTo>
                  <a:cubicBezTo>
                    <a:pt x="18552" y="4934"/>
                    <a:pt x="18564" y="5132"/>
                    <a:pt x="18564" y="5352"/>
                  </a:cubicBezTo>
                  <a:lnTo>
                    <a:pt x="18564" y="6792"/>
                  </a:lnTo>
                  <a:cubicBezTo>
                    <a:pt x="18564" y="6966"/>
                    <a:pt x="18552" y="7140"/>
                    <a:pt x="18494" y="7303"/>
                  </a:cubicBezTo>
                  <a:cubicBezTo>
                    <a:pt x="18436" y="7477"/>
                    <a:pt x="18436" y="7663"/>
                    <a:pt x="18378" y="7837"/>
                  </a:cubicBezTo>
                  <a:lnTo>
                    <a:pt x="18285" y="8092"/>
                  </a:lnTo>
                  <a:cubicBezTo>
                    <a:pt x="18216" y="8313"/>
                    <a:pt x="18111" y="8498"/>
                    <a:pt x="17925" y="8649"/>
                  </a:cubicBezTo>
                  <a:cubicBezTo>
                    <a:pt x="17879" y="8696"/>
                    <a:pt x="17821" y="8731"/>
                    <a:pt x="17809" y="8777"/>
                  </a:cubicBezTo>
                  <a:cubicBezTo>
                    <a:pt x="17751" y="8940"/>
                    <a:pt x="17623" y="9009"/>
                    <a:pt x="17496" y="9079"/>
                  </a:cubicBezTo>
                  <a:cubicBezTo>
                    <a:pt x="17240" y="9218"/>
                    <a:pt x="16985" y="9346"/>
                    <a:pt x="16706" y="9404"/>
                  </a:cubicBezTo>
                  <a:cubicBezTo>
                    <a:pt x="16590" y="9427"/>
                    <a:pt x="16474" y="9474"/>
                    <a:pt x="16358" y="9520"/>
                  </a:cubicBezTo>
                  <a:cubicBezTo>
                    <a:pt x="16288" y="9532"/>
                    <a:pt x="16219" y="9543"/>
                    <a:pt x="16161" y="9543"/>
                  </a:cubicBezTo>
                  <a:cubicBezTo>
                    <a:pt x="16056" y="9566"/>
                    <a:pt x="15952" y="9590"/>
                    <a:pt x="15847" y="9590"/>
                  </a:cubicBezTo>
                  <a:cubicBezTo>
                    <a:pt x="15731" y="9601"/>
                    <a:pt x="15638" y="9625"/>
                    <a:pt x="15522" y="9625"/>
                  </a:cubicBezTo>
                  <a:cubicBezTo>
                    <a:pt x="14361" y="9625"/>
                    <a:pt x="13212" y="9625"/>
                    <a:pt x="12051" y="9601"/>
                  </a:cubicBezTo>
                  <a:cubicBezTo>
                    <a:pt x="11900" y="9601"/>
                    <a:pt x="11761" y="9601"/>
                    <a:pt x="11633" y="9648"/>
                  </a:cubicBezTo>
                  <a:cubicBezTo>
                    <a:pt x="11552" y="9683"/>
                    <a:pt x="11471" y="9683"/>
                    <a:pt x="11378" y="9683"/>
                  </a:cubicBezTo>
                  <a:cubicBezTo>
                    <a:pt x="11053" y="9683"/>
                    <a:pt x="10728" y="9659"/>
                    <a:pt x="10391" y="9659"/>
                  </a:cubicBezTo>
                  <a:cubicBezTo>
                    <a:pt x="10310" y="9659"/>
                    <a:pt x="10217" y="9683"/>
                    <a:pt x="10124" y="9694"/>
                  </a:cubicBezTo>
                  <a:cubicBezTo>
                    <a:pt x="9868" y="9741"/>
                    <a:pt x="9729" y="9892"/>
                    <a:pt x="9671" y="10147"/>
                  </a:cubicBezTo>
                  <a:cubicBezTo>
                    <a:pt x="9636" y="10240"/>
                    <a:pt x="9578" y="10344"/>
                    <a:pt x="9555" y="10449"/>
                  </a:cubicBezTo>
                  <a:cubicBezTo>
                    <a:pt x="9509" y="10565"/>
                    <a:pt x="9462" y="10681"/>
                    <a:pt x="9404" y="10785"/>
                  </a:cubicBezTo>
                  <a:cubicBezTo>
                    <a:pt x="9346" y="10925"/>
                    <a:pt x="9276" y="11052"/>
                    <a:pt x="9172" y="11169"/>
                  </a:cubicBezTo>
                  <a:cubicBezTo>
                    <a:pt x="9033" y="11319"/>
                    <a:pt x="8870" y="11447"/>
                    <a:pt x="8731" y="11575"/>
                  </a:cubicBezTo>
                  <a:cubicBezTo>
                    <a:pt x="8696" y="11610"/>
                    <a:pt x="8638" y="11621"/>
                    <a:pt x="8626" y="11656"/>
                  </a:cubicBezTo>
                  <a:cubicBezTo>
                    <a:pt x="8591" y="11807"/>
                    <a:pt x="8441" y="11842"/>
                    <a:pt x="8336" y="11900"/>
                  </a:cubicBezTo>
                  <a:cubicBezTo>
                    <a:pt x="7976" y="12086"/>
                    <a:pt x="7593" y="12271"/>
                    <a:pt x="7222" y="12469"/>
                  </a:cubicBezTo>
                  <a:cubicBezTo>
                    <a:pt x="6943" y="12596"/>
                    <a:pt x="6664" y="12736"/>
                    <a:pt x="6386" y="12852"/>
                  </a:cubicBezTo>
                  <a:cubicBezTo>
                    <a:pt x="6177" y="12945"/>
                    <a:pt x="5956" y="13049"/>
                    <a:pt x="5712" y="13026"/>
                  </a:cubicBezTo>
                  <a:cubicBezTo>
                    <a:pt x="5666" y="13026"/>
                    <a:pt x="5608" y="13026"/>
                    <a:pt x="5561" y="13061"/>
                  </a:cubicBezTo>
                  <a:cubicBezTo>
                    <a:pt x="5434" y="13142"/>
                    <a:pt x="5283" y="13131"/>
                    <a:pt x="5155" y="13072"/>
                  </a:cubicBezTo>
                  <a:cubicBezTo>
                    <a:pt x="5051" y="13026"/>
                    <a:pt x="4969" y="13026"/>
                    <a:pt x="4865" y="13072"/>
                  </a:cubicBezTo>
                  <a:cubicBezTo>
                    <a:pt x="4807" y="13107"/>
                    <a:pt x="4749" y="13084"/>
                    <a:pt x="4691" y="13107"/>
                  </a:cubicBezTo>
                  <a:cubicBezTo>
                    <a:pt x="4575" y="13119"/>
                    <a:pt x="4447" y="13142"/>
                    <a:pt x="4331" y="13165"/>
                  </a:cubicBezTo>
                  <a:cubicBezTo>
                    <a:pt x="4226" y="13177"/>
                    <a:pt x="4122" y="13189"/>
                    <a:pt x="4029" y="13189"/>
                  </a:cubicBezTo>
                  <a:cubicBezTo>
                    <a:pt x="3913" y="13189"/>
                    <a:pt x="3774" y="13189"/>
                    <a:pt x="3658" y="13247"/>
                  </a:cubicBezTo>
                  <a:cubicBezTo>
                    <a:pt x="3588" y="13281"/>
                    <a:pt x="3507" y="13281"/>
                    <a:pt x="3414" y="13281"/>
                  </a:cubicBezTo>
                  <a:cubicBezTo>
                    <a:pt x="3077" y="13281"/>
                    <a:pt x="2729" y="13258"/>
                    <a:pt x="2404" y="13281"/>
                  </a:cubicBezTo>
                  <a:cubicBezTo>
                    <a:pt x="2114" y="13293"/>
                    <a:pt x="1893" y="13131"/>
                    <a:pt x="1684" y="12991"/>
                  </a:cubicBezTo>
                  <a:cubicBezTo>
                    <a:pt x="1312" y="12713"/>
                    <a:pt x="1127" y="12318"/>
                    <a:pt x="976" y="11900"/>
                  </a:cubicBezTo>
                  <a:cubicBezTo>
                    <a:pt x="906" y="11679"/>
                    <a:pt x="837" y="11482"/>
                    <a:pt x="674" y="11319"/>
                  </a:cubicBezTo>
                  <a:cubicBezTo>
                    <a:pt x="581" y="11215"/>
                    <a:pt x="546" y="11076"/>
                    <a:pt x="500" y="10925"/>
                  </a:cubicBezTo>
                  <a:cubicBezTo>
                    <a:pt x="430" y="10669"/>
                    <a:pt x="326" y="10402"/>
                    <a:pt x="349" y="10124"/>
                  </a:cubicBezTo>
                  <a:cubicBezTo>
                    <a:pt x="372" y="9915"/>
                    <a:pt x="453" y="9810"/>
                    <a:pt x="674" y="9810"/>
                  </a:cubicBezTo>
                  <a:lnTo>
                    <a:pt x="1069" y="9810"/>
                  </a:lnTo>
                  <a:cubicBezTo>
                    <a:pt x="1301" y="9810"/>
                    <a:pt x="1429" y="9892"/>
                    <a:pt x="1440" y="10112"/>
                  </a:cubicBezTo>
                  <a:cubicBezTo>
                    <a:pt x="1475" y="10391"/>
                    <a:pt x="1591" y="10646"/>
                    <a:pt x="1545" y="10925"/>
                  </a:cubicBezTo>
                  <a:cubicBezTo>
                    <a:pt x="1533" y="11041"/>
                    <a:pt x="1556" y="11145"/>
                    <a:pt x="1626" y="11250"/>
                  </a:cubicBezTo>
                  <a:cubicBezTo>
                    <a:pt x="1765" y="11424"/>
                    <a:pt x="1823" y="11621"/>
                    <a:pt x="1881" y="11842"/>
                  </a:cubicBezTo>
                  <a:cubicBezTo>
                    <a:pt x="1951" y="12097"/>
                    <a:pt x="2114" y="12248"/>
                    <a:pt x="2369" y="12248"/>
                  </a:cubicBezTo>
                  <a:lnTo>
                    <a:pt x="3913" y="12248"/>
                  </a:lnTo>
                  <a:cubicBezTo>
                    <a:pt x="3983" y="12248"/>
                    <a:pt x="4064" y="12213"/>
                    <a:pt x="4145" y="12202"/>
                  </a:cubicBezTo>
                  <a:cubicBezTo>
                    <a:pt x="4226" y="12190"/>
                    <a:pt x="4296" y="12155"/>
                    <a:pt x="4389" y="12155"/>
                  </a:cubicBezTo>
                  <a:cubicBezTo>
                    <a:pt x="4528" y="12144"/>
                    <a:pt x="4679" y="12132"/>
                    <a:pt x="4760" y="12004"/>
                  </a:cubicBezTo>
                  <a:cubicBezTo>
                    <a:pt x="4784" y="11970"/>
                    <a:pt x="4842" y="11958"/>
                    <a:pt x="4865" y="11946"/>
                  </a:cubicBezTo>
                  <a:cubicBezTo>
                    <a:pt x="5085" y="11865"/>
                    <a:pt x="5306" y="11784"/>
                    <a:pt x="5550" y="11772"/>
                  </a:cubicBezTo>
                  <a:cubicBezTo>
                    <a:pt x="5678" y="11772"/>
                    <a:pt x="5805" y="11714"/>
                    <a:pt x="5945" y="11691"/>
                  </a:cubicBezTo>
                  <a:cubicBezTo>
                    <a:pt x="6072" y="11691"/>
                    <a:pt x="6200" y="11633"/>
                    <a:pt x="6316" y="11621"/>
                  </a:cubicBezTo>
                  <a:cubicBezTo>
                    <a:pt x="6548" y="11598"/>
                    <a:pt x="6757" y="11517"/>
                    <a:pt x="6955" y="11447"/>
                  </a:cubicBezTo>
                  <a:cubicBezTo>
                    <a:pt x="7338" y="11319"/>
                    <a:pt x="7651" y="11134"/>
                    <a:pt x="7872" y="10785"/>
                  </a:cubicBezTo>
                  <a:cubicBezTo>
                    <a:pt x="7872" y="10762"/>
                    <a:pt x="7883" y="10762"/>
                    <a:pt x="7883" y="10751"/>
                  </a:cubicBezTo>
                  <a:cubicBezTo>
                    <a:pt x="8116" y="10565"/>
                    <a:pt x="8232" y="10298"/>
                    <a:pt x="8324" y="10042"/>
                  </a:cubicBezTo>
                  <a:cubicBezTo>
                    <a:pt x="8359" y="9915"/>
                    <a:pt x="8406" y="9799"/>
                    <a:pt x="8406" y="9659"/>
                  </a:cubicBezTo>
                  <a:cubicBezTo>
                    <a:pt x="8406" y="9578"/>
                    <a:pt x="8406" y="9474"/>
                    <a:pt x="8441" y="9392"/>
                  </a:cubicBezTo>
                  <a:cubicBezTo>
                    <a:pt x="8557" y="9102"/>
                    <a:pt x="8475" y="8812"/>
                    <a:pt x="8406" y="8522"/>
                  </a:cubicBezTo>
                  <a:cubicBezTo>
                    <a:pt x="8394" y="8464"/>
                    <a:pt x="8348" y="8417"/>
                    <a:pt x="8301" y="8371"/>
                  </a:cubicBezTo>
                  <a:cubicBezTo>
                    <a:pt x="8185" y="8289"/>
                    <a:pt x="8092" y="8197"/>
                    <a:pt x="7976" y="8115"/>
                  </a:cubicBezTo>
                  <a:cubicBezTo>
                    <a:pt x="7802" y="7999"/>
                    <a:pt x="7640" y="7895"/>
                    <a:pt x="7465" y="7779"/>
                  </a:cubicBezTo>
                  <a:cubicBezTo>
                    <a:pt x="7431" y="7767"/>
                    <a:pt x="7407" y="7732"/>
                    <a:pt x="7396" y="7732"/>
                  </a:cubicBezTo>
                  <a:cubicBezTo>
                    <a:pt x="7047" y="7651"/>
                    <a:pt x="6722" y="7477"/>
                    <a:pt x="6386" y="7361"/>
                  </a:cubicBezTo>
                  <a:cubicBezTo>
                    <a:pt x="6293" y="7326"/>
                    <a:pt x="6188" y="7268"/>
                    <a:pt x="6084" y="7221"/>
                  </a:cubicBezTo>
                  <a:cubicBezTo>
                    <a:pt x="5968" y="7187"/>
                    <a:pt x="5840" y="7140"/>
                    <a:pt x="5712" y="7105"/>
                  </a:cubicBezTo>
                  <a:cubicBezTo>
                    <a:pt x="5480" y="7047"/>
                    <a:pt x="5260" y="6978"/>
                    <a:pt x="5039" y="6896"/>
                  </a:cubicBezTo>
                  <a:cubicBezTo>
                    <a:pt x="4877" y="6838"/>
                    <a:pt x="4749" y="6745"/>
                    <a:pt x="4737" y="6548"/>
                  </a:cubicBezTo>
                  <a:cubicBezTo>
                    <a:pt x="4412" y="6455"/>
                    <a:pt x="4122" y="6374"/>
                    <a:pt x="3820" y="6339"/>
                  </a:cubicBezTo>
                  <a:lnTo>
                    <a:pt x="3797" y="6339"/>
                  </a:lnTo>
                  <a:cubicBezTo>
                    <a:pt x="3518" y="6200"/>
                    <a:pt x="3216" y="6269"/>
                    <a:pt x="2926" y="6235"/>
                  </a:cubicBezTo>
                  <a:cubicBezTo>
                    <a:pt x="2822" y="6223"/>
                    <a:pt x="2717" y="6235"/>
                    <a:pt x="2613" y="6223"/>
                  </a:cubicBezTo>
                  <a:cubicBezTo>
                    <a:pt x="2520" y="6211"/>
                    <a:pt x="2415" y="6223"/>
                    <a:pt x="2322" y="6293"/>
                  </a:cubicBezTo>
                  <a:cubicBezTo>
                    <a:pt x="2299" y="6328"/>
                    <a:pt x="2253" y="6339"/>
                    <a:pt x="2230" y="6351"/>
                  </a:cubicBezTo>
                  <a:cubicBezTo>
                    <a:pt x="1916" y="6444"/>
                    <a:pt x="1742" y="6676"/>
                    <a:pt x="1591" y="6931"/>
                  </a:cubicBezTo>
                  <a:cubicBezTo>
                    <a:pt x="1533" y="7036"/>
                    <a:pt x="1475" y="7129"/>
                    <a:pt x="1417" y="7221"/>
                  </a:cubicBezTo>
                  <a:cubicBezTo>
                    <a:pt x="1371" y="7314"/>
                    <a:pt x="1312" y="7396"/>
                    <a:pt x="1266" y="7500"/>
                  </a:cubicBezTo>
                  <a:cubicBezTo>
                    <a:pt x="1243" y="7570"/>
                    <a:pt x="1243" y="7663"/>
                    <a:pt x="1278" y="7732"/>
                  </a:cubicBezTo>
                  <a:cubicBezTo>
                    <a:pt x="1417" y="8022"/>
                    <a:pt x="1417" y="8324"/>
                    <a:pt x="1301" y="8615"/>
                  </a:cubicBezTo>
                  <a:cubicBezTo>
                    <a:pt x="1254" y="8731"/>
                    <a:pt x="1208" y="8870"/>
                    <a:pt x="1196" y="8998"/>
                  </a:cubicBezTo>
                  <a:cubicBezTo>
                    <a:pt x="1185" y="9172"/>
                    <a:pt x="1045" y="9253"/>
                    <a:pt x="918" y="9276"/>
                  </a:cubicBezTo>
                  <a:cubicBezTo>
                    <a:pt x="674" y="9311"/>
                    <a:pt x="442" y="9334"/>
                    <a:pt x="210" y="9195"/>
                  </a:cubicBezTo>
                  <a:cubicBezTo>
                    <a:pt x="105" y="9137"/>
                    <a:pt x="35" y="9067"/>
                    <a:pt x="24" y="8940"/>
                  </a:cubicBezTo>
                  <a:cubicBezTo>
                    <a:pt x="1" y="8812"/>
                    <a:pt x="1" y="8673"/>
                    <a:pt x="47" y="8545"/>
                  </a:cubicBezTo>
                  <a:cubicBezTo>
                    <a:pt x="117" y="8313"/>
                    <a:pt x="256" y="8115"/>
                    <a:pt x="337" y="7883"/>
                  </a:cubicBezTo>
                  <a:cubicBezTo>
                    <a:pt x="523" y="7430"/>
                    <a:pt x="744" y="6989"/>
                    <a:pt x="964" y="6548"/>
                  </a:cubicBezTo>
                  <a:cubicBezTo>
                    <a:pt x="1011" y="6258"/>
                    <a:pt x="1266" y="6095"/>
                    <a:pt x="1394" y="5863"/>
                  </a:cubicBezTo>
                  <a:lnTo>
                    <a:pt x="1440" y="5817"/>
                  </a:lnTo>
                  <a:lnTo>
                    <a:pt x="2137" y="5422"/>
                  </a:lnTo>
                  <a:cubicBezTo>
                    <a:pt x="2195" y="5399"/>
                    <a:pt x="2264" y="5387"/>
                    <a:pt x="2346" y="5364"/>
                  </a:cubicBezTo>
                  <a:cubicBezTo>
                    <a:pt x="2381" y="5352"/>
                    <a:pt x="2439" y="5364"/>
                    <a:pt x="2485" y="5352"/>
                  </a:cubicBezTo>
                  <a:cubicBezTo>
                    <a:pt x="2845" y="5213"/>
                    <a:pt x="3240" y="5294"/>
                    <a:pt x="3600" y="5283"/>
                  </a:cubicBezTo>
                  <a:cubicBezTo>
                    <a:pt x="3739" y="5283"/>
                    <a:pt x="3867" y="5329"/>
                    <a:pt x="3983" y="5364"/>
                  </a:cubicBezTo>
                  <a:cubicBezTo>
                    <a:pt x="4273" y="5457"/>
                    <a:pt x="4586" y="5445"/>
                    <a:pt x="4853" y="5631"/>
                  </a:cubicBezTo>
                  <a:cubicBezTo>
                    <a:pt x="4900" y="5654"/>
                    <a:pt x="4969" y="5654"/>
                    <a:pt x="5027" y="5643"/>
                  </a:cubicBezTo>
                  <a:cubicBezTo>
                    <a:pt x="5271" y="5619"/>
                    <a:pt x="5515" y="5643"/>
                    <a:pt x="5736" y="5759"/>
                  </a:cubicBezTo>
                  <a:cubicBezTo>
                    <a:pt x="5828" y="5805"/>
                    <a:pt x="5898" y="5863"/>
                    <a:pt x="6014" y="5886"/>
                  </a:cubicBezTo>
                  <a:cubicBezTo>
                    <a:pt x="6235" y="5944"/>
                    <a:pt x="6432" y="6037"/>
                    <a:pt x="6653" y="6107"/>
                  </a:cubicBezTo>
                  <a:cubicBezTo>
                    <a:pt x="6699" y="6119"/>
                    <a:pt x="6757" y="6142"/>
                    <a:pt x="6792" y="6165"/>
                  </a:cubicBezTo>
                  <a:cubicBezTo>
                    <a:pt x="6897" y="6235"/>
                    <a:pt x="7013" y="6281"/>
                    <a:pt x="7129" y="6328"/>
                  </a:cubicBezTo>
                  <a:cubicBezTo>
                    <a:pt x="7256" y="6374"/>
                    <a:pt x="7373" y="6444"/>
                    <a:pt x="7489" y="6490"/>
                  </a:cubicBezTo>
                  <a:cubicBezTo>
                    <a:pt x="7581" y="6525"/>
                    <a:pt x="7651" y="6571"/>
                    <a:pt x="7744" y="6606"/>
                  </a:cubicBezTo>
                  <a:cubicBezTo>
                    <a:pt x="8069" y="6676"/>
                    <a:pt x="8348" y="6873"/>
                    <a:pt x="8650" y="7024"/>
                  </a:cubicBezTo>
                  <a:cubicBezTo>
                    <a:pt x="8708" y="7047"/>
                    <a:pt x="8754" y="7094"/>
                    <a:pt x="8800" y="7140"/>
                  </a:cubicBezTo>
                  <a:cubicBezTo>
                    <a:pt x="8917" y="7233"/>
                    <a:pt x="8998" y="7338"/>
                    <a:pt x="9137" y="7419"/>
                  </a:cubicBezTo>
                  <a:cubicBezTo>
                    <a:pt x="9323" y="7512"/>
                    <a:pt x="9451" y="7663"/>
                    <a:pt x="9520" y="7860"/>
                  </a:cubicBezTo>
                  <a:cubicBezTo>
                    <a:pt x="9613" y="8081"/>
                    <a:pt x="9776" y="8266"/>
                    <a:pt x="9927" y="8440"/>
                  </a:cubicBezTo>
                  <a:cubicBezTo>
                    <a:pt x="10089" y="8615"/>
                    <a:pt x="10310" y="8684"/>
                    <a:pt x="10542" y="8696"/>
                  </a:cubicBezTo>
                  <a:cubicBezTo>
                    <a:pt x="10681" y="8707"/>
                    <a:pt x="10832" y="8696"/>
                    <a:pt x="10971" y="8696"/>
                  </a:cubicBezTo>
                  <a:lnTo>
                    <a:pt x="14326" y="8696"/>
                  </a:lnTo>
                  <a:cubicBezTo>
                    <a:pt x="14489" y="8696"/>
                    <a:pt x="14628" y="8673"/>
                    <a:pt x="14779" y="8638"/>
                  </a:cubicBezTo>
                  <a:cubicBezTo>
                    <a:pt x="14907" y="8591"/>
                    <a:pt x="15069" y="8603"/>
                    <a:pt x="15197" y="8603"/>
                  </a:cubicBezTo>
                  <a:cubicBezTo>
                    <a:pt x="15534" y="8626"/>
                    <a:pt x="15870" y="8580"/>
                    <a:pt x="16184" y="8440"/>
                  </a:cubicBezTo>
                  <a:cubicBezTo>
                    <a:pt x="16277" y="8406"/>
                    <a:pt x="16370" y="8394"/>
                    <a:pt x="16474" y="8359"/>
                  </a:cubicBezTo>
                  <a:cubicBezTo>
                    <a:pt x="16811" y="8231"/>
                    <a:pt x="17089" y="8057"/>
                    <a:pt x="17240" y="7709"/>
                  </a:cubicBezTo>
                  <a:cubicBezTo>
                    <a:pt x="17333" y="7500"/>
                    <a:pt x="17438" y="7314"/>
                    <a:pt x="17391" y="7094"/>
                  </a:cubicBezTo>
                  <a:cubicBezTo>
                    <a:pt x="17391" y="7047"/>
                    <a:pt x="17391" y="7012"/>
                    <a:pt x="17403" y="6978"/>
                  </a:cubicBezTo>
                  <a:cubicBezTo>
                    <a:pt x="17507" y="6780"/>
                    <a:pt x="17461" y="6560"/>
                    <a:pt x="17473" y="6339"/>
                  </a:cubicBezTo>
                  <a:cubicBezTo>
                    <a:pt x="17473" y="6107"/>
                    <a:pt x="17461" y="5886"/>
                    <a:pt x="17473" y="5654"/>
                  </a:cubicBezTo>
                  <a:cubicBezTo>
                    <a:pt x="17496" y="5364"/>
                    <a:pt x="17403" y="5109"/>
                    <a:pt x="17333" y="4818"/>
                  </a:cubicBezTo>
                  <a:cubicBezTo>
                    <a:pt x="17287" y="4621"/>
                    <a:pt x="17159" y="4470"/>
                    <a:pt x="17008" y="4342"/>
                  </a:cubicBezTo>
                  <a:cubicBezTo>
                    <a:pt x="16857" y="4191"/>
                    <a:pt x="16706" y="4052"/>
                    <a:pt x="16521" y="3936"/>
                  </a:cubicBezTo>
                  <a:cubicBezTo>
                    <a:pt x="16312" y="3797"/>
                    <a:pt x="16114" y="3704"/>
                    <a:pt x="15882" y="3657"/>
                  </a:cubicBezTo>
                  <a:cubicBezTo>
                    <a:pt x="15580" y="3599"/>
                    <a:pt x="15290" y="3541"/>
                    <a:pt x="14965" y="3541"/>
                  </a:cubicBezTo>
                  <a:cubicBezTo>
                    <a:pt x="14919" y="3541"/>
                    <a:pt x="14860" y="3541"/>
                    <a:pt x="14826" y="3530"/>
                  </a:cubicBezTo>
                  <a:cubicBezTo>
                    <a:pt x="14605" y="3425"/>
                    <a:pt x="14384" y="3448"/>
                    <a:pt x="14152" y="3448"/>
                  </a:cubicBezTo>
                  <a:cubicBezTo>
                    <a:pt x="13955" y="3448"/>
                    <a:pt x="13746" y="3483"/>
                    <a:pt x="13549" y="3379"/>
                  </a:cubicBezTo>
                  <a:cubicBezTo>
                    <a:pt x="13491" y="3356"/>
                    <a:pt x="13398" y="3367"/>
                    <a:pt x="13328" y="3367"/>
                  </a:cubicBezTo>
                  <a:cubicBezTo>
                    <a:pt x="12736" y="3425"/>
                    <a:pt x="12132" y="3379"/>
                    <a:pt x="11540" y="3379"/>
                  </a:cubicBezTo>
                  <a:cubicBezTo>
                    <a:pt x="11494" y="3379"/>
                    <a:pt x="11459" y="3379"/>
                    <a:pt x="11424" y="3367"/>
                  </a:cubicBezTo>
                  <a:cubicBezTo>
                    <a:pt x="11250" y="3274"/>
                    <a:pt x="11064" y="3309"/>
                    <a:pt x="10890" y="3298"/>
                  </a:cubicBezTo>
                  <a:lnTo>
                    <a:pt x="10031" y="3298"/>
                  </a:lnTo>
                  <a:cubicBezTo>
                    <a:pt x="9845" y="3298"/>
                    <a:pt x="9671" y="3309"/>
                    <a:pt x="9497" y="3239"/>
                  </a:cubicBezTo>
                  <a:cubicBezTo>
                    <a:pt x="9427" y="3205"/>
                    <a:pt x="9334" y="3216"/>
                    <a:pt x="9253" y="3216"/>
                  </a:cubicBezTo>
                  <a:lnTo>
                    <a:pt x="8290" y="3216"/>
                  </a:lnTo>
                  <a:cubicBezTo>
                    <a:pt x="8174" y="3216"/>
                    <a:pt x="8046" y="3193"/>
                    <a:pt x="7930" y="3158"/>
                  </a:cubicBezTo>
                  <a:cubicBezTo>
                    <a:pt x="7918" y="3158"/>
                    <a:pt x="7883" y="3147"/>
                    <a:pt x="7872" y="3147"/>
                  </a:cubicBezTo>
                  <a:cubicBezTo>
                    <a:pt x="7628" y="3123"/>
                    <a:pt x="7396" y="3077"/>
                    <a:pt x="7140" y="3042"/>
                  </a:cubicBezTo>
                  <a:cubicBezTo>
                    <a:pt x="6908" y="3019"/>
                    <a:pt x="6676" y="3007"/>
                    <a:pt x="6444" y="2972"/>
                  </a:cubicBezTo>
                  <a:cubicBezTo>
                    <a:pt x="6188" y="2949"/>
                    <a:pt x="5921" y="2903"/>
                    <a:pt x="5666" y="2868"/>
                  </a:cubicBezTo>
                  <a:cubicBezTo>
                    <a:pt x="5573" y="2856"/>
                    <a:pt x="5492" y="2845"/>
                    <a:pt x="5387" y="2810"/>
                  </a:cubicBezTo>
                  <a:cubicBezTo>
                    <a:pt x="5329" y="2798"/>
                    <a:pt x="5271" y="2775"/>
                    <a:pt x="5213" y="2787"/>
                  </a:cubicBezTo>
                  <a:cubicBezTo>
                    <a:pt x="4923" y="2787"/>
                    <a:pt x="4644" y="2694"/>
                    <a:pt x="4377" y="2636"/>
                  </a:cubicBezTo>
                  <a:cubicBezTo>
                    <a:pt x="4261" y="2624"/>
                    <a:pt x="4122" y="2613"/>
                    <a:pt x="4006" y="2613"/>
                  </a:cubicBezTo>
                  <a:cubicBezTo>
                    <a:pt x="3832" y="2659"/>
                    <a:pt x="3646" y="2647"/>
                    <a:pt x="3483" y="2624"/>
                  </a:cubicBezTo>
                  <a:close/>
                  <a:moveTo>
                    <a:pt x="5306" y="12817"/>
                  </a:moveTo>
                  <a:lnTo>
                    <a:pt x="5620" y="12817"/>
                  </a:lnTo>
                  <a:cubicBezTo>
                    <a:pt x="5747" y="12817"/>
                    <a:pt x="5887" y="12782"/>
                    <a:pt x="6003" y="12724"/>
                  </a:cubicBezTo>
                  <a:cubicBezTo>
                    <a:pt x="6188" y="12631"/>
                    <a:pt x="6386" y="12573"/>
                    <a:pt x="6595" y="12480"/>
                  </a:cubicBezTo>
                  <a:cubicBezTo>
                    <a:pt x="6908" y="12353"/>
                    <a:pt x="7233" y="12202"/>
                    <a:pt x="7535" y="12062"/>
                  </a:cubicBezTo>
                  <a:cubicBezTo>
                    <a:pt x="7651" y="12004"/>
                    <a:pt x="7744" y="11935"/>
                    <a:pt x="7837" y="11853"/>
                  </a:cubicBezTo>
                  <a:cubicBezTo>
                    <a:pt x="7953" y="11772"/>
                    <a:pt x="8046" y="11679"/>
                    <a:pt x="8162" y="11598"/>
                  </a:cubicBezTo>
                  <a:cubicBezTo>
                    <a:pt x="8348" y="11470"/>
                    <a:pt x="8533" y="11354"/>
                    <a:pt x="8708" y="11203"/>
                  </a:cubicBezTo>
                  <a:cubicBezTo>
                    <a:pt x="8847" y="11099"/>
                    <a:pt x="8940" y="11006"/>
                    <a:pt x="8998" y="10855"/>
                  </a:cubicBezTo>
                  <a:cubicBezTo>
                    <a:pt x="9137" y="10565"/>
                    <a:pt x="9276" y="10286"/>
                    <a:pt x="9369" y="9984"/>
                  </a:cubicBezTo>
                  <a:cubicBezTo>
                    <a:pt x="9439" y="9741"/>
                    <a:pt x="9578" y="9532"/>
                    <a:pt x="9857" y="9462"/>
                  </a:cubicBezTo>
                  <a:cubicBezTo>
                    <a:pt x="9985" y="9439"/>
                    <a:pt x="10101" y="9381"/>
                    <a:pt x="10240" y="9439"/>
                  </a:cubicBezTo>
                  <a:cubicBezTo>
                    <a:pt x="10275" y="9450"/>
                    <a:pt x="10333" y="9450"/>
                    <a:pt x="10379" y="9450"/>
                  </a:cubicBezTo>
                  <a:cubicBezTo>
                    <a:pt x="10670" y="9450"/>
                    <a:pt x="10971" y="9439"/>
                    <a:pt x="11262" y="9439"/>
                  </a:cubicBezTo>
                  <a:cubicBezTo>
                    <a:pt x="11354" y="9439"/>
                    <a:pt x="11436" y="9439"/>
                    <a:pt x="11517" y="9404"/>
                  </a:cubicBezTo>
                  <a:cubicBezTo>
                    <a:pt x="11645" y="9346"/>
                    <a:pt x="11784" y="9346"/>
                    <a:pt x="11935" y="9346"/>
                  </a:cubicBezTo>
                  <a:cubicBezTo>
                    <a:pt x="13026" y="9346"/>
                    <a:pt x="14094" y="9346"/>
                    <a:pt x="15186" y="9334"/>
                  </a:cubicBezTo>
                  <a:cubicBezTo>
                    <a:pt x="15406" y="9334"/>
                    <a:pt x="15615" y="9358"/>
                    <a:pt x="15812" y="9265"/>
                  </a:cubicBezTo>
                  <a:cubicBezTo>
                    <a:pt x="15824" y="9241"/>
                    <a:pt x="15847" y="9241"/>
                    <a:pt x="15870" y="9241"/>
                  </a:cubicBezTo>
                  <a:cubicBezTo>
                    <a:pt x="16056" y="9276"/>
                    <a:pt x="16230" y="9207"/>
                    <a:pt x="16405" y="9160"/>
                  </a:cubicBezTo>
                  <a:cubicBezTo>
                    <a:pt x="16857" y="9044"/>
                    <a:pt x="17322" y="8916"/>
                    <a:pt x="17589" y="8487"/>
                  </a:cubicBezTo>
                  <a:cubicBezTo>
                    <a:pt x="17589" y="8475"/>
                    <a:pt x="17612" y="8475"/>
                    <a:pt x="17612" y="8464"/>
                  </a:cubicBezTo>
                  <a:cubicBezTo>
                    <a:pt x="17809" y="8301"/>
                    <a:pt x="17902" y="8069"/>
                    <a:pt x="17972" y="7837"/>
                  </a:cubicBezTo>
                  <a:cubicBezTo>
                    <a:pt x="17995" y="7732"/>
                    <a:pt x="18041" y="7651"/>
                    <a:pt x="18053" y="7546"/>
                  </a:cubicBezTo>
                  <a:cubicBezTo>
                    <a:pt x="18099" y="7349"/>
                    <a:pt x="18146" y="7129"/>
                    <a:pt x="18158" y="6920"/>
                  </a:cubicBezTo>
                  <a:cubicBezTo>
                    <a:pt x="18169" y="6362"/>
                    <a:pt x="18158" y="5793"/>
                    <a:pt x="18158" y="5236"/>
                  </a:cubicBezTo>
                  <a:cubicBezTo>
                    <a:pt x="18158" y="5167"/>
                    <a:pt x="18158" y="5097"/>
                    <a:pt x="18134" y="5027"/>
                  </a:cubicBezTo>
                  <a:cubicBezTo>
                    <a:pt x="18088" y="4853"/>
                    <a:pt x="18030" y="4679"/>
                    <a:pt x="17972" y="4493"/>
                  </a:cubicBezTo>
                  <a:cubicBezTo>
                    <a:pt x="17914" y="4342"/>
                    <a:pt x="17856" y="4191"/>
                    <a:pt x="17751" y="4064"/>
                  </a:cubicBezTo>
                  <a:cubicBezTo>
                    <a:pt x="17612" y="3901"/>
                    <a:pt x="17507" y="3715"/>
                    <a:pt x="17356" y="3553"/>
                  </a:cubicBezTo>
                  <a:cubicBezTo>
                    <a:pt x="17275" y="3460"/>
                    <a:pt x="17147" y="3367"/>
                    <a:pt x="17008" y="3321"/>
                  </a:cubicBezTo>
                  <a:cubicBezTo>
                    <a:pt x="16764" y="3251"/>
                    <a:pt x="16544" y="3100"/>
                    <a:pt x="16277" y="3135"/>
                  </a:cubicBezTo>
                  <a:cubicBezTo>
                    <a:pt x="16126" y="3042"/>
                    <a:pt x="15952" y="3077"/>
                    <a:pt x="15789" y="3077"/>
                  </a:cubicBezTo>
                  <a:cubicBezTo>
                    <a:pt x="15545" y="3077"/>
                    <a:pt x="15302" y="3100"/>
                    <a:pt x="15069" y="3007"/>
                  </a:cubicBezTo>
                  <a:cubicBezTo>
                    <a:pt x="15011" y="2972"/>
                    <a:pt x="14953" y="2984"/>
                    <a:pt x="14884" y="2984"/>
                  </a:cubicBezTo>
                  <a:cubicBezTo>
                    <a:pt x="14802" y="2972"/>
                    <a:pt x="14733" y="2972"/>
                    <a:pt x="14663" y="2961"/>
                  </a:cubicBezTo>
                  <a:cubicBezTo>
                    <a:pt x="14431" y="2903"/>
                    <a:pt x="14199" y="2833"/>
                    <a:pt x="13932" y="2833"/>
                  </a:cubicBezTo>
                  <a:cubicBezTo>
                    <a:pt x="13897" y="2833"/>
                    <a:pt x="13839" y="2833"/>
                    <a:pt x="13792" y="2798"/>
                  </a:cubicBezTo>
                  <a:cubicBezTo>
                    <a:pt x="13665" y="2729"/>
                    <a:pt x="13514" y="2740"/>
                    <a:pt x="13374" y="2740"/>
                  </a:cubicBezTo>
                  <a:lnTo>
                    <a:pt x="10368" y="2740"/>
                  </a:lnTo>
                  <a:cubicBezTo>
                    <a:pt x="10252" y="2740"/>
                    <a:pt x="10136" y="2740"/>
                    <a:pt x="10031" y="2717"/>
                  </a:cubicBezTo>
                  <a:cubicBezTo>
                    <a:pt x="9915" y="2671"/>
                    <a:pt x="9787" y="2671"/>
                    <a:pt x="9671" y="2671"/>
                  </a:cubicBezTo>
                  <a:cubicBezTo>
                    <a:pt x="9601" y="2671"/>
                    <a:pt x="9520" y="2682"/>
                    <a:pt x="9451" y="2659"/>
                  </a:cubicBezTo>
                  <a:cubicBezTo>
                    <a:pt x="9230" y="2566"/>
                    <a:pt x="8998" y="2589"/>
                    <a:pt x="8789" y="2555"/>
                  </a:cubicBezTo>
                  <a:cubicBezTo>
                    <a:pt x="8638" y="2543"/>
                    <a:pt x="8499" y="2555"/>
                    <a:pt x="8359" y="2531"/>
                  </a:cubicBezTo>
                  <a:cubicBezTo>
                    <a:pt x="8092" y="2473"/>
                    <a:pt x="7802" y="2473"/>
                    <a:pt x="7512" y="2450"/>
                  </a:cubicBezTo>
                  <a:cubicBezTo>
                    <a:pt x="7082" y="2427"/>
                    <a:pt x="6676" y="2380"/>
                    <a:pt x="6258" y="2322"/>
                  </a:cubicBezTo>
                  <a:cubicBezTo>
                    <a:pt x="5887" y="2264"/>
                    <a:pt x="5515" y="2183"/>
                    <a:pt x="5144" y="2125"/>
                  </a:cubicBezTo>
                  <a:cubicBezTo>
                    <a:pt x="4679" y="2067"/>
                    <a:pt x="4215" y="2021"/>
                    <a:pt x="3750" y="1962"/>
                  </a:cubicBezTo>
                  <a:cubicBezTo>
                    <a:pt x="3704" y="1962"/>
                    <a:pt x="3646" y="1974"/>
                    <a:pt x="3588" y="1986"/>
                  </a:cubicBezTo>
                  <a:lnTo>
                    <a:pt x="3588" y="2427"/>
                  </a:lnTo>
                  <a:cubicBezTo>
                    <a:pt x="3681" y="2496"/>
                    <a:pt x="3762" y="2473"/>
                    <a:pt x="3855" y="2473"/>
                  </a:cubicBezTo>
                  <a:cubicBezTo>
                    <a:pt x="4226" y="2438"/>
                    <a:pt x="4575" y="2566"/>
                    <a:pt x="4958" y="2555"/>
                  </a:cubicBezTo>
                  <a:cubicBezTo>
                    <a:pt x="4981" y="2555"/>
                    <a:pt x="5016" y="2566"/>
                    <a:pt x="5039" y="2566"/>
                  </a:cubicBezTo>
                  <a:cubicBezTo>
                    <a:pt x="5422" y="2647"/>
                    <a:pt x="5782" y="2705"/>
                    <a:pt x="6154" y="2775"/>
                  </a:cubicBezTo>
                  <a:lnTo>
                    <a:pt x="6212" y="2775"/>
                  </a:lnTo>
                  <a:cubicBezTo>
                    <a:pt x="6467" y="2775"/>
                    <a:pt x="6711" y="2764"/>
                    <a:pt x="6943" y="2845"/>
                  </a:cubicBezTo>
                  <a:cubicBezTo>
                    <a:pt x="6989" y="2856"/>
                    <a:pt x="7024" y="2856"/>
                    <a:pt x="7059" y="2845"/>
                  </a:cubicBezTo>
                  <a:cubicBezTo>
                    <a:pt x="7338" y="2833"/>
                    <a:pt x="7593" y="2949"/>
                    <a:pt x="7872" y="2949"/>
                  </a:cubicBezTo>
                  <a:cubicBezTo>
                    <a:pt x="8046" y="3031"/>
                    <a:pt x="8232" y="3019"/>
                    <a:pt x="8406" y="3019"/>
                  </a:cubicBezTo>
                  <a:lnTo>
                    <a:pt x="9230" y="3019"/>
                  </a:lnTo>
                  <a:cubicBezTo>
                    <a:pt x="9323" y="3019"/>
                    <a:pt x="9404" y="3007"/>
                    <a:pt x="9485" y="3031"/>
                  </a:cubicBezTo>
                  <a:cubicBezTo>
                    <a:pt x="9660" y="3112"/>
                    <a:pt x="9810" y="3089"/>
                    <a:pt x="9985" y="3089"/>
                  </a:cubicBezTo>
                  <a:lnTo>
                    <a:pt x="11064" y="3089"/>
                  </a:lnTo>
                  <a:cubicBezTo>
                    <a:pt x="11146" y="3089"/>
                    <a:pt x="11238" y="3077"/>
                    <a:pt x="11308" y="3112"/>
                  </a:cubicBezTo>
                  <a:cubicBezTo>
                    <a:pt x="11482" y="3181"/>
                    <a:pt x="11645" y="3170"/>
                    <a:pt x="11819" y="3170"/>
                  </a:cubicBezTo>
                  <a:lnTo>
                    <a:pt x="13142" y="3170"/>
                  </a:lnTo>
                  <a:cubicBezTo>
                    <a:pt x="13328" y="3170"/>
                    <a:pt x="13525" y="3170"/>
                    <a:pt x="13723" y="3239"/>
                  </a:cubicBezTo>
                  <a:cubicBezTo>
                    <a:pt x="13792" y="3263"/>
                    <a:pt x="13862" y="3263"/>
                    <a:pt x="13932" y="3263"/>
                  </a:cubicBezTo>
                  <a:cubicBezTo>
                    <a:pt x="14245" y="3251"/>
                    <a:pt x="14547" y="3298"/>
                    <a:pt x="14849" y="3356"/>
                  </a:cubicBezTo>
                  <a:cubicBezTo>
                    <a:pt x="14919" y="3367"/>
                    <a:pt x="15000" y="3379"/>
                    <a:pt x="15069" y="3379"/>
                  </a:cubicBezTo>
                  <a:cubicBezTo>
                    <a:pt x="15441" y="3402"/>
                    <a:pt x="15824" y="3437"/>
                    <a:pt x="16184" y="3518"/>
                  </a:cubicBezTo>
                  <a:cubicBezTo>
                    <a:pt x="16312" y="3541"/>
                    <a:pt x="16428" y="3588"/>
                    <a:pt x="16544" y="3657"/>
                  </a:cubicBezTo>
                  <a:cubicBezTo>
                    <a:pt x="16822" y="3832"/>
                    <a:pt x="17043" y="4052"/>
                    <a:pt x="17264" y="4284"/>
                  </a:cubicBezTo>
                  <a:cubicBezTo>
                    <a:pt x="17461" y="4505"/>
                    <a:pt x="17623" y="4749"/>
                    <a:pt x="17623" y="5062"/>
                  </a:cubicBezTo>
                  <a:cubicBezTo>
                    <a:pt x="17623" y="5097"/>
                    <a:pt x="17623" y="5120"/>
                    <a:pt x="17635" y="5155"/>
                  </a:cubicBezTo>
                  <a:cubicBezTo>
                    <a:pt x="17705" y="5271"/>
                    <a:pt x="17693" y="5387"/>
                    <a:pt x="17693" y="5515"/>
                  </a:cubicBezTo>
                  <a:lnTo>
                    <a:pt x="17693" y="6803"/>
                  </a:lnTo>
                  <a:cubicBezTo>
                    <a:pt x="17693" y="6896"/>
                    <a:pt x="17670" y="6978"/>
                    <a:pt x="17647" y="7082"/>
                  </a:cubicBezTo>
                  <a:cubicBezTo>
                    <a:pt x="17635" y="7175"/>
                    <a:pt x="17612" y="7256"/>
                    <a:pt x="17623" y="7361"/>
                  </a:cubicBezTo>
                  <a:cubicBezTo>
                    <a:pt x="17635" y="7605"/>
                    <a:pt x="17519" y="7813"/>
                    <a:pt x="17438" y="8022"/>
                  </a:cubicBezTo>
                  <a:cubicBezTo>
                    <a:pt x="17380" y="8197"/>
                    <a:pt x="17264" y="8313"/>
                    <a:pt x="17101" y="8406"/>
                  </a:cubicBezTo>
                  <a:lnTo>
                    <a:pt x="17055" y="8452"/>
                  </a:lnTo>
                  <a:cubicBezTo>
                    <a:pt x="16880" y="8649"/>
                    <a:pt x="16637" y="8742"/>
                    <a:pt x="16393" y="8812"/>
                  </a:cubicBezTo>
                  <a:cubicBezTo>
                    <a:pt x="16288" y="8835"/>
                    <a:pt x="16172" y="8870"/>
                    <a:pt x="16068" y="8882"/>
                  </a:cubicBezTo>
                  <a:cubicBezTo>
                    <a:pt x="15766" y="8951"/>
                    <a:pt x="15464" y="9032"/>
                    <a:pt x="15139" y="8998"/>
                  </a:cubicBezTo>
                  <a:lnTo>
                    <a:pt x="14919" y="8998"/>
                  </a:lnTo>
                  <a:cubicBezTo>
                    <a:pt x="14860" y="8998"/>
                    <a:pt x="14791" y="8998"/>
                    <a:pt x="14744" y="9032"/>
                  </a:cubicBezTo>
                  <a:cubicBezTo>
                    <a:pt x="14617" y="9091"/>
                    <a:pt x="14489" y="9091"/>
                    <a:pt x="14361" y="9091"/>
                  </a:cubicBezTo>
                  <a:cubicBezTo>
                    <a:pt x="13166" y="9091"/>
                    <a:pt x="11958" y="9067"/>
                    <a:pt x="10774" y="9091"/>
                  </a:cubicBezTo>
                  <a:cubicBezTo>
                    <a:pt x="10391" y="9091"/>
                    <a:pt x="10043" y="9044"/>
                    <a:pt x="9729" y="8823"/>
                  </a:cubicBezTo>
                  <a:cubicBezTo>
                    <a:pt x="9694" y="8812"/>
                    <a:pt x="9671" y="8812"/>
                    <a:pt x="9636" y="8777"/>
                  </a:cubicBezTo>
                  <a:cubicBezTo>
                    <a:pt x="9497" y="8684"/>
                    <a:pt x="9334" y="8556"/>
                    <a:pt x="9276" y="8371"/>
                  </a:cubicBezTo>
                  <a:cubicBezTo>
                    <a:pt x="9230" y="8255"/>
                    <a:pt x="9172" y="8150"/>
                    <a:pt x="9114" y="8034"/>
                  </a:cubicBezTo>
                  <a:cubicBezTo>
                    <a:pt x="9102" y="8011"/>
                    <a:pt x="9102" y="7976"/>
                    <a:pt x="9079" y="7964"/>
                  </a:cubicBezTo>
                  <a:cubicBezTo>
                    <a:pt x="8928" y="7883"/>
                    <a:pt x="8824" y="7744"/>
                    <a:pt x="8754" y="7605"/>
                  </a:cubicBezTo>
                  <a:cubicBezTo>
                    <a:pt x="8742" y="7558"/>
                    <a:pt x="8673" y="7546"/>
                    <a:pt x="8638" y="7512"/>
                  </a:cubicBezTo>
                  <a:cubicBezTo>
                    <a:pt x="8568" y="7477"/>
                    <a:pt x="8475" y="7419"/>
                    <a:pt x="8406" y="7372"/>
                  </a:cubicBezTo>
                  <a:cubicBezTo>
                    <a:pt x="8243" y="7279"/>
                    <a:pt x="8092" y="7163"/>
                    <a:pt x="7930" y="7129"/>
                  </a:cubicBezTo>
                  <a:cubicBezTo>
                    <a:pt x="7767" y="7082"/>
                    <a:pt x="7628" y="7024"/>
                    <a:pt x="7477" y="6966"/>
                  </a:cubicBezTo>
                  <a:cubicBezTo>
                    <a:pt x="7245" y="6862"/>
                    <a:pt x="7001" y="6792"/>
                    <a:pt x="6769" y="6676"/>
                  </a:cubicBezTo>
                  <a:cubicBezTo>
                    <a:pt x="6537" y="6560"/>
                    <a:pt x="6270" y="6490"/>
                    <a:pt x="6061" y="6328"/>
                  </a:cubicBezTo>
                  <a:lnTo>
                    <a:pt x="5968" y="6281"/>
                  </a:lnTo>
                  <a:cubicBezTo>
                    <a:pt x="5782" y="6235"/>
                    <a:pt x="5631" y="6142"/>
                    <a:pt x="5457" y="6061"/>
                  </a:cubicBezTo>
                  <a:cubicBezTo>
                    <a:pt x="5422" y="6049"/>
                    <a:pt x="5387" y="6026"/>
                    <a:pt x="5341" y="6026"/>
                  </a:cubicBezTo>
                  <a:cubicBezTo>
                    <a:pt x="5190" y="5991"/>
                    <a:pt x="5027" y="5944"/>
                    <a:pt x="4900" y="6107"/>
                  </a:cubicBezTo>
                  <a:cubicBezTo>
                    <a:pt x="4935" y="6281"/>
                    <a:pt x="4877" y="6467"/>
                    <a:pt x="4969" y="6676"/>
                  </a:cubicBezTo>
                  <a:cubicBezTo>
                    <a:pt x="5144" y="6734"/>
                    <a:pt x="5329" y="6815"/>
                    <a:pt x="5538" y="6873"/>
                  </a:cubicBezTo>
                  <a:cubicBezTo>
                    <a:pt x="5724" y="6931"/>
                    <a:pt x="5910" y="6978"/>
                    <a:pt x="6084" y="7036"/>
                  </a:cubicBezTo>
                  <a:cubicBezTo>
                    <a:pt x="6258" y="7094"/>
                    <a:pt x="6421" y="7163"/>
                    <a:pt x="6595" y="7245"/>
                  </a:cubicBezTo>
                  <a:cubicBezTo>
                    <a:pt x="6838" y="7338"/>
                    <a:pt x="7082" y="7430"/>
                    <a:pt x="7338" y="7512"/>
                  </a:cubicBezTo>
                  <a:cubicBezTo>
                    <a:pt x="7431" y="7546"/>
                    <a:pt x="7523" y="7593"/>
                    <a:pt x="7605" y="7651"/>
                  </a:cubicBezTo>
                  <a:cubicBezTo>
                    <a:pt x="7744" y="7732"/>
                    <a:pt x="7895" y="7802"/>
                    <a:pt x="8046" y="7883"/>
                  </a:cubicBezTo>
                  <a:cubicBezTo>
                    <a:pt x="8174" y="7848"/>
                    <a:pt x="8232" y="7941"/>
                    <a:pt x="8324" y="8022"/>
                  </a:cubicBezTo>
                  <a:cubicBezTo>
                    <a:pt x="8417" y="8127"/>
                    <a:pt x="8499" y="8243"/>
                    <a:pt x="8591" y="8348"/>
                  </a:cubicBezTo>
                  <a:cubicBezTo>
                    <a:pt x="8742" y="8498"/>
                    <a:pt x="8731" y="8696"/>
                    <a:pt x="8708" y="8893"/>
                  </a:cubicBezTo>
                  <a:cubicBezTo>
                    <a:pt x="8708" y="8998"/>
                    <a:pt x="8684" y="9102"/>
                    <a:pt x="8684" y="9195"/>
                  </a:cubicBezTo>
                  <a:lnTo>
                    <a:pt x="8684" y="9915"/>
                  </a:lnTo>
                  <a:cubicBezTo>
                    <a:pt x="8684" y="9984"/>
                    <a:pt x="8684" y="10054"/>
                    <a:pt x="8650" y="10124"/>
                  </a:cubicBezTo>
                  <a:cubicBezTo>
                    <a:pt x="8591" y="10286"/>
                    <a:pt x="8522" y="10449"/>
                    <a:pt x="8452" y="10611"/>
                  </a:cubicBezTo>
                  <a:cubicBezTo>
                    <a:pt x="8406" y="10704"/>
                    <a:pt x="8336" y="10797"/>
                    <a:pt x="8266" y="10878"/>
                  </a:cubicBezTo>
                  <a:cubicBezTo>
                    <a:pt x="8208" y="10971"/>
                    <a:pt x="8127" y="11029"/>
                    <a:pt x="8069" y="11111"/>
                  </a:cubicBezTo>
                  <a:cubicBezTo>
                    <a:pt x="7837" y="11482"/>
                    <a:pt x="7489" y="11656"/>
                    <a:pt x="7117" y="11784"/>
                  </a:cubicBezTo>
                  <a:cubicBezTo>
                    <a:pt x="6989" y="11830"/>
                    <a:pt x="6873" y="11853"/>
                    <a:pt x="6734" y="11900"/>
                  </a:cubicBezTo>
                  <a:cubicBezTo>
                    <a:pt x="6676" y="11923"/>
                    <a:pt x="6618" y="11946"/>
                    <a:pt x="6560" y="11958"/>
                  </a:cubicBezTo>
                  <a:cubicBezTo>
                    <a:pt x="6316" y="11970"/>
                    <a:pt x="6084" y="12086"/>
                    <a:pt x="5840" y="12039"/>
                  </a:cubicBezTo>
                  <a:cubicBezTo>
                    <a:pt x="5794" y="12039"/>
                    <a:pt x="5770" y="12074"/>
                    <a:pt x="5724" y="12074"/>
                  </a:cubicBezTo>
                  <a:cubicBezTo>
                    <a:pt x="5654" y="12086"/>
                    <a:pt x="5573" y="12121"/>
                    <a:pt x="5515" y="12121"/>
                  </a:cubicBezTo>
                  <a:cubicBezTo>
                    <a:pt x="5341" y="12121"/>
                    <a:pt x="5190" y="12190"/>
                    <a:pt x="4993" y="12248"/>
                  </a:cubicBezTo>
                  <a:cubicBezTo>
                    <a:pt x="5213" y="12364"/>
                    <a:pt x="5097" y="12631"/>
                    <a:pt x="5306" y="12817"/>
                  </a:cubicBezTo>
                  <a:close/>
                  <a:moveTo>
                    <a:pt x="1997" y="349"/>
                  </a:moveTo>
                  <a:cubicBezTo>
                    <a:pt x="1672" y="302"/>
                    <a:pt x="1371" y="407"/>
                    <a:pt x="1069" y="558"/>
                  </a:cubicBezTo>
                  <a:cubicBezTo>
                    <a:pt x="802" y="685"/>
                    <a:pt x="639" y="894"/>
                    <a:pt x="511" y="1150"/>
                  </a:cubicBezTo>
                  <a:cubicBezTo>
                    <a:pt x="465" y="1219"/>
                    <a:pt x="465" y="1312"/>
                    <a:pt x="453" y="1382"/>
                  </a:cubicBezTo>
                  <a:cubicBezTo>
                    <a:pt x="442" y="1568"/>
                    <a:pt x="442" y="1742"/>
                    <a:pt x="453" y="1928"/>
                  </a:cubicBezTo>
                  <a:cubicBezTo>
                    <a:pt x="488" y="2160"/>
                    <a:pt x="511" y="2392"/>
                    <a:pt x="686" y="2589"/>
                  </a:cubicBezTo>
                  <a:cubicBezTo>
                    <a:pt x="871" y="2787"/>
                    <a:pt x="1069" y="2949"/>
                    <a:pt x="1312" y="3065"/>
                  </a:cubicBezTo>
                  <a:cubicBezTo>
                    <a:pt x="1626" y="3205"/>
                    <a:pt x="1951" y="3228"/>
                    <a:pt x="2288" y="3065"/>
                  </a:cubicBezTo>
                  <a:cubicBezTo>
                    <a:pt x="2346" y="3031"/>
                    <a:pt x="2404" y="3019"/>
                    <a:pt x="2462" y="3007"/>
                  </a:cubicBezTo>
                  <a:cubicBezTo>
                    <a:pt x="2520" y="2996"/>
                    <a:pt x="2590" y="2996"/>
                    <a:pt x="2636" y="2961"/>
                  </a:cubicBezTo>
                  <a:cubicBezTo>
                    <a:pt x="2752" y="2856"/>
                    <a:pt x="2903" y="2798"/>
                    <a:pt x="3019" y="2682"/>
                  </a:cubicBezTo>
                  <a:cubicBezTo>
                    <a:pt x="3228" y="2485"/>
                    <a:pt x="3402" y="2264"/>
                    <a:pt x="3367" y="1951"/>
                  </a:cubicBezTo>
                  <a:cubicBezTo>
                    <a:pt x="3356" y="1812"/>
                    <a:pt x="3391" y="1684"/>
                    <a:pt x="3286" y="1568"/>
                  </a:cubicBezTo>
                  <a:cubicBezTo>
                    <a:pt x="3240" y="1510"/>
                    <a:pt x="3228" y="1405"/>
                    <a:pt x="3240" y="1336"/>
                  </a:cubicBezTo>
                  <a:cubicBezTo>
                    <a:pt x="3240" y="1138"/>
                    <a:pt x="3170" y="976"/>
                    <a:pt x="3054" y="802"/>
                  </a:cubicBezTo>
                  <a:cubicBezTo>
                    <a:pt x="2880" y="523"/>
                    <a:pt x="2636" y="395"/>
                    <a:pt x="2311" y="360"/>
                  </a:cubicBezTo>
                  <a:cubicBezTo>
                    <a:pt x="2206" y="337"/>
                    <a:pt x="2114" y="349"/>
                    <a:pt x="1997" y="349"/>
                  </a:cubicBezTo>
                  <a:close/>
                  <a:moveTo>
                    <a:pt x="1080" y="11389"/>
                  </a:moveTo>
                  <a:lnTo>
                    <a:pt x="1080" y="11528"/>
                  </a:lnTo>
                  <a:cubicBezTo>
                    <a:pt x="1185" y="11853"/>
                    <a:pt x="1324" y="12167"/>
                    <a:pt x="1498" y="12469"/>
                  </a:cubicBezTo>
                  <a:cubicBezTo>
                    <a:pt x="1510" y="12492"/>
                    <a:pt x="1545" y="12538"/>
                    <a:pt x="1568" y="12550"/>
                  </a:cubicBezTo>
                  <a:cubicBezTo>
                    <a:pt x="1661" y="12643"/>
                    <a:pt x="1742" y="12724"/>
                    <a:pt x="1847" y="12805"/>
                  </a:cubicBezTo>
                  <a:cubicBezTo>
                    <a:pt x="2044" y="12945"/>
                    <a:pt x="2264" y="13072"/>
                    <a:pt x="2543" y="13061"/>
                  </a:cubicBezTo>
                  <a:cubicBezTo>
                    <a:pt x="2798" y="13049"/>
                    <a:pt x="3054" y="13061"/>
                    <a:pt x="3309" y="13061"/>
                  </a:cubicBezTo>
                  <a:cubicBezTo>
                    <a:pt x="3367" y="13061"/>
                    <a:pt x="3437" y="13072"/>
                    <a:pt x="3495" y="13049"/>
                  </a:cubicBezTo>
                  <a:cubicBezTo>
                    <a:pt x="3692" y="12956"/>
                    <a:pt x="3890" y="12980"/>
                    <a:pt x="4099" y="12956"/>
                  </a:cubicBezTo>
                  <a:cubicBezTo>
                    <a:pt x="4157" y="12956"/>
                    <a:pt x="4215" y="12945"/>
                    <a:pt x="4273" y="12933"/>
                  </a:cubicBezTo>
                  <a:cubicBezTo>
                    <a:pt x="4366" y="12910"/>
                    <a:pt x="4470" y="12887"/>
                    <a:pt x="4575" y="12887"/>
                  </a:cubicBezTo>
                  <a:cubicBezTo>
                    <a:pt x="4702" y="12887"/>
                    <a:pt x="4807" y="12840"/>
                    <a:pt x="4911" y="12747"/>
                  </a:cubicBezTo>
                  <a:cubicBezTo>
                    <a:pt x="4911" y="12655"/>
                    <a:pt x="4888" y="12550"/>
                    <a:pt x="4888" y="12434"/>
                  </a:cubicBezTo>
                  <a:cubicBezTo>
                    <a:pt x="4807" y="12457"/>
                    <a:pt x="4737" y="12457"/>
                    <a:pt x="4656" y="12469"/>
                  </a:cubicBezTo>
                  <a:cubicBezTo>
                    <a:pt x="4447" y="12504"/>
                    <a:pt x="4226" y="12562"/>
                    <a:pt x="4006" y="12585"/>
                  </a:cubicBezTo>
                  <a:cubicBezTo>
                    <a:pt x="3460" y="12596"/>
                    <a:pt x="2903" y="12585"/>
                    <a:pt x="2357" y="12585"/>
                  </a:cubicBezTo>
                  <a:cubicBezTo>
                    <a:pt x="1986" y="12585"/>
                    <a:pt x="1684" y="12329"/>
                    <a:pt x="1603" y="11981"/>
                  </a:cubicBezTo>
                  <a:cubicBezTo>
                    <a:pt x="1556" y="11784"/>
                    <a:pt x="1510" y="11563"/>
                    <a:pt x="1371" y="11389"/>
                  </a:cubicBezTo>
                  <a:close/>
                  <a:moveTo>
                    <a:pt x="4807" y="6026"/>
                  </a:moveTo>
                  <a:cubicBezTo>
                    <a:pt x="4760" y="5979"/>
                    <a:pt x="4737" y="5956"/>
                    <a:pt x="4691" y="5933"/>
                  </a:cubicBezTo>
                  <a:cubicBezTo>
                    <a:pt x="4644" y="5910"/>
                    <a:pt x="4610" y="5898"/>
                    <a:pt x="4551" y="5875"/>
                  </a:cubicBezTo>
                  <a:cubicBezTo>
                    <a:pt x="4401" y="5840"/>
                    <a:pt x="4261" y="5805"/>
                    <a:pt x="4110" y="5759"/>
                  </a:cubicBezTo>
                  <a:cubicBezTo>
                    <a:pt x="3797" y="5677"/>
                    <a:pt x="3460" y="5608"/>
                    <a:pt x="3124" y="5619"/>
                  </a:cubicBezTo>
                  <a:lnTo>
                    <a:pt x="3065" y="5619"/>
                  </a:lnTo>
                  <a:cubicBezTo>
                    <a:pt x="2833" y="5573"/>
                    <a:pt x="2636" y="5677"/>
                    <a:pt x="2404" y="5701"/>
                  </a:cubicBezTo>
                  <a:cubicBezTo>
                    <a:pt x="2299" y="5724"/>
                    <a:pt x="2195" y="5793"/>
                    <a:pt x="2090" y="5852"/>
                  </a:cubicBezTo>
                  <a:cubicBezTo>
                    <a:pt x="2009" y="5898"/>
                    <a:pt x="1916" y="5956"/>
                    <a:pt x="1823" y="5979"/>
                  </a:cubicBezTo>
                  <a:cubicBezTo>
                    <a:pt x="1649" y="6049"/>
                    <a:pt x="1533" y="6165"/>
                    <a:pt x="1429" y="6316"/>
                  </a:cubicBezTo>
                  <a:cubicBezTo>
                    <a:pt x="1312" y="6478"/>
                    <a:pt x="1220" y="6629"/>
                    <a:pt x="1138" y="6827"/>
                  </a:cubicBezTo>
                  <a:cubicBezTo>
                    <a:pt x="1011" y="7117"/>
                    <a:pt x="860" y="7384"/>
                    <a:pt x="720" y="7663"/>
                  </a:cubicBezTo>
                  <a:cubicBezTo>
                    <a:pt x="813" y="7732"/>
                    <a:pt x="895" y="7709"/>
                    <a:pt x="929" y="7639"/>
                  </a:cubicBezTo>
                  <a:cubicBezTo>
                    <a:pt x="976" y="7558"/>
                    <a:pt x="1022" y="7488"/>
                    <a:pt x="1034" y="7419"/>
                  </a:cubicBezTo>
                  <a:cubicBezTo>
                    <a:pt x="1069" y="7256"/>
                    <a:pt x="1138" y="7129"/>
                    <a:pt x="1243" y="7012"/>
                  </a:cubicBezTo>
                  <a:cubicBezTo>
                    <a:pt x="1278" y="6966"/>
                    <a:pt x="1312" y="6908"/>
                    <a:pt x="1324" y="6850"/>
                  </a:cubicBezTo>
                  <a:cubicBezTo>
                    <a:pt x="1371" y="6687"/>
                    <a:pt x="1498" y="6571"/>
                    <a:pt x="1591" y="6444"/>
                  </a:cubicBezTo>
                  <a:cubicBezTo>
                    <a:pt x="1614" y="6397"/>
                    <a:pt x="1684" y="6374"/>
                    <a:pt x="1719" y="6316"/>
                  </a:cubicBezTo>
                  <a:cubicBezTo>
                    <a:pt x="1858" y="6084"/>
                    <a:pt x="2079" y="6014"/>
                    <a:pt x="2346" y="5991"/>
                  </a:cubicBezTo>
                  <a:cubicBezTo>
                    <a:pt x="2775" y="5968"/>
                    <a:pt x="3193" y="6084"/>
                    <a:pt x="3623" y="6049"/>
                  </a:cubicBezTo>
                  <a:cubicBezTo>
                    <a:pt x="3646" y="6049"/>
                    <a:pt x="3681" y="6049"/>
                    <a:pt x="3704" y="6072"/>
                  </a:cubicBezTo>
                  <a:cubicBezTo>
                    <a:pt x="4006" y="6153"/>
                    <a:pt x="4319" y="6211"/>
                    <a:pt x="4633" y="6223"/>
                  </a:cubicBezTo>
                  <a:lnTo>
                    <a:pt x="4726" y="6223"/>
                  </a:lnTo>
                  <a:cubicBezTo>
                    <a:pt x="4760" y="6165"/>
                    <a:pt x="4784" y="6107"/>
                    <a:pt x="4807" y="6026"/>
                  </a:cubicBezTo>
                  <a:close/>
                  <a:moveTo>
                    <a:pt x="848" y="7988"/>
                  </a:moveTo>
                  <a:cubicBezTo>
                    <a:pt x="778" y="7999"/>
                    <a:pt x="686" y="7988"/>
                    <a:pt x="639" y="8022"/>
                  </a:cubicBezTo>
                  <a:cubicBezTo>
                    <a:pt x="511" y="8162"/>
                    <a:pt x="372" y="8301"/>
                    <a:pt x="337" y="8510"/>
                  </a:cubicBezTo>
                  <a:cubicBezTo>
                    <a:pt x="302" y="8638"/>
                    <a:pt x="279" y="8765"/>
                    <a:pt x="256" y="8882"/>
                  </a:cubicBezTo>
                  <a:cubicBezTo>
                    <a:pt x="256" y="8916"/>
                    <a:pt x="268" y="8940"/>
                    <a:pt x="268" y="8974"/>
                  </a:cubicBezTo>
                  <a:cubicBezTo>
                    <a:pt x="349" y="8998"/>
                    <a:pt x="430" y="9044"/>
                    <a:pt x="511" y="9067"/>
                  </a:cubicBezTo>
                  <a:cubicBezTo>
                    <a:pt x="778" y="9149"/>
                    <a:pt x="918" y="9044"/>
                    <a:pt x="987" y="8800"/>
                  </a:cubicBezTo>
                  <a:cubicBezTo>
                    <a:pt x="1011" y="8742"/>
                    <a:pt x="987" y="8661"/>
                    <a:pt x="1022" y="8626"/>
                  </a:cubicBezTo>
                  <a:cubicBezTo>
                    <a:pt x="1127" y="8394"/>
                    <a:pt x="1045" y="8220"/>
                    <a:pt x="895" y="8046"/>
                  </a:cubicBezTo>
                  <a:cubicBezTo>
                    <a:pt x="906" y="8022"/>
                    <a:pt x="895" y="8022"/>
                    <a:pt x="848" y="7988"/>
                  </a:cubicBezTo>
                  <a:close/>
                  <a:moveTo>
                    <a:pt x="1208" y="11087"/>
                  </a:moveTo>
                  <a:cubicBezTo>
                    <a:pt x="1220" y="11064"/>
                    <a:pt x="1243" y="11041"/>
                    <a:pt x="1254" y="11018"/>
                  </a:cubicBezTo>
                  <a:cubicBezTo>
                    <a:pt x="1312" y="10739"/>
                    <a:pt x="1173" y="10484"/>
                    <a:pt x="1162" y="10217"/>
                  </a:cubicBezTo>
                  <a:cubicBezTo>
                    <a:pt x="1162" y="10193"/>
                    <a:pt x="1092" y="10135"/>
                    <a:pt x="1057" y="10135"/>
                  </a:cubicBezTo>
                  <a:cubicBezTo>
                    <a:pt x="918" y="10112"/>
                    <a:pt x="755" y="10089"/>
                    <a:pt x="593" y="10159"/>
                  </a:cubicBezTo>
                  <a:cubicBezTo>
                    <a:pt x="628" y="10472"/>
                    <a:pt x="697" y="10785"/>
                    <a:pt x="802" y="11087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2680700" y="2709625"/>
              <a:ext cx="45600" cy="42675"/>
            </a:xfrm>
            <a:custGeom>
              <a:avLst/>
              <a:gdLst/>
              <a:ahLst/>
              <a:cxnLst/>
              <a:rect l="l" t="t" r="r" b="b"/>
              <a:pathLst>
                <a:path w="1824" h="1707" extrusionOk="0">
                  <a:moveTo>
                    <a:pt x="871" y="23"/>
                  </a:moveTo>
                  <a:lnTo>
                    <a:pt x="1103" y="23"/>
                  </a:lnTo>
                  <a:cubicBezTo>
                    <a:pt x="1150" y="23"/>
                    <a:pt x="1196" y="23"/>
                    <a:pt x="1219" y="58"/>
                  </a:cubicBezTo>
                  <a:cubicBezTo>
                    <a:pt x="1347" y="139"/>
                    <a:pt x="1486" y="209"/>
                    <a:pt x="1591" y="325"/>
                  </a:cubicBezTo>
                  <a:cubicBezTo>
                    <a:pt x="1742" y="534"/>
                    <a:pt x="1823" y="778"/>
                    <a:pt x="1823" y="1033"/>
                  </a:cubicBezTo>
                  <a:cubicBezTo>
                    <a:pt x="1823" y="1080"/>
                    <a:pt x="1800" y="1138"/>
                    <a:pt x="1788" y="1184"/>
                  </a:cubicBezTo>
                  <a:cubicBezTo>
                    <a:pt x="1661" y="1405"/>
                    <a:pt x="1277" y="1707"/>
                    <a:pt x="964" y="1567"/>
                  </a:cubicBezTo>
                  <a:cubicBezTo>
                    <a:pt x="883" y="1533"/>
                    <a:pt x="801" y="1521"/>
                    <a:pt x="732" y="1521"/>
                  </a:cubicBezTo>
                  <a:cubicBezTo>
                    <a:pt x="349" y="1463"/>
                    <a:pt x="58" y="1126"/>
                    <a:pt x="35" y="743"/>
                  </a:cubicBezTo>
                  <a:cubicBezTo>
                    <a:pt x="0" y="476"/>
                    <a:pt x="151" y="314"/>
                    <a:pt x="337" y="163"/>
                  </a:cubicBezTo>
                  <a:cubicBezTo>
                    <a:pt x="511" y="35"/>
                    <a:pt x="697" y="0"/>
                    <a:pt x="871" y="23"/>
                  </a:cubicBezTo>
                  <a:close/>
                  <a:moveTo>
                    <a:pt x="1196" y="1277"/>
                  </a:moveTo>
                  <a:cubicBezTo>
                    <a:pt x="1266" y="1231"/>
                    <a:pt x="1359" y="1173"/>
                    <a:pt x="1440" y="1115"/>
                  </a:cubicBezTo>
                  <a:cubicBezTo>
                    <a:pt x="1498" y="1068"/>
                    <a:pt x="1533" y="999"/>
                    <a:pt x="1510" y="929"/>
                  </a:cubicBezTo>
                  <a:cubicBezTo>
                    <a:pt x="1452" y="708"/>
                    <a:pt x="1370" y="499"/>
                    <a:pt x="1161" y="372"/>
                  </a:cubicBezTo>
                  <a:cubicBezTo>
                    <a:pt x="1127" y="348"/>
                    <a:pt x="1080" y="325"/>
                    <a:pt x="1034" y="314"/>
                  </a:cubicBezTo>
                  <a:cubicBezTo>
                    <a:pt x="836" y="290"/>
                    <a:pt x="662" y="325"/>
                    <a:pt x="465" y="406"/>
                  </a:cubicBezTo>
                  <a:cubicBezTo>
                    <a:pt x="407" y="430"/>
                    <a:pt x="372" y="476"/>
                    <a:pt x="384" y="546"/>
                  </a:cubicBezTo>
                  <a:cubicBezTo>
                    <a:pt x="384" y="650"/>
                    <a:pt x="395" y="755"/>
                    <a:pt x="407" y="848"/>
                  </a:cubicBezTo>
                  <a:cubicBezTo>
                    <a:pt x="407" y="929"/>
                    <a:pt x="453" y="999"/>
                    <a:pt x="511" y="1022"/>
                  </a:cubicBezTo>
                  <a:cubicBezTo>
                    <a:pt x="616" y="1080"/>
                    <a:pt x="697" y="1138"/>
                    <a:pt x="813" y="1173"/>
                  </a:cubicBezTo>
                  <a:cubicBezTo>
                    <a:pt x="906" y="1231"/>
                    <a:pt x="1022" y="1242"/>
                    <a:pt x="1196" y="1277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" name="Google Shape;19;p2"/>
          <p:cNvGrpSpPr/>
          <p:nvPr/>
        </p:nvGrpSpPr>
        <p:grpSpPr>
          <a:xfrm rot="1425117">
            <a:off x="1636783" y="4272006"/>
            <a:ext cx="870560" cy="1160758"/>
            <a:chOff x="2957300" y="3608175"/>
            <a:chExt cx="231325" cy="310850"/>
          </a:xfrm>
        </p:grpSpPr>
        <p:sp>
          <p:nvSpPr>
            <p:cNvPr id="20" name="Google Shape;20;p2"/>
            <p:cNvSpPr/>
            <p:nvPr/>
          </p:nvSpPr>
          <p:spPr>
            <a:xfrm>
              <a:off x="3008075" y="3700175"/>
              <a:ext cx="38925" cy="54575"/>
            </a:xfrm>
            <a:custGeom>
              <a:avLst/>
              <a:gdLst/>
              <a:ahLst/>
              <a:cxnLst/>
              <a:rect l="l" t="t" r="r" b="b"/>
              <a:pathLst>
                <a:path w="1557" h="2183" extrusionOk="0">
                  <a:moveTo>
                    <a:pt x="1359" y="0"/>
                  </a:moveTo>
                  <a:cubicBezTo>
                    <a:pt x="1394" y="499"/>
                    <a:pt x="1556" y="1022"/>
                    <a:pt x="1463" y="1509"/>
                  </a:cubicBezTo>
                  <a:cubicBezTo>
                    <a:pt x="1440" y="1637"/>
                    <a:pt x="1417" y="1788"/>
                    <a:pt x="1394" y="1916"/>
                  </a:cubicBezTo>
                  <a:cubicBezTo>
                    <a:pt x="1045" y="2067"/>
                    <a:pt x="662" y="2160"/>
                    <a:pt x="279" y="2183"/>
                  </a:cubicBezTo>
                  <a:cubicBezTo>
                    <a:pt x="70" y="1521"/>
                    <a:pt x="1" y="825"/>
                    <a:pt x="47" y="151"/>
                  </a:cubicBezTo>
                  <a:cubicBezTo>
                    <a:pt x="477" y="58"/>
                    <a:pt x="929" y="82"/>
                    <a:pt x="13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2959025" y="3631375"/>
              <a:ext cx="57775" cy="284175"/>
            </a:xfrm>
            <a:custGeom>
              <a:avLst/>
              <a:gdLst/>
              <a:ahLst/>
              <a:cxnLst/>
              <a:rect l="l" t="t" r="r" b="b"/>
              <a:pathLst>
                <a:path w="2311" h="11367" extrusionOk="0">
                  <a:moveTo>
                    <a:pt x="2241" y="1"/>
                  </a:moveTo>
                  <a:cubicBezTo>
                    <a:pt x="2241" y="1"/>
                    <a:pt x="1266" y="198"/>
                    <a:pt x="802" y="651"/>
                  </a:cubicBezTo>
                  <a:cubicBezTo>
                    <a:pt x="384" y="1057"/>
                    <a:pt x="233" y="10171"/>
                    <a:pt x="2311" y="11366"/>
                  </a:cubicBezTo>
                  <a:cubicBezTo>
                    <a:pt x="2009" y="11285"/>
                    <a:pt x="1196" y="11030"/>
                    <a:pt x="883" y="10972"/>
                  </a:cubicBezTo>
                  <a:cubicBezTo>
                    <a:pt x="210" y="7396"/>
                    <a:pt x="1" y="3739"/>
                    <a:pt x="303" y="117"/>
                  </a:cubicBezTo>
                  <a:cubicBezTo>
                    <a:pt x="639" y="71"/>
                    <a:pt x="964" y="36"/>
                    <a:pt x="1289" y="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3022600" y="3614550"/>
              <a:ext cx="73150" cy="36875"/>
            </a:xfrm>
            <a:custGeom>
              <a:avLst/>
              <a:gdLst/>
              <a:ahLst/>
              <a:cxnLst/>
              <a:rect l="l" t="t" r="r" b="b"/>
              <a:pathLst>
                <a:path w="2926" h="1475" extrusionOk="0">
                  <a:moveTo>
                    <a:pt x="70" y="326"/>
                  </a:moveTo>
                  <a:lnTo>
                    <a:pt x="546" y="198"/>
                  </a:lnTo>
                  <a:cubicBezTo>
                    <a:pt x="592" y="175"/>
                    <a:pt x="639" y="151"/>
                    <a:pt x="697" y="140"/>
                  </a:cubicBezTo>
                  <a:cubicBezTo>
                    <a:pt x="720" y="117"/>
                    <a:pt x="755" y="93"/>
                    <a:pt x="778" y="93"/>
                  </a:cubicBezTo>
                  <a:cubicBezTo>
                    <a:pt x="1115" y="140"/>
                    <a:pt x="1440" y="1"/>
                    <a:pt x="1788" y="35"/>
                  </a:cubicBezTo>
                  <a:cubicBezTo>
                    <a:pt x="2101" y="59"/>
                    <a:pt x="2438" y="47"/>
                    <a:pt x="2763" y="47"/>
                  </a:cubicBezTo>
                  <a:cubicBezTo>
                    <a:pt x="2810" y="47"/>
                    <a:pt x="2844" y="59"/>
                    <a:pt x="2879" y="82"/>
                  </a:cubicBezTo>
                  <a:cubicBezTo>
                    <a:pt x="2914" y="210"/>
                    <a:pt x="2926" y="349"/>
                    <a:pt x="2902" y="465"/>
                  </a:cubicBezTo>
                  <a:cubicBezTo>
                    <a:pt x="2856" y="616"/>
                    <a:pt x="2879" y="744"/>
                    <a:pt x="2914" y="894"/>
                  </a:cubicBezTo>
                  <a:cubicBezTo>
                    <a:pt x="2868" y="976"/>
                    <a:pt x="2821" y="1069"/>
                    <a:pt x="2786" y="1161"/>
                  </a:cubicBezTo>
                  <a:cubicBezTo>
                    <a:pt x="2612" y="1208"/>
                    <a:pt x="2438" y="1185"/>
                    <a:pt x="2241" y="1185"/>
                  </a:cubicBezTo>
                  <a:cubicBezTo>
                    <a:pt x="2055" y="1185"/>
                    <a:pt x="1881" y="1196"/>
                    <a:pt x="1707" y="1254"/>
                  </a:cubicBezTo>
                  <a:cubicBezTo>
                    <a:pt x="1486" y="1324"/>
                    <a:pt x="1242" y="1324"/>
                    <a:pt x="1010" y="1359"/>
                  </a:cubicBezTo>
                  <a:cubicBezTo>
                    <a:pt x="929" y="1370"/>
                    <a:pt x="836" y="1359"/>
                    <a:pt x="766" y="1382"/>
                  </a:cubicBezTo>
                  <a:cubicBezTo>
                    <a:pt x="534" y="1475"/>
                    <a:pt x="302" y="1440"/>
                    <a:pt x="81" y="1428"/>
                  </a:cubicBezTo>
                  <a:cubicBezTo>
                    <a:pt x="0" y="1196"/>
                    <a:pt x="0" y="651"/>
                    <a:pt x="70" y="326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3004025" y="3644725"/>
              <a:ext cx="114075" cy="25000"/>
            </a:xfrm>
            <a:custGeom>
              <a:avLst/>
              <a:gdLst/>
              <a:ahLst/>
              <a:cxnLst/>
              <a:rect l="l" t="t" r="r" b="b"/>
              <a:pathLst>
                <a:path w="4563" h="1000" extrusionOk="0">
                  <a:moveTo>
                    <a:pt x="47" y="988"/>
                  </a:moveTo>
                  <a:cubicBezTo>
                    <a:pt x="0" y="756"/>
                    <a:pt x="12" y="570"/>
                    <a:pt x="12" y="372"/>
                  </a:cubicBezTo>
                  <a:cubicBezTo>
                    <a:pt x="116" y="280"/>
                    <a:pt x="221" y="233"/>
                    <a:pt x="383" y="268"/>
                  </a:cubicBezTo>
                  <a:cubicBezTo>
                    <a:pt x="395" y="291"/>
                    <a:pt x="406" y="338"/>
                    <a:pt x="441" y="372"/>
                  </a:cubicBezTo>
                  <a:cubicBezTo>
                    <a:pt x="464" y="454"/>
                    <a:pt x="523" y="489"/>
                    <a:pt x="592" y="489"/>
                  </a:cubicBezTo>
                  <a:cubicBezTo>
                    <a:pt x="917" y="477"/>
                    <a:pt x="1254" y="547"/>
                    <a:pt x="1567" y="430"/>
                  </a:cubicBezTo>
                  <a:cubicBezTo>
                    <a:pt x="1625" y="419"/>
                    <a:pt x="1683" y="419"/>
                    <a:pt x="1753" y="419"/>
                  </a:cubicBezTo>
                  <a:cubicBezTo>
                    <a:pt x="1892" y="419"/>
                    <a:pt x="2020" y="419"/>
                    <a:pt x="2148" y="361"/>
                  </a:cubicBezTo>
                  <a:cubicBezTo>
                    <a:pt x="2206" y="338"/>
                    <a:pt x="2264" y="338"/>
                    <a:pt x="2322" y="338"/>
                  </a:cubicBezTo>
                  <a:cubicBezTo>
                    <a:pt x="2368" y="338"/>
                    <a:pt x="2426" y="349"/>
                    <a:pt x="2473" y="314"/>
                  </a:cubicBezTo>
                  <a:cubicBezTo>
                    <a:pt x="2740" y="198"/>
                    <a:pt x="3030" y="256"/>
                    <a:pt x="3309" y="245"/>
                  </a:cubicBezTo>
                  <a:lnTo>
                    <a:pt x="3587" y="245"/>
                  </a:lnTo>
                  <a:cubicBezTo>
                    <a:pt x="3820" y="245"/>
                    <a:pt x="3820" y="245"/>
                    <a:pt x="3936" y="1"/>
                  </a:cubicBezTo>
                  <a:lnTo>
                    <a:pt x="4412" y="1"/>
                  </a:lnTo>
                  <a:cubicBezTo>
                    <a:pt x="4505" y="1"/>
                    <a:pt x="4539" y="59"/>
                    <a:pt x="4539" y="129"/>
                  </a:cubicBezTo>
                  <a:cubicBezTo>
                    <a:pt x="4563" y="303"/>
                    <a:pt x="4528" y="454"/>
                    <a:pt x="4423" y="605"/>
                  </a:cubicBezTo>
                  <a:cubicBezTo>
                    <a:pt x="4330" y="651"/>
                    <a:pt x="4191" y="628"/>
                    <a:pt x="4075" y="639"/>
                  </a:cubicBezTo>
                  <a:cubicBezTo>
                    <a:pt x="3959" y="639"/>
                    <a:pt x="3831" y="639"/>
                    <a:pt x="3715" y="697"/>
                  </a:cubicBezTo>
                  <a:cubicBezTo>
                    <a:pt x="3634" y="721"/>
                    <a:pt x="3541" y="721"/>
                    <a:pt x="3436" y="744"/>
                  </a:cubicBezTo>
                  <a:cubicBezTo>
                    <a:pt x="3251" y="756"/>
                    <a:pt x="3053" y="721"/>
                    <a:pt x="2879" y="814"/>
                  </a:cubicBezTo>
                  <a:cubicBezTo>
                    <a:pt x="2554" y="802"/>
                    <a:pt x="2264" y="953"/>
                    <a:pt x="1927" y="918"/>
                  </a:cubicBezTo>
                  <a:cubicBezTo>
                    <a:pt x="1869" y="895"/>
                    <a:pt x="1800" y="918"/>
                    <a:pt x="1753" y="930"/>
                  </a:cubicBezTo>
                  <a:cubicBezTo>
                    <a:pt x="1602" y="999"/>
                    <a:pt x="1428" y="988"/>
                    <a:pt x="1254" y="988"/>
                  </a:cubicBezTo>
                  <a:lnTo>
                    <a:pt x="290" y="988"/>
                  </a:lnTo>
                  <a:cubicBezTo>
                    <a:pt x="232" y="999"/>
                    <a:pt x="151" y="999"/>
                    <a:pt x="47" y="988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2957300" y="3608175"/>
              <a:ext cx="231325" cy="310850"/>
            </a:xfrm>
            <a:custGeom>
              <a:avLst/>
              <a:gdLst/>
              <a:ahLst/>
              <a:cxnLst/>
              <a:rect l="l" t="t" r="r" b="b"/>
              <a:pathLst>
                <a:path w="9253" h="12434" extrusionOk="0">
                  <a:moveTo>
                    <a:pt x="2345" y="650"/>
                  </a:moveTo>
                  <a:cubicBezTo>
                    <a:pt x="2368" y="592"/>
                    <a:pt x="2368" y="534"/>
                    <a:pt x="2380" y="488"/>
                  </a:cubicBezTo>
                  <a:cubicBezTo>
                    <a:pt x="2426" y="372"/>
                    <a:pt x="2496" y="290"/>
                    <a:pt x="2612" y="279"/>
                  </a:cubicBezTo>
                  <a:cubicBezTo>
                    <a:pt x="2844" y="244"/>
                    <a:pt x="3065" y="174"/>
                    <a:pt x="3274" y="70"/>
                  </a:cubicBezTo>
                  <a:cubicBezTo>
                    <a:pt x="3309" y="58"/>
                    <a:pt x="3355" y="35"/>
                    <a:pt x="3390" y="35"/>
                  </a:cubicBezTo>
                  <a:cubicBezTo>
                    <a:pt x="3727" y="70"/>
                    <a:pt x="4063" y="0"/>
                    <a:pt x="4400" y="12"/>
                  </a:cubicBezTo>
                  <a:cubicBezTo>
                    <a:pt x="4713" y="23"/>
                    <a:pt x="5050" y="12"/>
                    <a:pt x="5387" y="12"/>
                  </a:cubicBezTo>
                  <a:cubicBezTo>
                    <a:pt x="5677" y="12"/>
                    <a:pt x="5712" y="58"/>
                    <a:pt x="5770" y="360"/>
                  </a:cubicBezTo>
                  <a:cubicBezTo>
                    <a:pt x="5770" y="372"/>
                    <a:pt x="5793" y="383"/>
                    <a:pt x="5805" y="430"/>
                  </a:cubicBezTo>
                  <a:lnTo>
                    <a:pt x="5979" y="430"/>
                  </a:lnTo>
                  <a:cubicBezTo>
                    <a:pt x="6559" y="430"/>
                    <a:pt x="7140" y="430"/>
                    <a:pt x="7720" y="418"/>
                  </a:cubicBezTo>
                  <a:cubicBezTo>
                    <a:pt x="7894" y="418"/>
                    <a:pt x="8034" y="476"/>
                    <a:pt x="8196" y="523"/>
                  </a:cubicBezTo>
                  <a:cubicBezTo>
                    <a:pt x="8301" y="546"/>
                    <a:pt x="8370" y="639"/>
                    <a:pt x="8382" y="732"/>
                  </a:cubicBezTo>
                  <a:cubicBezTo>
                    <a:pt x="8417" y="929"/>
                    <a:pt x="8498" y="1103"/>
                    <a:pt x="8498" y="1300"/>
                  </a:cubicBezTo>
                  <a:cubicBezTo>
                    <a:pt x="8498" y="1451"/>
                    <a:pt x="8556" y="1602"/>
                    <a:pt x="8591" y="1753"/>
                  </a:cubicBezTo>
                  <a:cubicBezTo>
                    <a:pt x="8661" y="2159"/>
                    <a:pt x="8730" y="2554"/>
                    <a:pt x="8811" y="2961"/>
                  </a:cubicBezTo>
                  <a:cubicBezTo>
                    <a:pt x="8823" y="3053"/>
                    <a:pt x="8835" y="3158"/>
                    <a:pt x="8835" y="3262"/>
                  </a:cubicBezTo>
                  <a:cubicBezTo>
                    <a:pt x="8835" y="3436"/>
                    <a:pt x="8846" y="3611"/>
                    <a:pt x="8893" y="3773"/>
                  </a:cubicBezTo>
                  <a:cubicBezTo>
                    <a:pt x="8928" y="3866"/>
                    <a:pt x="8928" y="3971"/>
                    <a:pt x="8928" y="4075"/>
                  </a:cubicBezTo>
                  <a:lnTo>
                    <a:pt x="8928" y="5178"/>
                  </a:lnTo>
                  <a:cubicBezTo>
                    <a:pt x="8928" y="5340"/>
                    <a:pt x="8928" y="5503"/>
                    <a:pt x="8986" y="5654"/>
                  </a:cubicBezTo>
                  <a:cubicBezTo>
                    <a:pt x="9009" y="5723"/>
                    <a:pt x="8997" y="5816"/>
                    <a:pt x="8997" y="5898"/>
                  </a:cubicBezTo>
                  <a:lnTo>
                    <a:pt x="8997" y="6397"/>
                  </a:lnTo>
                  <a:cubicBezTo>
                    <a:pt x="8997" y="6455"/>
                    <a:pt x="8986" y="6525"/>
                    <a:pt x="9009" y="6583"/>
                  </a:cubicBezTo>
                  <a:cubicBezTo>
                    <a:pt x="9113" y="6815"/>
                    <a:pt x="9067" y="7059"/>
                    <a:pt x="9078" y="7314"/>
                  </a:cubicBezTo>
                  <a:cubicBezTo>
                    <a:pt x="9078" y="7523"/>
                    <a:pt x="9067" y="7755"/>
                    <a:pt x="9160" y="7976"/>
                  </a:cubicBezTo>
                  <a:cubicBezTo>
                    <a:pt x="9183" y="8034"/>
                    <a:pt x="9171" y="8127"/>
                    <a:pt x="9171" y="8196"/>
                  </a:cubicBezTo>
                  <a:lnTo>
                    <a:pt x="9171" y="8777"/>
                  </a:lnTo>
                  <a:cubicBezTo>
                    <a:pt x="9171" y="8916"/>
                    <a:pt x="9171" y="9055"/>
                    <a:pt x="9229" y="9195"/>
                  </a:cubicBezTo>
                  <a:cubicBezTo>
                    <a:pt x="9253" y="9288"/>
                    <a:pt x="9253" y="9404"/>
                    <a:pt x="9253" y="9496"/>
                  </a:cubicBezTo>
                  <a:cubicBezTo>
                    <a:pt x="9253" y="10193"/>
                    <a:pt x="9241" y="10890"/>
                    <a:pt x="9241" y="11586"/>
                  </a:cubicBezTo>
                  <a:cubicBezTo>
                    <a:pt x="9241" y="11760"/>
                    <a:pt x="9171" y="11865"/>
                    <a:pt x="9020" y="11923"/>
                  </a:cubicBezTo>
                  <a:cubicBezTo>
                    <a:pt x="8846" y="11992"/>
                    <a:pt x="8661" y="12074"/>
                    <a:pt x="8475" y="12051"/>
                  </a:cubicBezTo>
                  <a:cubicBezTo>
                    <a:pt x="8324" y="12051"/>
                    <a:pt x="8173" y="12051"/>
                    <a:pt x="8022" y="12109"/>
                  </a:cubicBezTo>
                  <a:cubicBezTo>
                    <a:pt x="7952" y="12143"/>
                    <a:pt x="7848" y="12143"/>
                    <a:pt x="7743" y="12143"/>
                  </a:cubicBezTo>
                  <a:lnTo>
                    <a:pt x="6791" y="12143"/>
                  </a:lnTo>
                  <a:cubicBezTo>
                    <a:pt x="6722" y="12143"/>
                    <a:pt x="6641" y="12132"/>
                    <a:pt x="6571" y="12155"/>
                  </a:cubicBezTo>
                  <a:cubicBezTo>
                    <a:pt x="6385" y="12248"/>
                    <a:pt x="6165" y="12201"/>
                    <a:pt x="5979" y="12248"/>
                  </a:cubicBezTo>
                  <a:cubicBezTo>
                    <a:pt x="5735" y="12306"/>
                    <a:pt x="5468" y="12318"/>
                    <a:pt x="5224" y="12318"/>
                  </a:cubicBezTo>
                  <a:cubicBezTo>
                    <a:pt x="5213" y="12318"/>
                    <a:pt x="5178" y="12318"/>
                    <a:pt x="5166" y="12329"/>
                  </a:cubicBezTo>
                  <a:cubicBezTo>
                    <a:pt x="4934" y="12434"/>
                    <a:pt x="4690" y="12399"/>
                    <a:pt x="4435" y="12399"/>
                  </a:cubicBezTo>
                  <a:lnTo>
                    <a:pt x="3309" y="12399"/>
                  </a:lnTo>
                  <a:cubicBezTo>
                    <a:pt x="3216" y="12399"/>
                    <a:pt x="3123" y="12422"/>
                    <a:pt x="3030" y="12376"/>
                  </a:cubicBezTo>
                  <a:cubicBezTo>
                    <a:pt x="2856" y="12306"/>
                    <a:pt x="2693" y="12318"/>
                    <a:pt x="2519" y="12318"/>
                  </a:cubicBezTo>
                  <a:cubicBezTo>
                    <a:pt x="2368" y="12318"/>
                    <a:pt x="2217" y="12318"/>
                    <a:pt x="2078" y="12259"/>
                  </a:cubicBezTo>
                  <a:cubicBezTo>
                    <a:pt x="1997" y="12225"/>
                    <a:pt x="1881" y="12248"/>
                    <a:pt x="1799" y="12213"/>
                  </a:cubicBezTo>
                  <a:cubicBezTo>
                    <a:pt x="1579" y="12143"/>
                    <a:pt x="1358" y="12143"/>
                    <a:pt x="1149" y="12109"/>
                  </a:cubicBezTo>
                  <a:cubicBezTo>
                    <a:pt x="952" y="12097"/>
                    <a:pt x="836" y="12004"/>
                    <a:pt x="801" y="11818"/>
                  </a:cubicBezTo>
                  <a:cubicBezTo>
                    <a:pt x="766" y="11691"/>
                    <a:pt x="697" y="11575"/>
                    <a:pt x="708" y="11435"/>
                  </a:cubicBezTo>
                  <a:cubicBezTo>
                    <a:pt x="708" y="11377"/>
                    <a:pt x="685" y="11319"/>
                    <a:pt x="662" y="11261"/>
                  </a:cubicBezTo>
                  <a:cubicBezTo>
                    <a:pt x="650" y="11180"/>
                    <a:pt x="627" y="11099"/>
                    <a:pt x="627" y="11029"/>
                  </a:cubicBezTo>
                  <a:cubicBezTo>
                    <a:pt x="627" y="10890"/>
                    <a:pt x="604" y="10762"/>
                    <a:pt x="569" y="10634"/>
                  </a:cubicBezTo>
                  <a:cubicBezTo>
                    <a:pt x="546" y="10576"/>
                    <a:pt x="546" y="10518"/>
                    <a:pt x="534" y="10460"/>
                  </a:cubicBezTo>
                  <a:cubicBezTo>
                    <a:pt x="522" y="10367"/>
                    <a:pt x="511" y="10286"/>
                    <a:pt x="488" y="10181"/>
                  </a:cubicBezTo>
                  <a:cubicBezTo>
                    <a:pt x="476" y="10100"/>
                    <a:pt x="464" y="10019"/>
                    <a:pt x="464" y="9938"/>
                  </a:cubicBezTo>
                  <a:cubicBezTo>
                    <a:pt x="453" y="9787"/>
                    <a:pt x="476" y="9647"/>
                    <a:pt x="372" y="9531"/>
                  </a:cubicBezTo>
                  <a:cubicBezTo>
                    <a:pt x="348" y="9496"/>
                    <a:pt x="348" y="9427"/>
                    <a:pt x="348" y="9380"/>
                  </a:cubicBezTo>
                  <a:cubicBezTo>
                    <a:pt x="348" y="9148"/>
                    <a:pt x="290" y="8939"/>
                    <a:pt x="279" y="8719"/>
                  </a:cubicBezTo>
                  <a:cubicBezTo>
                    <a:pt x="244" y="8440"/>
                    <a:pt x="244" y="8161"/>
                    <a:pt x="244" y="7894"/>
                  </a:cubicBezTo>
                  <a:cubicBezTo>
                    <a:pt x="244" y="7662"/>
                    <a:pt x="244" y="7430"/>
                    <a:pt x="186" y="7198"/>
                  </a:cubicBezTo>
                  <a:cubicBezTo>
                    <a:pt x="163" y="7082"/>
                    <a:pt x="174" y="6942"/>
                    <a:pt x="174" y="6826"/>
                  </a:cubicBezTo>
                  <a:cubicBezTo>
                    <a:pt x="186" y="6304"/>
                    <a:pt x="128" y="5782"/>
                    <a:pt x="58" y="5282"/>
                  </a:cubicBezTo>
                  <a:cubicBezTo>
                    <a:pt x="0" y="4853"/>
                    <a:pt x="23" y="4435"/>
                    <a:pt x="46" y="4017"/>
                  </a:cubicBezTo>
                  <a:cubicBezTo>
                    <a:pt x="46" y="3866"/>
                    <a:pt x="58" y="3727"/>
                    <a:pt x="58" y="3599"/>
                  </a:cubicBezTo>
                  <a:cubicBezTo>
                    <a:pt x="58" y="3042"/>
                    <a:pt x="70" y="2496"/>
                    <a:pt x="58" y="1939"/>
                  </a:cubicBezTo>
                  <a:cubicBezTo>
                    <a:pt x="58" y="1707"/>
                    <a:pt x="105" y="1486"/>
                    <a:pt x="174" y="1289"/>
                  </a:cubicBezTo>
                  <a:cubicBezTo>
                    <a:pt x="244" y="1057"/>
                    <a:pt x="453" y="941"/>
                    <a:pt x="697" y="906"/>
                  </a:cubicBezTo>
                  <a:cubicBezTo>
                    <a:pt x="778" y="894"/>
                    <a:pt x="859" y="906"/>
                    <a:pt x="940" y="906"/>
                  </a:cubicBezTo>
                  <a:cubicBezTo>
                    <a:pt x="1045" y="906"/>
                    <a:pt x="1149" y="894"/>
                    <a:pt x="1242" y="871"/>
                  </a:cubicBezTo>
                  <a:cubicBezTo>
                    <a:pt x="1382" y="824"/>
                    <a:pt x="1521" y="813"/>
                    <a:pt x="1672" y="824"/>
                  </a:cubicBezTo>
                  <a:cubicBezTo>
                    <a:pt x="1904" y="778"/>
                    <a:pt x="2113" y="766"/>
                    <a:pt x="2345" y="650"/>
                  </a:cubicBezTo>
                  <a:close/>
                  <a:moveTo>
                    <a:pt x="1823" y="10669"/>
                  </a:moveTo>
                  <a:cubicBezTo>
                    <a:pt x="1974" y="10797"/>
                    <a:pt x="2136" y="10843"/>
                    <a:pt x="2310" y="10820"/>
                  </a:cubicBezTo>
                  <a:cubicBezTo>
                    <a:pt x="2496" y="10808"/>
                    <a:pt x="2670" y="10820"/>
                    <a:pt x="2856" y="10820"/>
                  </a:cubicBezTo>
                  <a:cubicBezTo>
                    <a:pt x="2949" y="10820"/>
                    <a:pt x="3018" y="10820"/>
                    <a:pt x="3100" y="10855"/>
                  </a:cubicBezTo>
                  <a:cubicBezTo>
                    <a:pt x="3216" y="10901"/>
                    <a:pt x="3355" y="10901"/>
                    <a:pt x="3471" y="10901"/>
                  </a:cubicBezTo>
                  <a:lnTo>
                    <a:pt x="5247" y="10901"/>
                  </a:lnTo>
                  <a:cubicBezTo>
                    <a:pt x="5329" y="10901"/>
                    <a:pt x="5398" y="10913"/>
                    <a:pt x="5468" y="10878"/>
                  </a:cubicBezTo>
                  <a:cubicBezTo>
                    <a:pt x="5665" y="10797"/>
                    <a:pt x="5874" y="10820"/>
                    <a:pt x="6083" y="10808"/>
                  </a:cubicBezTo>
                  <a:cubicBezTo>
                    <a:pt x="6141" y="10808"/>
                    <a:pt x="6211" y="10820"/>
                    <a:pt x="6257" y="10797"/>
                  </a:cubicBezTo>
                  <a:cubicBezTo>
                    <a:pt x="6408" y="10704"/>
                    <a:pt x="6582" y="10727"/>
                    <a:pt x="6757" y="10739"/>
                  </a:cubicBezTo>
                  <a:cubicBezTo>
                    <a:pt x="7070" y="10750"/>
                    <a:pt x="7337" y="10623"/>
                    <a:pt x="7627" y="10623"/>
                  </a:cubicBezTo>
                  <a:cubicBezTo>
                    <a:pt x="7709" y="10623"/>
                    <a:pt x="7790" y="10576"/>
                    <a:pt x="7859" y="10565"/>
                  </a:cubicBezTo>
                  <a:cubicBezTo>
                    <a:pt x="7964" y="10553"/>
                    <a:pt x="8034" y="10518"/>
                    <a:pt x="8115" y="10414"/>
                  </a:cubicBezTo>
                  <a:lnTo>
                    <a:pt x="8115" y="9473"/>
                  </a:lnTo>
                  <a:cubicBezTo>
                    <a:pt x="8115" y="9427"/>
                    <a:pt x="8115" y="9357"/>
                    <a:pt x="8092" y="9334"/>
                  </a:cubicBezTo>
                  <a:cubicBezTo>
                    <a:pt x="8022" y="9195"/>
                    <a:pt x="8034" y="9055"/>
                    <a:pt x="8034" y="8904"/>
                  </a:cubicBezTo>
                  <a:cubicBezTo>
                    <a:pt x="8022" y="8661"/>
                    <a:pt x="8080" y="8405"/>
                    <a:pt x="7952" y="8150"/>
                  </a:cubicBezTo>
                  <a:cubicBezTo>
                    <a:pt x="7941" y="8127"/>
                    <a:pt x="7941" y="8069"/>
                    <a:pt x="7941" y="8034"/>
                  </a:cubicBezTo>
                  <a:cubicBezTo>
                    <a:pt x="7918" y="7709"/>
                    <a:pt x="7941" y="7372"/>
                    <a:pt x="7859" y="7035"/>
                  </a:cubicBezTo>
                  <a:cubicBezTo>
                    <a:pt x="7801" y="6745"/>
                    <a:pt x="7848" y="6455"/>
                    <a:pt x="7778" y="6153"/>
                  </a:cubicBezTo>
                  <a:cubicBezTo>
                    <a:pt x="7732" y="5991"/>
                    <a:pt x="7767" y="5828"/>
                    <a:pt x="7709" y="5677"/>
                  </a:cubicBezTo>
                  <a:cubicBezTo>
                    <a:pt x="7674" y="5619"/>
                    <a:pt x="7685" y="5561"/>
                    <a:pt x="7674" y="5503"/>
                  </a:cubicBezTo>
                  <a:cubicBezTo>
                    <a:pt x="7662" y="5422"/>
                    <a:pt x="7674" y="5352"/>
                    <a:pt x="7651" y="5282"/>
                  </a:cubicBezTo>
                  <a:cubicBezTo>
                    <a:pt x="7592" y="5155"/>
                    <a:pt x="7604" y="5015"/>
                    <a:pt x="7592" y="4888"/>
                  </a:cubicBezTo>
                  <a:cubicBezTo>
                    <a:pt x="7592" y="4667"/>
                    <a:pt x="7616" y="4435"/>
                    <a:pt x="7534" y="4226"/>
                  </a:cubicBezTo>
                  <a:cubicBezTo>
                    <a:pt x="7500" y="4168"/>
                    <a:pt x="7534" y="4110"/>
                    <a:pt x="7511" y="4029"/>
                  </a:cubicBezTo>
                  <a:cubicBezTo>
                    <a:pt x="7511" y="3971"/>
                    <a:pt x="7511" y="3901"/>
                    <a:pt x="7488" y="3854"/>
                  </a:cubicBezTo>
                  <a:cubicBezTo>
                    <a:pt x="7430" y="3715"/>
                    <a:pt x="7430" y="3564"/>
                    <a:pt x="7430" y="3413"/>
                  </a:cubicBezTo>
                  <a:cubicBezTo>
                    <a:pt x="7430" y="3274"/>
                    <a:pt x="7442" y="3135"/>
                    <a:pt x="7395" y="3019"/>
                  </a:cubicBezTo>
                  <a:cubicBezTo>
                    <a:pt x="7360" y="2868"/>
                    <a:pt x="7360" y="2705"/>
                    <a:pt x="7337" y="2566"/>
                  </a:cubicBezTo>
                  <a:cubicBezTo>
                    <a:pt x="7337" y="2461"/>
                    <a:pt x="7337" y="2357"/>
                    <a:pt x="7325" y="2264"/>
                  </a:cubicBezTo>
                  <a:cubicBezTo>
                    <a:pt x="7105" y="2067"/>
                    <a:pt x="6873" y="2159"/>
                    <a:pt x="6652" y="2148"/>
                  </a:cubicBezTo>
                  <a:cubicBezTo>
                    <a:pt x="6524" y="2392"/>
                    <a:pt x="6524" y="2392"/>
                    <a:pt x="6281" y="2392"/>
                  </a:cubicBezTo>
                  <a:lnTo>
                    <a:pt x="5944" y="2392"/>
                  </a:lnTo>
                  <a:cubicBezTo>
                    <a:pt x="5886" y="2392"/>
                    <a:pt x="5816" y="2392"/>
                    <a:pt x="5770" y="2403"/>
                  </a:cubicBezTo>
                  <a:cubicBezTo>
                    <a:pt x="5654" y="2461"/>
                    <a:pt x="5538" y="2461"/>
                    <a:pt x="5410" y="2461"/>
                  </a:cubicBezTo>
                  <a:cubicBezTo>
                    <a:pt x="5201" y="2461"/>
                    <a:pt x="5004" y="2450"/>
                    <a:pt x="4818" y="2543"/>
                  </a:cubicBezTo>
                  <a:cubicBezTo>
                    <a:pt x="4771" y="2554"/>
                    <a:pt x="4713" y="2554"/>
                    <a:pt x="4667" y="2554"/>
                  </a:cubicBezTo>
                  <a:lnTo>
                    <a:pt x="4365" y="2601"/>
                  </a:lnTo>
                  <a:cubicBezTo>
                    <a:pt x="4295" y="2612"/>
                    <a:pt x="4214" y="2624"/>
                    <a:pt x="4145" y="2624"/>
                  </a:cubicBezTo>
                  <a:cubicBezTo>
                    <a:pt x="3947" y="2624"/>
                    <a:pt x="3738" y="2612"/>
                    <a:pt x="3541" y="2693"/>
                  </a:cubicBezTo>
                  <a:cubicBezTo>
                    <a:pt x="3483" y="2728"/>
                    <a:pt x="3425" y="2717"/>
                    <a:pt x="3343" y="2717"/>
                  </a:cubicBezTo>
                  <a:lnTo>
                    <a:pt x="1974" y="2717"/>
                  </a:lnTo>
                  <a:cubicBezTo>
                    <a:pt x="1811" y="2717"/>
                    <a:pt x="1695" y="2670"/>
                    <a:pt x="1602" y="2519"/>
                  </a:cubicBezTo>
                  <a:cubicBezTo>
                    <a:pt x="1591" y="2496"/>
                    <a:pt x="1567" y="2461"/>
                    <a:pt x="1532" y="2438"/>
                  </a:cubicBezTo>
                  <a:cubicBezTo>
                    <a:pt x="1463" y="2461"/>
                    <a:pt x="1416" y="2496"/>
                    <a:pt x="1358" y="2508"/>
                  </a:cubicBezTo>
                  <a:cubicBezTo>
                    <a:pt x="1300" y="2543"/>
                    <a:pt x="1254" y="2554"/>
                    <a:pt x="1196" y="2577"/>
                  </a:cubicBezTo>
                  <a:lnTo>
                    <a:pt x="1196" y="3645"/>
                  </a:lnTo>
                  <a:cubicBezTo>
                    <a:pt x="1196" y="3831"/>
                    <a:pt x="1184" y="4005"/>
                    <a:pt x="1254" y="4191"/>
                  </a:cubicBezTo>
                  <a:cubicBezTo>
                    <a:pt x="1289" y="4249"/>
                    <a:pt x="1277" y="4342"/>
                    <a:pt x="1277" y="4412"/>
                  </a:cubicBezTo>
                  <a:cubicBezTo>
                    <a:pt x="1277" y="4632"/>
                    <a:pt x="1289" y="4830"/>
                    <a:pt x="1312" y="5050"/>
                  </a:cubicBezTo>
                  <a:cubicBezTo>
                    <a:pt x="1347" y="5224"/>
                    <a:pt x="1347" y="5398"/>
                    <a:pt x="1358" y="5573"/>
                  </a:cubicBezTo>
                  <a:cubicBezTo>
                    <a:pt x="1370" y="5654"/>
                    <a:pt x="1358" y="5758"/>
                    <a:pt x="1393" y="5840"/>
                  </a:cubicBezTo>
                  <a:cubicBezTo>
                    <a:pt x="1451" y="6002"/>
                    <a:pt x="1451" y="6165"/>
                    <a:pt x="1451" y="6327"/>
                  </a:cubicBezTo>
                  <a:lnTo>
                    <a:pt x="1451" y="7093"/>
                  </a:lnTo>
                  <a:cubicBezTo>
                    <a:pt x="1451" y="7175"/>
                    <a:pt x="1451" y="7268"/>
                    <a:pt x="1463" y="7337"/>
                  </a:cubicBezTo>
                  <a:cubicBezTo>
                    <a:pt x="1532" y="7546"/>
                    <a:pt x="1521" y="7743"/>
                    <a:pt x="1521" y="7952"/>
                  </a:cubicBezTo>
                  <a:cubicBezTo>
                    <a:pt x="1521" y="8069"/>
                    <a:pt x="1509" y="8208"/>
                    <a:pt x="1544" y="8312"/>
                  </a:cubicBezTo>
                  <a:cubicBezTo>
                    <a:pt x="1625" y="8486"/>
                    <a:pt x="1602" y="8672"/>
                    <a:pt x="1602" y="8846"/>
                  </a:cubicBezTo>
                  <a:cubicBezTo>
                    <a:pt x="1625" y="9102"/>
                    <a:pt x="1579" y="9357"/>
                    <a:pt x="1683" y="9601"/>
                  </a:cubicBezTo>
                  <a:cubicBezTo>
                    <a:pt x="1707" y="9659"/>
                    <a:pt x="1695" y="9717"/>
                    <a:pt x="1695" y="9798"/>
                  </a:cubicBezTo>
                  <a:cubicBezTo>
                    <a:pt x="1695" y="10031"/>
                    <a:pt x="1683" y="10263"/>
                    <a:pt x="1776" y="10495"/>
                  </a:cubicBezTo>
                  <a:cubicBezTo>
                    <a:pt x="1823" y="10553"/>
                    <a:pt x="1823" y="10611"/>
                    <a:pt x="1823" y="10669"/>
                  </a:cubicBezTo>
                  <a:close/>
                  <a:moveTo>
                    <a:pt x="8289" y="10750"/>
                  </a:moveTo>
                  <a:cubicBezTo>
                    <a:pt x="7999" y="10878"/>
                    <a:pt x="7720" y="10971"/>
                    <a:pt x="7430" y="10959"/>
                  </a:cubicBezTo>
                  <a:cubicBezTo>
                    <a:pt x="7372" y="10959"/>
                    <a:pt x="7302" y="10959"/>
                    <a:pt x="7256" y="10982"/>
                  </a:cubicBezTo>
                  <a:cubicBezTo>
                    <a:pt x="7105" y="11041"/>
                    <a:pt x="6954" y="11041"/>
                    <a:pt x="6803" y="11041"/>
                  </a:cubicBezTo>
                  <a:cubicBezTo>
                    <a:pt x="6687" y="11041"/>
                    <a:pt x="6571" y="11029"/>
                    <a:pt x="6466" y="11075"/>
                  </a:cubicBezTo>
                  <a:cubicBezTo>
                    <a:pt x="6327" y="11133"/>
                    <a:pt x="6165" y="11133"/>
                    <a:pt x="6025" y="11133"/>
                  </a:cubicBezTo>
                  <a:cubicBezTo>
                    <a:pt x="5909" y="11133"/>
                    <a:pt x="5805" y="11145"/>
                    <a:pt x="5689" y="11157"/>
                  </a:cubicBezTo>
                  <a:cubicBezTo>
                    <a:pt x="5584" y="11168"/>
                    <a:pt x="5480" y="11203"/>
                    <a:pt x="5387" y="11203"/>
                  </a:cubicBezTo>
                  <a:lnTo>
                    <a:pt x="3355" y="11203"/>
                  </a:lnTo>
                  <a:cubicBezTo>
                    <a:pt x="3262" y="11203"/>
                    <a:pt x="3158" y="11191"/>
                    <a:pt x="3076" y="11168"/>
                  </a:cubicBezTo>
                  <a:cubicBezTo>
                    <a:pt x="2972" y="11157"/>
                    <a:pt x="2868" y="11133"/>
                    <a:pt x="2775" y="11133"/>
                  </a:cubicBezTo>
                  <a:cubicBezTo>
                    <a:pt x="2612" y="11133"/>
                    <a:pt x="2461" y="11110"/>
                    <a:pt x="2310" y="11133"/>
                  </a:cubicBezTo>
                  <a:cubicBezTo>
                    <a:pt x="2078" y="11145"/>
                    <a:pt x="1869" y="11087"/>
                    <a:pt x="1672" y="10971"/>
                  </a:cubicBezTo>
                  <a:cubicBezTo>
                    <a:pt x="1567" y="10913"/>
                    <a:pt x="1509" y="10855"/>
                    <a:pt x="1509" y="10739"/>
                  </a:cubicBezTo>
                  <a:cubicBezTo>
                    <a:pt x="1509" y="10681"/>
                    <a:pt x="1521" y="10611"/>
                    <a:pt x="1498" y="10565"/>
                  </a:cubicBezTo>
                  <a:cubicBezTo>
                    <a:pt x="1393" y="10379"/>
                    <a:pt x="1416" y="10181"/>
                    <a:pt x="1416" y="9996"/>
                  </a:cubicBezTo>
                  <a:cubicBezTo>
                    <a:pt x="1416" y="9868"/>
                    <a:pt x="1416" y="9740"/>
                    <a:pt x="1358" y="9601"/>
                  </a:cubicBezTo>
                  <a:cubicBezTo>
                    <a:pt x="1335" y="9531"/>
                    <a:pt x="1335" y="9438"/>
                    <a:pt x="1335" y="9357"/>
                  </a:cubicBezTo>
                  <a:lnTo>
                    <a:pt x="1335" y="8777"/>
                  </a:lnTo>
                  <a:cubicBezTo>
                    <a:pt x="1335" y="8707"/>
                    <a:pt x="1347" y="8626"/>
                    <a:pt x="1312" y="8556"/>
                  </a:cubicBezTo>
                  <a:cubicBezTo>
                    <a:pt x="1242" y="8382"/>
                    <a:pt x="1265" y="8196"/>
                    <a:pt x="1265" y="8022"/>
                  </a:cubicBezTo>
                  <a:cubicBezTo>
                    <a:pt x="1265" y="7813"/>
                    <a:pt x="1265" y="7616"/>
                    <a:pt x="1184" y="7407"/>
                  </a:cubicBezTo>
                  <a:cubicBezTo>
                    <a:pt x="1161" y="7337"/>
                    <a:pt x="1161" y="7256"/>
                    <a:pt x="1161" y="7163"/>
                  </a:cubicBezTo>
                  <a:lnTo>
                    <a:pt x="1161" y="6675"/>
                  </a:lnTo>
                  <a:cubicBezTo>
                    <a:pt x="1161" y="6397"/>
                    <a:pt x="1184" y="6118"/>
                    <a:pt x="1080" y="5840"/>
                  </a:cubicBezTo>
                  <a:cubicBezTo>
                    <a:pt x="1056" y="5782"/>
                    <a:pt x="1068" y="5700"/>
                    <a:pt x="1068" y="5631"/>
                  </a:cubicBezTo>
                  <a:cubicBezTo>
                    <a:pt x="1068" y="5422"/>
                    <a:pt x="1068" y="5224"/>
                    <a:pt x="1022" y="5015"/>
                  </a:cubicBezTo>
                  <a:cubicBezTo>
                    <a:pt x="1010" y="4934"/>
                    <a:pt x="998" y="4830"/>
                    <a:pt x="998" y="4737"/>
                  </a:cubicBezTo>
                  <a:cubicBezTo>
                    <a:pt x="998" y="4528"/>
                    <a:pt x="1010" y="4296"/>
                    <a:pt x="929" y="4075"/>
                  </a:cubicBezTo>
                  <a:cubicBezTo>
                    <a:pt x="906" y="4017"/>
                    <a:pt x="906" y="3959"/>
                    <a:pt x="906" y="3889"/>
                  </a:cubicBezTo>
                  <a:lnTo>
                    <a:pt x="906" y="2589"/>
                  </a:lnTo>
                  <a:lnTo>
                    <a:pt x="906" y="2473"/>
                  </a:lnTo>
                  <a:cubicBezTo>
                    <a:pt x="929" y="2357"/>
                    <a:pt x="964" y="2299"/>
                    <a:pt x="1080" y="2299"/>
                  </a:cubicBezTo>
                  <a:cubicBezTo>
                    <a:pt x="1265" y="2287"/>
                    <a:pt x="1416" y="2206"/>
                    <a:pt x="1567" y="2113"/>
                  </a:cubicBezTo>
                  <a:cubicBezTo>
                    <a:pt x="1567" y="2043"/>
                    <a:pt x="1579" y="1974"/>
                    <a:pt x="1579" y="1892"/>
                  </a:cubicBezTo>
                  <a:cubicBezTo>
                    <a:pt x="1591" y="1625"/>
                    <a:pt x="1753" y="1475"/>
                    <a:pt x="2032" y="1463"/>
                  </a:cubicBezTo>
                  <a:cubicBezTo>
                    <a:pt x="2136" y="1463"/>
                    <a:pt x="2229" y="1486"/>
                    <a:pt x="2333" y="1428"/>
                  </a:cubicBezTo>
                  <a:cubicBezTo>
                    <a:pt x="2368" y="1300"/>
                    <a:pt x="2345" y="1173"/>
                    <a:pt x="2322" y="1057"/>
                  </a:cubicBezTo>
                  <a:cubicBezTo>
                    <a:pt x="2183" y="1045"/>
                    <a:pt x="1463" y="1022"/>
                    <a:pt x="1393" y="1057"/>
                  </a:cubicBezTo>
                  <a:cubicBezTo>
                    <a:pt x="1207" y="1138"/>
                    <a:pt x="1010" y="1126"/>
                    <a:pt x="824" y="1126"/>
                  </a:cubicBezTo>
                  <a:cubicBezTo>
                    <a:pt x="639" y="1126"/>
                    <a:pt x="522" y="1219"/>
                    <a:pt x="441" y="1393"/>
                  </a:cubicBezTo>
                  <a:cubicBezTo>
                    <a:pt x="395" y="1533"/>
                    <a:pt x="348" y="1695"/>
                    <a:pt x="348" y="1869"/>
                  </a:cubicBezTo>
                  <a:cubicBezTo>
                    <a:pt x="360" y="2473"/>
                    <a:pt x="348" y="3077"/>
                    <a:pt x="348" y="3680"/>
                  </a:cubicBezTo>
                  <a:cubicBezTo>
                    <a:pt x="348" y="3901"/>
                    <a:pt x="383" y="4133"/>
                    <a:pt x="290" y="4330"/>
                  </a:cubicBezTo>
                  <a:cubicBezTo>
                    <a:pt x="267" y="4354"/>
                    <a:pt x="267" y="4377"/>
                    <a:pt x="267" y="4388"/>
                  </a:cubicBezTo>
                  <a:cubicBezTo>
                    <a:pt x="267" y="4679"/>
                    <a:pt x="255" y="4969"/>
                    <a:pt x="290" y="5248"/>
                  </a:cubicBezTo>
                  <a:cubicBezTo>
                    <a:pt x="313" y="5607"/>
                    <a:pt x="372" y="5956"/>
                    <a:pt x="418" y="6304"/>
                  </a:cubicBezTo>
                  <a:cubicBezTo>
                    <a:pt x="430" y="6501"/>
                    <a:pt x="441" y="6699"/>
                    <a:pt x="441" y="6884"/>
                  </a:cubicBezTo>
                  <a:cubicBezTo>
                    <a:pt x="441" y="7140"/>
                    <a:pt x="464" y="7384"/>
                    <a:pt x="488" y="7616"/>
                  </a:cubicBezTo>
                  <a:cubicBezTo>
                    <a:pt x="546" y="8034"/>
                    <a:pt x="580" y="8440"/>
                    <a:pt x="615" y="8858"/>
                  </a:cubicBezTo>
                  <a:lnTo>
                    <a:pt x="662" y="9253"/>
                  </a:lnTo>
                  <a:cubicBezTo>
                    <a:pt x="720" y="9659"/>
                    <a:pt x="882" y="10042"/>
                    <a:pt x="882" y="10460"/>
                  </a:cubicBezTo>
                  <a:cubicBezTo>
                    <a:pt x="882" y="10472"/>
                    <a:pt x="882" y="10506"/>
                    <a:pt x="894" y="10518"/>
                  </a:cubicBezTo>
                  <a:cubicBezTo>
                    <a:pt x="998" y="10750"/>
                    <a:pt x="929" y="11029"/>
                    <a:pt x="1045" y="11261"/>
                  </a:cubicBezTo>
                  <a:cubicBezTo>
                    <a:pt x="1022" y="11447"/>
                    <a:pt x="1103" y="11586"/>
                    <a:pt x="1196" y="11760"/>
                  </a:cubicBezTo>
                  <a:cubicBezTo>
                    <a:pt x="1312" y="11795"/>
                    <a:pt x="1451" y="11807"/>
                    <a:pt x="1567" y="11853"/>
                  </a:cubicBezTo>
                  <a:cubicBezTo>
                    <a:pt x="1718" y="11911"/>
                    <a:pt x="1916" y="11900"/>
                    <a:pt x="2066" y="11934"/>
                  </a:cubicBezTo>
                  <a:cubicBezTo>
                    <a:pt x="2241" y="11981"/>
                    <a:pt x="2415" y="11981"/>
                    <a:pt x="2577" y="11992"/>
                  </a:cubicBezTo>
                  <a:cubicBezTo>
                    <a:pt x="2705" y="11992"/>
                    <a:pt x="2844" y="11992"/>
                    <a:pt x="2972" y="12039"/>
                  </a:cubicBezTo>
                  <a:cubicBezTo>
                    <a:pt x="3088" y="12074"/>
                    <a:pt x="3193" y="12085"/>
                    <a:pt x="3309" y="12085"/>
                  </a:cubicBezTo>
                  <a:lnTo>
                    <a:pt x="4655" y="12085"/>
                  </a:lnTo>
                  <a:cubicBezTo>
                    <a:pt x="4725" y="12085"/>
                    <a:pt x="4795" y="12097"/>
                    <a:pt x="4876" y="12074"/>
                  </a:cubicBezTo>
                  <a:cubicBezTo>
                    <a:pt x="5062" y="11981"/>
                    <a:pt x="5247" y="11992"/>
                    <a:pt x="5433" y="11992"/>
                  </a:cubicBezTo>
                  <a:cubicBezTo>
                    <a:pt x="5514" y="11992"/>
                    <a:pt x="5584" y="12016"/>
                    <a:pt x="5654" y="11981"/>
                  </a:cubicBezTo>
                  <a:cubicBezTo>
                    <a:pt x="5805" y="11911"/>
                    <a:pt x="5956" y="11923"/>
                    <a:pt x="6107" y="11923"/>
                  </a:cubicBezTo>
                  <a:cubicBezTo>
                    <a:pt x="6165" y="11923"/>
                    <a:pt x="6223" y="11923"/>
                    <a:pt x="6246" y="11911"/>
                  </a:cubicBezTo>
                  <a:cubicBezTo>
                    <a:pt x="6420" y="11818"/>
                    <a:pt x="6617" y="11842"/>
                    <a:pt x="6791" y="11842"/>
                  </a:cubicBezTo>
                  <a:cubicBezTo>
                    <a:pt x="7082" y="11842"/>
                    <a:pt x="7349" y="11842"/>
                    <a:pt x="7639" y="11818"/>
                  </a:cubicBezTo>
                  <a:cubicBezTo>
                    <a:pt x="7732" y="11818"/>
                    <a:pt x="7813" y="11818"/>
                    <a:pt x="7894" y="11795"/>
                  </a:cubicBezTo>
                  <a:cubicBezTo>
                    <a:pt x="8022" y="11737"/>
                    <a:pt x="8150" y="11737"/>
                    <a:pt x="8277" y="11737"/>
                  </a:cubicBezTo>
                  <a:cubicBezTo>
                    <a:pt x="8486" y="11737"/>
                    <a:pt x="8672" y="11644"/>
                    <a:pt x="8881" y="11586"/>
                  </a:cubicBezTo>
                  <a:cubicBezTo>
                    <a:pt x="8881" y="11447"/>
                    <a:pt x="8893" y="11296"/>
                    <a:pt x="8893" y="11157"/>
                  </a:cubicBezTo>
                  <a:cubicBezTo>
                    <a:pt x="8893" y="11029"/>
                    <a:pt x="8893" y="10890"/>
                    <a:pt x="8928" y="10762"/>
                  </a:cubicBezTo>
                  <a:cubicBezTo>
                    <a:pt x="8951" y="10623"/>
                    <a:pt x="8904" y="10483"/>
                    <a:pt x="8881" y="10344"/>
                  </a:cubicBezTo>
                  <a:cubicBezTo>
                    <a:pt x="8870" y="10286"/>
                    <a:pt x="8881" y="10228"/>
                    <a:pt x="8881" y="10158"/>
                  </a:cubicBezTo>
                  <a:lnTo>
                    <a:pt x="8881" y="9543"/>
                  </a:lnTo>
                  <a:cubicBezTo>
                    <a:pt x="8881" y="9473"/>
                    <a:pt x="8893" y="9404"/>
                    <a:pt x="8870" y="9322"/>
                  </a:cubicBezTo>
                  <a:cubicBezTo>
                    <a:pt x="8765" y="9079"/>
                    <a:pt x="8788" y="8823"/>
                    <a:pt x="8788" y="8568"/>
                  </a:cubicBezTo>
                  <a:cubicBezTo>
                    <a:pt x="8788" y="8324"/>
                    <a:pt x="8823" y="8080"/>
                    <a:pt x="8730" y="7848"/>
                  </a:cubicBezTo>
                  <a:cubicBezTo>
                    <a:pt x="8707" y="7790"/>
                    <a:pt x="8719" y="7697"/>
                    <a:pt x="8719" y="7627"/>
                  </a:cubicBezTo>
                  <a:lnTo>
                    <a:pt x="8719" y="7082"/>
                  </a:lnTo>
                  <a:cubicBezTo>
                    <a:pt x="8719" y="7001"/>
                    <a:pt x="8730" y="6931"/>
                    <a:pt x="8707" y="6861"/>
                  </a:cubicBezTo>
                  <a:cubicBezTo>
                    <a:pt x="8614" y="6652"/>
                    <a:pt x="8649" y="6455"/>
                    <a:pt x="8637" y="6246"/>
                  </a:cubicBezTo>
                  <a:cubicBezTo>
                    <a:pt x="8637" y="6014"/>
                    <a:pt x="8661" y="5782"/>
                    <a:pt x="8556" y="5549"/>
                  </a:cubicBezTo>
                  <a:cubicBezTo>
                    <a:pt x="8533" y="5480"/>
                    <a:pt x="8544" y="5398"/>
                    <a:pt x="8544" y="5306"/>
                  </a:cubicBezTo>
                  <a:lnTo>
                    <a:pt x="8544" y="4121"/>
                  </a:lnTo>
                  <a:cubicBezTo>
                    <a:pt x="8544" y="4017"/>
                    <a:pt x="8556" y="3912"/>
                    <a:pt x="8521" y="3808"/>
                  </a:cubicBezTo>
                  <a:cubicBezTo>
                    <a:pt x="8463" y="3634"/>
                    <a:pt x="8463" y="3460"/>
                    <a:pt x="8463" y="3286"/>
                  </a:cubicBezTo>
                  <a:cubicBezTo>
                    <a:pt x="8463" y="3204"/>
                    <a:pt x="8463" y="3135"/>
                    <a:pt x="8440" y="3042"/>
                  </a:cubicBezTo>
                  <a:cubicBezTo>
                    <a:pt x="8370" y="2577"/>
                    <a:pt x="8301" y="2113"/>
                    <a:pt x="8208" y="1649"/>
                  </a:cubicBezTo>
                  <a:cubicBezTo>
                    <a:pt x="8185" y="1521"/>
                    <a:pt x="8138" y="1393"/>
                    <a:pt x="8127" y="1254"/>
                  </a:cubicBezTo>
                  <a:cubicBezTo>
                    <a:pt x="8103" y="1080"/>
                    <a:pt x="8080" y="941"/>
                    <a:pt x="7987" y="813"/>
                  </a:cubicBezTo>
                  <a:cubicBezTo>
                    <a:pt x="7848" y="720"/>
                    <a:pt x="7697" y="697"/>
                    <a:pt x="7546" y="697"/>
                  </a:cubicBezTo>
                  <a:cubicBezTo>
                    <a:pt x="6966" y="697"/>
                    <a:pt x="6385" y="674"/>
                    <a:pt x="5805" y="674"/>
                  </a:cubicBezTo>
                  <a:cubicBezTo>
                    <a:pt x="5781" y="674"/>
                    <a:pt x="5770" y="697"/>
                    <a:pt x="5723" y="708"/>
                  </a:cubicBezTo>
                  <a:cubicBezTo>
                    <a:pt x="5712" y="848"/>
                    <a:pt x="5689" y="999"/>
                    <a:pt x="5758" y="1161"/>
                  </a:cubicBezTo>
                  <a:lnTo>
                    <a:pt x="6095" y="1161"/>
                  </a:lnTo>
                  <a:cubicBezTo>
                    <a:pt x="6281" y="1138"/>
                    <a:pt x="6455" y="1196"/>
                    <a:pt x="6594" y="1347"/>
                  </a:cubicBezTo>
                  <a:cubicBezTo>
                    <a:pt x="6617" y="1486"/>
                    <a:pt x="6629" y="1649"/>
                    <a:pt x="6641" y="1823"/>
                  </a:cubicBezTo>
                  <a:cubicBezTo>
                    <a:pt x="6733" y="1823"/>
                    <a:pt x="6803" y="1834"/>
                    <a:pt x="6873" y="1834"/>
                  </a:cubicBezTo>
                  <a:cubicBezTo>
                    <a:pt x="7058" y="1823"/>
                    <a:pt x="7233" y="1869"/>
                    <a:pt x="7407" y="1939"/>
                  </a:cubicBezTo>
                  <a:cubicBezTo>
                    <a:pt x="7500" y="1974"/>
                    <a:pt x="7546" y="2032"/>
                    <a:pt x="7558" y="2113"/>
                  </a:cubicBezTo>
                  <a:lnTo>
                    <a:pt x="7558" y="2229"/>
                  </a:lnTo>
                  <a:cubicBezTo>
                    <a:pt x="7558" y="2496"/>
                    <a:pt x="7523" y="2763"/>
                    <a:pt x="7627" y="3019"/>
                  </a:cubicBezTo>
                  <a:cubicBezTo>
                    <a:pt x="7651" y="3042"/>
                    <a:pt x="7627" y="3100"/>
                    <a:pt x="7627" y="3135"/>
                  </a:cubicBezTo>
                  <a:cubicBezTo>
                    <a:pt x="7627" y="3367"/>
                    <a:pt x="7616" y="3599"/>
                    <a:pt x="7697" y="3831"/>
                  </a:cubicBezTo>
                  <a:cubicBezTo>
                    <a:pt x="7720" y="3866"/>
                    <a:pt x="7697" y="3924"/>
                    <a:pt x="7720" y="3971"/>
                  </a:cubicBezTo>
                  <a:cubicBezTo>
                    <a:pt x="7720" y="4029"/>
                    <a:pt x="7720" y="4098"/>
                    <a:pt x="7743" y="4145"/>
                  </a:cubicBezTo>
                  <a:cubicBezTo>
                    <a:pt x="7825" y="4307"/>
                    <a:pt x="7836" y="4481"/>
                    <a:pt x="7801" y="4655"/>
                  </a:cubicBezTo>
                  <a:cubicBezTo>
                    <a:pt x="7778" y="4957"/>
                    <a:pt x="7906" y="5248"/>
                    <a:pt x="7906" y="5573"/>
                  </a:cubicBezTo>
                  <a:cubicBezTo>
                    <a:pt x="7976" y="5712"/>
                    <a:pt x="7999" y="5886"/>
                    <a:pt x="7976" y="6049"/>
                  </a:cubicBezTo>
                  <a:cubicBezTo>
                    <a:pt x="7976" y="6095"/>
                    <a:pt x="7976" y="6153"/>
                    <a:pt x="8010" y="6188"/>
                  </a:cubicBezTo>
                  <a:cubicBezTo>
                    <a:pt x="8068" y="6327"/>
                    <a:pt x="8068" y="6466"/>
                    <a:pt x="8068" y="6617"/>
                  </a:cubicBezTo>
                  <a:cubicBezTo>
                    <a:pt x="8068" y="6733"/>
                    <a:pt x="8034" y="6873"/>
                    <a:pt x="8080" y="6977"/>
                  </a:cubicBezTo>
                  <a:cubicBezTo>
                    <a:pt x="8173" y="7221"/>
                    <a:pt x="8138" y="7453"/>
                    <a:pt x="8150" y="7697"/>
                  </a:cubicBezTo>
                  <a:cubicBezTo>
                    <a:pt x="8150" y="7802"/>
                    <a:pt x="8127" y="7918"/>
                    <a:pt x="8173" y="8011"/>
                  </a:cubicBezTo>
                  <a:cubicBezTo>
                    <a:pt x="8289" y="8254"/>
                    <a:pt x="8243" y="8510"/>
                    <a:pt x="8243" y="8765"/>
                  </a:cubicBezTo>
                  <a:cubicBezTo>
                    <a:pt x="8243" y="8858"/>
                    <a:pt x="8231" y="8974"/>
                    <a:pt x="8254" y="9067"/>
                  </a:cubicBezTo>
                  <a:cubicBezTo>
                    <a:pt x="8324" y="9229"/>
                    <a:pt x="8301" y="9380"/>
                    <a:pt x="8289" y="9543"/>
                  </a:cubicBezTo>
                  <a:lnTo>
                    <a:pt x="8243" y="9938"/>
                  </a:lnTo>
                  <a:cubicBezTo>
                    <a:pt x="8312" y="10239"/>
                    <a:pt x="8301" y="10495"/>
                    <a:pt x="8289" y="10750"/>
                  </a:cubicBezTo>
                  <a:close/>
                  <a:moveTo>
                    <a:pt x="2682" y="581"/>
                  </a:moveTo>
                  <a:cubicBezTo>
                    <a:pt x="2612" y="906"/>
                    <a:pt x="2612" y="1451"/>
                    <a:pt x="2670" y="1707"/>
                  </a:cubicBezTo>
                  <a:cubicBezTo>
                    <a:pt x="2902" y="1707"/>
                    <a:pt x="3135" y="1753"/>
                    <a:pt x="3355" y="1672"/>
                  </a:cubicBezTo>
                  <a:cubicBezTo>
                    <a:pt x="3425" y="1637"/>
                    <a:pt x="3506" y="1637"/>
                    <a:pt x="3599" y="1637"/>
                  </a:cubicBezTo>
                  <a:cubicBezTo>
                    <a:pt x="3831" y="1602"/>
                    <a:pt x="4063" y="1602"/>
                    <a:pt x="4295" y="1533"/>
                  </a:cubicBezTo>
                  <a:cubicBezTo>
                    <a:pt x="4481" y="1475"/>
                    <a:pt x="4655" y="1475"/>
                    <a:pt x="4829" y="1463"/>
                  </a:cubicBezTo>
                  <a:cubicBezTo>
                    <a:pt x="5015" y="1463"/>
                    <a:pt x="5189" y="1486"/>
                    <a:pt x="5364" y="1451"/>
                  </a:cubicBezTo>
                  <a:cubicBezTo>
                    <a:pt x="5410" y="1347"/>
                    <a:pt x="5456" y="1254"/>
                    <a:pt x="5503" y="1173"/>
                  </a:cubicBezTo>
                  <a:cubicBezTo>
                    <a:pt x="5456" y="1045"/>
                    <a:pt x="5422" y="906"/>
                    <a:pt x="5480" y="755"/>
                  </a:cubicBezTo>
                  <a:cubicBezTo>
                    <a:pt x="5526" y="639"/>
                    <a:pt x="5514" y="488"/>
                    <a:pt x="5468" y="360"/>
                  </a:cubicBezTo>
                  <a:cubicBezTo>
                    <a:pt x="5422" y="348"/>
                    <a:pt x="5387" y="325"/>
                    <a:pt x="5352" y="325"/>
                  </a:cubicBezTo>
                  <a:cubicBezTo>
                    <a:pt x="5015" y="325"/>
                    <a:pt x="4702" y="348"/>
                    <a:pt x="4365" y="314"/>
                  </a:cubicBezTo>
                  <a:cubicBezTo>
                    <a:pt x="4028" y="290"/>
                    <a:pt x="3703" y="418"/>
                    <a:pt x="3367" y="372"/>
                  </a:cubicBezTo>
                  <a:cubicBezTo>
                    <a:pt x="3332" y="372"/>
                    <a:pt x="3309" y="406"/>
                    <a:pt x="3274" y="418"/>
                  </a:cubicBezTo>
                  <a:cubicBezTo>
                    <a:pt x="3239" y="430"/>
                    <a:pt x="3193" y="465"/>
                    <a:pt x="3135" y="476"/>
                  </a:cubicBezTo>
                  <a:cubicBezTo>
                    <a:pt x="3007" y="488"/>
                    <a:pt x="2856" y="534"/>
                    <a:pt x="2682" y="581"/>
                  </a:cubicBezTo>
                  <a:close/>
                  <a:moveTo>
                    <a:pt x="1916" y="2450"/>
                  </a:moveTo>
                  <a:cubicBezTo>
                    <a:pt x="2020" y="2461"/>
                    <a:pt x="2090" y="2461"/>
                    <a:pt x="2171" y="2461"/>
                  </a:cubicBezTo>
                  <a:lnTo>
                    <a:pt x="3135" y="2461"/>
                  </a:lnTo>
                  <a:cubicBezTo>
                    <a:pt x="3309" y="2461"/>
                    <a:pt x="3483" y="2485"/>
                    <a:pt x="3645" y="2403"/>
                  </a:cubicBezTo>
                  <a:cubicBezTo>
                    <a:pt x="3703" y="2380"/>
                    <a:pt x="3761" y="2380"/>
                    <a:pt x="3819" y="2392"/>
                  </a:cubicBezTo>
                  <a:cubicBezTo>
                    <a:pt x="4133" y="2438"/>
                    <a:pt x="4435" y="2276"/>
                    <a:pt x="4760" y="2287"/>
                  </a:cubicBezTo>
                  <a:cubicBezTo>
                    <a:pt x="4946" y="2206"/>
                    <a:pt x="5131" y="2229"/>
                    <a:pt x="5329" y="2218"/>
                  </a:cubicBezTo>
                  <a:cubicBezTo>
                    <a:pt x="5410" y="2218"/>
                    <a:pt x="5514" y="2218"/>
                    <a:pt x="5596" y="2171"/>
                  </a:cubicBezTo>
                  <a:cubicBezTo>
                    <a:pt x="5712" y="2136"/>
                    <a:pt x="5828" y="2113"/>
                    <a:pt x="5967" y="2113"/>
                  </a:cubicBezTo>
                  <a:cubicBezTo>
                    <a:pt x="6083" y="2113"/>
                    <a:pt x="6211" y="2136"/>
                    <a:pt x="6315" y="2090"/>
                  </a:cubicBezTo>
                  <a:cubicBezTo>
                    <a:pt x="6408" y="1927"/>
                    <a:pt x="6443" y="1776"/>
                    <a:pt x="6432" y="1614"/>
                  </a:cubicBezTo>
                  <a:cubicBezTo>
                    <a:pt x="6408" y="1521"/>
                    <a:pt x="6374" y="1475"/>
                    <a:pt x="6292" y="1475"/>
                  </a:cubicBezTo>
                  <a:lnTo>
                    <a:pt x="5816" y="1475"/>
                  </a:lnTo>
                  <a:cubicBezTo>
                    <a:pt x="5700" y="1730"/>
                    <a:pt x="5700" y="1730"/>
                    <a:pt x="5468" y="1730"/>
                  </a:cubicBezTo>
                  <a:lnTo>
                    <a:pt x="5189" y="1730"/>
                  </a:lnTo>
                  <a:cubicBezTo>
                    <a:pt x="4899" y="1742"/>
                    <a:pt x="4632" y="1683"/>
                    <a:pt x="4354" y="1800"/>
                  </a:cubicBezTo>
                  <a:cubicBezTo>
                    <a:pt x="4307" y="1811"/>
                    <a:pt x="4249" y="1800"/>
                    <a:pt x="4203" y="1811"/>
                  </a:cubicBezTo>
                  <a:cubicBezTo>
                    <a:pt x="4145" y="1811"/>
                    <a:pt x="4075" y="1823"/>
                    <a:pt x="4028" y="1846"/>
                  </a:cubicBezTo>
                  <a:cubicBezTo>
                    <a:pt x="3901" y="1904"/>
                    <a:pt x="3773" y="1904"/>
                    <a:pt x="3645" y="1904"/>
                  </a:cubicBezTo>
                  <a:cubicBezTo>
                    <a:pt x="3587" y="1904"/>
                    <a:pt x="3506" y="1904"/>
                    <a:pt x="3448" y="1916"/>
                  </a:cubicBezTo>
                  <a:cubicBezTo>
                    <a:pt x="3135" y="2032"/>
                    <a:pt x="2798" y="1962"/>
                    <a:pt x="2484" y="1974"/>
                  </a:cubicBezTo>
                  <a:cubicBezTo>
                    <a:pt x="2403" y="1974"/>
                    <a:pt x="2345" y="1927"/>
                    <a:pt x="2322" y="1858"/>
                  </a:cubicBezTo>
                  <a:cubicBezTo>
                    <a:pt x="2310" y="1811"/>
                    <a:pt x="2275" y="1765"/>
                    <a:pt x="2264" y="1742"/>
                  </a:cubicBezTo>
                  <a:cubicBezTo>
                    <a:pt x="2101" y="1695"/>
                    <a:pt x="1997" y="1742"/>
                    <a:pt x="1904" y="1858"/>
                  </a:cubicBezTo>
                  <a:cubicBezTo>
                    <a:pt x="1881" y="2032"/>
                    <a:pt x="1869" y="2218"/>
                    <a:pt x="1916" y="2450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3005750" y="3695225"/>
              <a:ext cx="44725" cy="62725"/>
            </a:xfrm>
            <a:custGeom>
              <a:avLst/>
              <a:gdLst/>
              <a:ahLst/>
              <a:cxnLst/>
              <a:rect l="l" t="t" r="r" b="b"/>
              <a:pathLst>
                <a:path w="1789" h="2509" extrusionOk="0">
                  <a:moveTo>
                    <a:pt x="24" y="930"/>
                  </a:moveTo>
                  <a:lnTo>
                    <a:pt x="24" y="465"/>
                  </a:lnTo>
                  <a:cubicBezTo>
                    <a:pt x="24" y="361"/>
                    <a:pt x="47" y="291"/>
                    <a:pt x="105" y="198"/>
                  </a:cubicBezTo>
                  <a:cubicBezTo>
                    <a:pt x="163" y="129"/>
                    <a:pt x="221" y="82"/>
                    <a:pt x="314" y="82"/>
                  </a:cubicBezTo>
                  <a:cubicBezTo>
                    <a:pt x="442" y="82"/>
                    <a:pt x="570" y="47"/>
                    <a:pt x="697" y="24"/>
                  </a:cubicBezTo>
                  <a:cubicBezTo>
                    <a:pt x="964" y="1"/>
                    <a:pt x="1220" y="13"/>
                    <a:pt x="1498" y="13"/>
                  </a:cubicBezTo>
                  <a:cubicBezTo>
                    <a:pt x="1591" y="13"/>
                    <a:pt x="1614" y="82"/>
                    <a:pt x="1626" y="163"/>
                  </a:cubicBezTo>
                  <a:cubicBezTo>
                    <a:pt x="1626" y="233"/>
                    <a:pt x="1649" y="303"/>
                    <a:pt x="1649" y="372"/>
                  </a:cubicBezTo>
                  <a:lnTo>
                    <a:pt x="1649" y="1115"/>
                  </a:lnTo>
                  <a:cubicBezTo>
                    <a:pt x="1649" y="1185"/>
                    <a:pt x="1626" y="1266"/>
                    <a:pt x="1673" y="1336"/>
                  </a:cubicBezTo>
                  <a:cubicBezTo>
                    <a:pt x="1789" y="1557"/>
                    <a:pt x="1731" y="1766"/>
                    <a:pt x="1742" y="1998"/>
                  </a:cubicBezTo>
                  <a:cubicBezTo>
                    <a:pt x="1742" y="2091"/>
                    <a:pt x="1719" y="2160"/>
                    <a:pt x="1649" y="2207"/>
                  </a:cubicBezTo>
                  <a:cubicBezTo>
                    <a:pt x="1487" y="2311"/>
                    <a:pt x="1324" y="2427"/>
                    <a:pt x="1127" y="2392"/>
                  </a:cubicBezTo>
                  <a:cubicBezTo>
                    <a:pt x="1080" y="2392"/>
                    <a:pt x="1034" y="2392"/>
                    <a:pt x="1011" y="2404"/>
                  </a:cubicBezTo>
                  <a:cubicBezTo>
                    <a:pt x="813" y="2509"/>
                    <a:pt x="628" y="2462"/>
                    <a:pt x="442" y="2462"/>
                  </a:cubicBezTo>
                  <a:cubicBezTo>
                    <a:pt x="291" y="2462"/>
                    <a:pt x="268" y="2427"/>
                    <a:pt x="221" y="2265"/>
                  </a:cubicBezTo>
                  <a:cubicBezTo>
                    <a:pt x="163" y="2079"/>
                    <a:pt x="152" y="1858"/>
                    <a:pt x="105" y="1673"/>
                  </a:cubicBezTo>
                  <a:cubicBezTo>
                    <a:pt x="59" y="1475"/>
                    <a:pt x="47" y="1301"/>
                    <a:pt x="47" y="1127"/>
                  </a:cubicBezTo>
                  <a:cubicBezTo>
                    <a:pt x="1" y="1069"/>
                    <a:pt x="1" y="999"/>
                    <a:pt x="24" y="930"/>
                  </a:cubicBezTo>
                  <a:cubicBezTo>
                    <a:pt x="1" y="930"/>
                    <a:pt x="24" y="930"/>
                    <a:pt x="24" y="930"/>
                  </a:cubicBezTo>
                  <a:close/>
                  <a:moveTo>
                    <a:pt x="1371" y="303"/>
                  </a:moveTo>
                  <a:cubicBezTo>
                    <a:pt x="988" y="198"/>
                    <a:pt x="663" y="338"/>
                    <a:pt x="326" y="361"/>
                  </a:cubicBezTo>
                  <a:cubicBezTo>
                    <a:pt x="291" y="535"/>
                    <a:pt x="279" y="1324"/>
                    <a:pt x="303" y="1440"/>
                  </a:cubicBezTo>
                  <a:cubicBezTo>
                    <a:pt x="303" y="1452"/>
                    <a:pt x="326" y="1475"/>
                    <a:pt x="326" y="1487"/>
                  </a:cubicBezTo>
                  <a:cubicBezTo>
                    <a:pt x="384" y="1603"/>
                    <a:pt x="395" y="1731"/>
                    <a:pt x="384" y="1858"/>
                  </a:cubicBezTo>
                  <a:cubicBezTo>
                    <a:pt x="384" y="1986"/>
                    <a:pt x="407" y="2091"/>
                    <a:pt x="512" y="2207"/>
                  </a:cubicBezTo>
                  <a:cubicBezTo>
                    <a:pt x="593" y="2183"/>
                    <a:pt x="697" y="2172"/>
                    <a:pt x="802" y="2160"/>
                  </a:cubicBezTo>
                  <a:cubicBezTo>
                    <a:pt x="871" y="2149"/>
                    <a:pt x="941" y="2114"/>
                    <a:pt x="999" y="2114"/>
                  </a:cubicBezTo>
                  <a:cubicBezTo>
                    <a:pt x="1162" y="2114"/>
                    <a:pt x="1289" y="2056"/>
                    <a:pt x="1429" y="1940"/>
                  </a:cubicBezTo>
                  <a:cubicBezTo>
                    <a:pt x="1429" y="1812"/>
                    <a:pt x="1452" y="1673"/>
                    <a:pt x="1405" y="1545"/>
                  </a:cubicBezTo>
                  <a:cubicBezTo>
                    <a:pt x="1347" y="1394"/>
                    <a:pt x="1347" y="1231"/>
                    <a:pt x="1347" y="1069"/>
                  </a:cubicBezTo>
                  <a:cubicBezTo>
                    <a:pt x="1371" y="825"/>
                    <a:pt x="1371" y="581"/>
                    <a:pt x="1371" y="303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3028975" y="3841800"/>
              <a:ext cx="104500" cy="10775"/>
            </a:xfrm>
            <a:custGeom>
              <a:avLst/>
              <a:gdLst/>
              <a:ahLst/>
              <a:cxnLst/>
              <a:rect l="l" t="t" r="r" b="b"/>
              <a:pathLst>
                <a:path w="4180" h="431" extrusionOk="0">
                  <a:moveTo>
                    <a:pt x="4157" y="1"/>
                  </a:moveTo>
                  <a:cubicBezTo>
                    <a:pt x="4180" y="128"/>
                    <a:pt x="4110" y="186"/>
                    <a:pt x="4029" y="221"/>
                  </a:cubicBezTo>
                  <a:cubicBezTo>
                    <a:pt x="3936" y="233"/>
                    <a:pt x="3832" y="233"/>
                    <a:pt x="3750" y="233"/>
                  </a:cubicBezTo>
                  <a:cubicBezTo>
                    <a:pt x="3576" y="233"/>
                    <a:pt x="3402" y="233"/>
                    <a:pt x="3228" y="291"/>
                  </a:cubicBezTo>
                  <a:cubicBezTo>
                    <a:pt x="3123" y="314"/>
                    <a:pt x="3019" y="314"/>
                    <a:pt x="2926" y="314"/>
                  </a:cubicBezTo>
                  <a:lnTo>
                    <a:pt x="2067" y="314"/>
                  </a:lnTo>
                  <a:cubicBezTo>
                    <a:pt x="1916" y="314"/>
                    <a:pt x="1765" y="337"/>
                    <a:pt x="1614" y="372"/>
                  </a:cubicBezTo>
                  <a:cubicBezTo>
                    <a:pt x="1394" y="430"/>
                    <a:pt x="1161" y="430"/>
                    <a:pt x="964" y="302"/>
                  </a:cubicBezTo>
                  <a:cubicBezTo>
                    <a:pt x="813" y="198"/>
                    <a:pt x="662" y="198"/>
                    <a:pt x="500" y="279"/>
                  </a:cubicBezTo>
                  <a:cubicBezTo>
                    <a:pt x="372" y="337"/>
                    <a:pt x="233" y="337"/>
                    <a:pt x="105" y="291"/>
                  </a:cubicBezTo>
                  <a:cubicBezTo>
                    <a:pt x="70" y="279"/>
                    <a:pt x="47" y="244"/>
                    <a:pt x="1" y="221"/>
                  </a:cubicBezTo>
                  <a:cubicBezTo>
                    <a:pt x="35" y="186"/>
                    <a:pt x="47" y="140"/>
                    <a:pt x="59" y="140"/>
                  </a:cubicBezTo>
                  <a:cubicBezTo>
                    <a:pt x="268" y="105"/>
                    <a:pt x="453" y="59"/>
                    <a:pt x="651" y="24"/>
                  </a:cubicBezTo>
                  <a:cubicBezTo>
                    <a:pt x="802" y="12"/>
                    <a:pt x="941" y="24"/>
                    <a:pt x="1080" y="105"/>
                  </a:cubicBezTo>
                  <a:cubicBezTo>
                    <a:pt x="1254" y="198"/>
                    <a:pt x="1428" y="221"/>
                    <a:pt x="1603" y="128"/>
                  </a:cubicBezTo>
                  <a:cubicBezTo>
                    <a:pt x="1684" y="105"/>
                    <a:pt x="1777" y="82"/>
                    <a:pt x="1870" y="82"/>
                  </a:cubicBezTo>
                  <a:cubicBezTo>
                    <a:pt x="2160" y="82"/>
                    <a:pt x="2438" y="82"/>
                    <a:pt x="2729" y="70"/>
                  </a:cubicBezTo>
                  <a:cubicBezTo>
                    <a:pt x="2938" y="70"/>
                    <a:pt x="3135" y="82"/>
                    <a:pt x="3344" y="12"/>
                  </a:cubicBezTo>
                  <a:cubicBezTo>
                    <a:pt x="3402" y="1"/>
                    <a:pt x="3460" y="1"/>
                    <a:pt x="3530" y="1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3025775" y="3805825"/>
              <a:ext cx="108300" cy="13950"/>
            </a:xfrm>
            <a:custGeom>
              <a:avLst/>
              <a:gdLst/>
              <a:ahLst/>
              <a:cxnLst/>
              <a:rect l="l" t="t" r="r" b="b"/>
              <a:pathLst>
                <a:path w="4332" h="558" extrusionOk="0">
                  <a:moveTo>
                    <a:pt x="1429" y="267"/>
                  </a:moveTo>
                  <a:lnTo>
                    <a:pt x="1928" y="267"/>
                  </a:lnTo>
                  <a:cubicBezTo>
                    <a:pt x="2067" y="267"/>
                    <a:pt x="2195" y="244"/>
                    <a:pt x="2323" y="221"/>
                  </a:cubicBezTo>
                  <a:cubicBezTo>
                    <a:pt x="2474" y="174"/>
                    <a:pt x="2625" y="163"/>
                    <a:pt x="2775" y="174"/>
                  </a:cubicBezTo>
                  <a:cubicBezTo>
                    <a:pt x="3054" y="174"/>
                    <a:pt x="3298" y="105"/>
                    <a:pt x="3553" y="58"/>
                  </a:cubicBezTo>
                  <a:cubicBezTo>
                    <a:pt x="3762" y="12"/>
                    <a:pt x="3983" y="12"/>
                    <a:pt x="4192" y="0"/>
                  </a:cubicBezTo>
                  <a:cubicBezTo>
                    <a:pt x="4227" y="0"/>
                    <a:pt x="4273" y="12"/>
                    <a:pt x="4285" y="35"/>
                  </a:cubicBezTo>
                  <a:cubicBezTo>
                    <a:pt x="4308" y="58"/>
                    <a:pt x="4331" y="105"/>
                    <a:pt x="4331" y="128"/>
                  </a:cubicBezTo>
                  <a:cubicBezTo>
                    <a:pt x="4331" y="163"/>
                    <a:pt x="4296" y="186"/>
                    <a:pt x="4273" y="186"/>
                  </a:cubicBezTo>
                  <a:cubicBezTo>
                    <a:pt x="4192" y="209"/>
                    <a:pt x="4122" y="221"/>
                    <a:pt x="4052" y="209"/>
                  </a:cubicBezTo>
                  <a:cubicBezTo>
                    <a:pt x="3809" y="163"/>
                    <a:pt x="3576" y="221"/>
                    <a:pt x="3356" y="302"/>
                  </a:cubicBezTo>
                  <a:cubicBezTo>
                    <a:pt x="3147" y="383"/>
                    <a:pt x="2961" y="395"/>
                    <a:pt x="2764" y="383"/>
                  </a:cubicBezTo>
                  <a:cubicBezTo>
                    <a:pt x="2590" y="383"/>
                    <a:pt x="2416" y="348"/>
                    <a:pt x="2253" y="441"/>
                  </a:cubicBezTo>
                  <a:cubicBezTo>
                    <a:pt x="2195" y="464"/>
                    <a:pt x="2137" y="453"/>
                    <a:pt x="2079" y="453"/>
                  </a:cubicBezTo>
                  <a:lnTo>
                    <a:pt x="1220" y="453"/>
                  </a:lnTo>
                  <a:cubicBezTo>
                    <a:pt x="1022" y="453"/>
                    <a:pt x="813" y="453"/>
                    <a:pt x="616" y="511"/>
                  </a:cubicBezTo>
                  <a:cubicBezTo>
                    <a:pt x="477" y="557"/>
                    <a:pt x="337" y="534"/>
                    <a:pt x="187" y="534"/>
                  </a:cubicBezTo>
                  <a:cubicBezTo>
                    <a:pt x="152" y="534"/>
                    <a:pt x="94" y="511"/>
                    <a:pt x="47" y="476"/>
                  </a:cubicBezTo>
                  <a:cubicBezTo>
                    <a:pt x="1" y="453"/>
                    <a:pt x="12" y="360"/>
                    <a:pt x="59" y="348"/>
                  </a:cubicBezTo>
                  <a:cubicBezTo>
                    <a:pt x="94" y="337"/>
                    <a:pt x="117" y="325"/>
                    <a:pt x="152" y="325"/>
                  </a:cubicBezTo>
                  <a:cubicBezTo>
                    <a:pt x="581" y="348"/>
                    <a:pt x="1022" y="209"/>
                    <a:pt x="1429" y="267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3020275" y="3776800"/>
              <a:ext cx="113800" cy="15675"/>
            </a:xfrm>
            <a:custGeom>
              <a:avLst/>
              <a:gdLst/>
              <a:ahLst/>
              <a:cxnLst/>
              <a:rect l="l" t="t" r="r" b="b"/>
              <a:pathLst>
                <a:path w="4552" h="627" extrusionOk="0">
                  <a:moveTo>
                    <a:pt x="4551" y="174"/>
                  </a:moveTo>
                  <a:cubicBezTo>
                    <a:pt x="4400" y="279"/>
                    <a:pt x="4284" y="302"/>
                    <a:pt x="4156" y="209"/>
                  </a:cubicBezTo>
                  <a:cubicBezTo>
                    <a:pt x="4063" y="128"/>
                    <a:pt x="3947" y="128"/>
                    <a:pt x="3866" y="174"/>
                  </a:cubicBezTo>
                  <a:cubicBezTo>
                    <a:pt x="3657" y="290"/>
                    <a:pt x="3460" y="290"/>
                    <a:pt x="3239" y="279"/>
                  </a:cubicBezTo>
                  <a:cubicBezTo>
                    <a:pt x="2926" y="267"/>
                    <a:pt x="2636" y="337"/>
                    <a:pt x="2345" y="406"/>
                  </a:cubicBezTo>
                  <a:cubicBezTo>
                    <a:pt x="2229" y="441"/>
                    <a:pt x="2090" y="453"/>
                    <a:pt x="1974" y="453"/>
                  </a:cubicBezTo>
                  <a:cubicBezTo>
                    <a:pt x="1626" y="453"/>
                    <a:pt x="1277" y="453"/>
                    <a:pt x="929" y="441"/>
                  </a:cubicBezTo>
                  <a:cubicBezTo>
                    <a:pt x="778" y="441"/>
                    <a:pt x="616" y="418"/>
                    <a:pt x="465" y="534"/>
                  </a:cubicBezTo>
                  <a:cubicBezTo>
                    <a:pt x="349" y="627"/>
                    <a:pt x="198" y="627"/>
                    <a:pt x="58" y="581"/>
                  </a:cubicBezTo>
                  <a:cubicBezTo>
                    <a:pt x="35" y="581"/>
                    <a:pt x="23" y="534"/>
                    <a:pt x="0" y="523"/>
                  </a:cubicBezTo>
                  <a:cubicBezTo>
                    <a:pt x="0" y="499"/>
                    <a:pt x="23" y="464"/>
                    <a:pt x="47" y="453"/>
                  </a:cubicBezTo>
                  <a:cubicBezTo>
                    <a:pt x="82" y="441"/>
                    <a:pt x="105" y="418"/>
                    <a:pt x="140" y="418"/>
                  </a:cubicBezTo>
                  <a:cubicBezTo>
                    <a:pt x="267" y="418"/>
                    <a:pt x="395" y="395"/>
                    <a:pt x="511" y="302"/>
                  </a:cubicBezTo>
                  <a:cubicBezTo>
                    <a:pt x="557" y="279"/>
                    <a:pt x="627" y="267"/>
                    <a:pt x="685" y="267"/>
                  </a:cubicBezTo>
                  <a:cubicBezTo>
                    <a:pt x="1022" y="244"/>
                    <a:pt x="1359" y="232"/>
                    <a:pt x="1707" y="232"/>
                  </a:cubicBezTo>
                  <a:cubicBezTo>
                    <a:pt x="2009" y="232"/>
                    <a:pt x="2299" y="232"/>
                    <a:pt x="2577" y="151"/>
                  </a:cubicBezTo>
                  <a:cubicBezTo>
                    <a:pt x="2868" y="58"/>
                    <a:pt x="3158" y="70"/>
                    <a:pt x="3448" y="70"/>
                  </a:cubicBezTo>
                  <a:cubicBezTo>
                    <a:pt x="3588" y="70"/>
                    <a:pt x="3715" y="70"/>
                    <a:pt x="3866" y="47"/>
                  </a:cubicBezTo>
                  <a:cubicBezTo>
                    <a:pt x="4087" y="0"/>
                    <a:pt x="4296" y="35"/>
                    <a:pt x="4551" y="174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3060025" y="3695825"/>
              <a:ext cx="58650" cy="12200"/>
            </a:xfrm>
            <a:custGeom>
              <a:avLst/>
              <a:gdLst/>
              <a:ahLst/>
              <a:cxnLst/>
              <a:rect l="l" t="t" r="r" b="b"/>
              <a:pathLst>
                <a:path w="2346" h="488" extrusionOk="0">
                  <a:moveTo>
                    <a:pt x="929" y="395"/>
                  </a:moveTo>
                  <a:cubicBezTo>
                    <a:pt x="767" y="395"/>
                    <a:pt x="697" y="360"/>
                    <a:pt x="651" y="267"/>
                  </a:cubicBezTo>
                  <a:cubicBezTo>
                    <a:pt x="604" y="174"/>
                    <a:pt x="523" y="174"/>
                    <a:pt x="442" y="232"/>
                  </a:cubicBezTo>
                  <a:cubicBezTo>
                    <a:pt x="384" y="279"/>
                    <a:pt x="361" y="348"/>
                    <a:pt x="303" y="395"/>
                  </a:cubicBezTo>
                  <a:cubicBezTo>
                    <a:pt x="256" y="430"/>
                    <a:pt x="198" y="453"/>
                    <a:pt x="140" y="465"/>
                  </a:cubicBezTo>
                  <a:cubicBezTo>
                    <a:pt x="82" y="488"/>
                    <a:pt x="12" y="430"/>
                    <a:pt x="12" y="360"/>
                  </a:cubicBezTo>
                  <a:cubicBezTo>
                    <a:pt x="1" y="302"/>
                    <a:pt x="12" y="221"/>
                    <a:pt x="70" y="209"/>
                  </a:cubicBezTo>
                  <a:cubicBezTo>
                    <a:pt x="186" y="186"/>
                    <a:pt x="268" y="116"/>
                    <a:pt x="361" y="70"/>
                  </a:cubicBezTo>
                  <a:cubicBezTo>
                    <a:pt x="500" y="0"/>
                    <a:pt x="662" y="0"/>
                    <a:pt x="790" y="105"/>
                  </a:cubicBezTo>
                  <a:cubicBezTo>
                    <a:pt x="883" y="163"/>
                    <a:pt x="964" y="197"/>
                    <a:pt x="1080" y="151"/>
                  </a:cubicBezTo>
                  <a:cubicBezTo>
                    <a:pt x="1196" y="105"/>
                    <a:pt x="1313" y="116"/>
                    <a:pt x="1429" y="58"/>
                  </a:cubicBezTo>
                  <a:cubicBezTo>
                    <a:pt x="1510" y="12"/>
                    <a:pt x="1603" y="35"/>
                    <a:pt x="1707" y="35"/>
                  </a:cubicBezTo>
                  <a:cubicBezTo>
                    <a:pt x="1870" y="35"/>
                    <a:pt x="2009" y="35"/>
                    <a:pt x="2172" y="47"/>
                  </a:cubicBezTo>
                  <a:cubicBezTo>
                    <a:pt x="2276" y="47"/>
                    <a:pt x="2346" y="93"/>
                    <a:pt x="2334" y="151"/>
                  </a:cubicBezTo>
                  <a:cubicBezTo>
                    <a:pt x="2323" y="232"/>
                    <a:pt x="2241" y="221"/>
                    <a:pt x="2183" y="221"/>
                  </a:cubicBezTo>
                  <a:cubicBezTo>
                    <a:pt x="2067" y="221"/>
                    <a:pt x="1951" y="232"/>
                    <a:pt x="1858" y="221"/>
                  </a:cubicBezTo>
                  <a:cubicBezTo>
                    <a:pt x="1603" y="209"/>
                    <a:pt x="1371" y="267"/>
                    <a:pt x="1138" y="348"/>
                  </a:cubicBezTo>
                  <a:cubicBezTo>
                    <a:pt x="1057" y="372"/>
                    <a:pt x="953" y="383"/>
                    <a:pt x="929" y="395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3064675" y="3720200"/>
              <a:ext cx="56900" cy="13075"/>
            </a:xfrm>
            <a:custGeom>
              <a:avLst/>
              <a:gdLst/>
              <a:ahLst/>
              <a:cxnLst/>
              <a:rect l="l" t="t" r="r" b="b"/>
              <a:pathLst>
                <a:path w="2276" h="523" extrusionOk="0">
                  <a:moveTo>
                    <a:pt x="0" y="395"/>
                  </a:moveTo>
                  <a:cubicBezTo>
                    <a:pt x="59" y="209"/>
                    <a:pt x="59" y="209"/>
                    <a:pt x="175" y="93"/>
                  </a:cubicBezTo>
                  <a:cubicBezTo>
                    <a:pt x="198" y="128"/>
                    <a:pt x="244" y="174"/>
                    <a:pt x="291" y="232"/>
                  </a:cubicBezTo>
                  <a:cubicBezTo>
                    <a:pt x="418" y="267"/>
                    <a:pt x="581" y="337"/>
                    <a:pt x="743" y="325"/>
                  </a:cubicBezTo>
                  <a:cubicBezTo>
                    <a:pt x="894" y="302"/>
                    <a:pt x="1057" y="279"/>
                    <a:pt x="1208" y="186"/>
                  </a:cubicBezTo>
                  <a:cubicBezTo>
                    <a:pt x="1289" y="128"/>
                    <a:pt x="1382" y="93"/>
                    <a:pt x="1463" y="47"/>
                  </a:cubicBezTo>
                  <a:cubicBezTo>
                    <a:pt x="1533" y="0"/>
                    <a:pt x="1626" y="0"/>
                    <a:pt x="1695" y="58"/>
                  </a:cubicBezTo>
                  <a:cubicBezTo>
                    <a:pt x="1823" y="174"/>
                    <a:pt x="1974" y="163"/>
                    <a:pt x="2137" y="128"/>
                  </a:cubicBezTo>
                  <a:cubicBezTo>
                    <a:pt x="2160" y="116"/>
                    <a:pt x="2206" y="128"/>
                    <a:pt x="2276" y="151"/>
                  </a:cubicBezTo>
                  <a:cubicBezTo>
                    <a:pt x="2229" y="209"/>
                    <a:pt x="2218" y="232"/>
                    <a:pt x="2195" y="244"/>
                  </a:cubicBezTo>
                  <a:cubicBezTo>
                    <a:pt x="2055" y="360"/>
                    <a:pt x="1904" y="383"/>
                    <a:pt x="1730" y="360"/>
                  </a:cubicBezTo>
                  <a:cubicBezTo>
                    <a:pt x="1672" y="360"/>
                    <a:pt x="1614" y="337"/>
                    <a:pt x="1579" y="279"/>
                  </a:cubicBezTo>
                  <a:cubicBezTo>
                    <a:pt x="1568" y="244"/>
                    <a:pt x="1533" y="209"/>
                    <a:pt x="1510" y="174"/>
                  </a:cubicBezTo>
                  <a:cubicBezTo>
                    <a:pt x="1440" y="209"/>
                    <a:pt x="1359" y="232"/>
                    <a:pt x="1301" y="279"/>
                  </a:cubicBezTo>
                  <a:cubicBezTo>
                    <a:pt x="1173" y="395"/>
                    <a:pt x="999" y="418"/>
                    <a:pt x="836" y="500"/>
                  </a:cubicBezTo>
                  <a:cubicBezTo>
                    <a:pt x="778" y="523"/>
                    <a:pt x="685" y="523"/>
                    <a:pt x="639" y="500"/>
                  </a:cubicBezTo>
                  <a:cubicBezTo>
                    <a:pt x="511" y="407"/>
                    <a:pt x="360" y="418"/>
                    <a:pt x="221" y="441"/>
                  </a:cubicBezTo>
                  <a:cubicBezTo>
                    <a:pt x="163" y="407"/>
                    <a:pt x="82" y="395"/>
                    <a:pt x="0" y="395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3060600" y="3742250"/>
              <a:ext cx="43850" cy="10175"/>
            </a:xfrm>
            <a:custGeom>
              <a:avLst/>
              <a:gdLst/>
              <a:ahLst/>
              <a:cxnLst/>
              <a:rect l="l" t="t" r="r" b="b"/>
              <a:pathLst>
                <a:path w="1754" h="407" extrusionOk="0">
                  <a:moveTo>
                    <a:pt x="59" y="407"/>
                  </a:moveTo>
                  <a:cubicBezTo>
                    <a:pt x="1" y="302"/>
                    <a:pt x="47" y="233"/>
                    <a:pt x="105" y="221"/>
                  </a:cubicBezTo>
                  <a:cubicBezTo>
                    <a:pt x="372" y="152"/>
                    <a:pt x="628" y="1"/>
                    <a:pt x="918" y="24"/>
                  </a:cubicBezTo>
                  <a:cubicBezTo>
                    <a:pt x="1197" y="35"/>
                    <a:pt x="1487" y="35"/>
                    <a:pt x="1754" y="35"/>
                  </a:cubicBezTo>
                  <a:cubicBezTo>
                    <a:pt x="1754" y="117"/>
                    <a:pt x="1696" y="117"/>
                    <a:pt x="1649" y="140"/>
                  </a:cubicBezTo>
                  <a:cubicBezTo>
                    <a:pt x="1522" y="163"/>
                    <a:pt x="1382" y="210"/>
                    <a:pt x="1232" y="210"/>
                  </a:cubicBezTo>
                  <a:cubicBezTo>
                    <a:pt x="918" y="210"/>
                    <a:pt x="616" y="221"/>
                    <a:pt x="326" y="349"/>
                  </a:cubicBezTo>
                  <a:cubicBezTo>
                    <a:pt x="268" y="395"/>
                    <a:pt x="163" y="395"/>
                    <a:pt x="59" y="407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3115750" y="3743425"/>
              <a:ext cx="4100" cy="4075"/>
            </a:xfrm>
            <a:custGeom>
              <a:avLst/>
              <a:gdLst/>
              <a:ahLst/>
              <a:cxnLst/>
              <a:rect l="l" t="t" r="r" b="b"/>
              <a:pathLst>
                <a:path w="164" h="163" extrusionOk="0">
                  <a:moveTo>
                    <a:pt x="47" y="0"/>
                  </a:moveTo>
                  <a:cubicBezTo>
                    <a:pt x="59" y="0"/>
                    <a:pt x="94" y="12"/>
                    <a:pt x="94" y="12"/>
                  </a:cubicBezTo>
                  <a:cubicBezTo>
                    <a:pt x="117" y="58"/>
                    <a:pt x="163" y="93"/>
                    <a:pt x="117" y="139"/>
                  </a:cubicBezTo>
                  <a:cubicBezTo>
                    <a:pt x="117" y="139"/>
                    <a:pt x="105" y="163"/>
                    <a:pt x="94" y="163"/>
                  </a:cubicBezTo>
                  <a:cubicBezTo>
                    <a:pt x="36" y="139"/>
                    <a:pt x="1" y="105"/>
                    <a:pt x="1" y="58"/>
                  </a:cubicBezTo>
                  <a:cubicBezTo>
                    <a:pt x="36" y="46"/>
                    <a:pt x="47" y="12"/>
                    <a:pt x="47" y="0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" name="Google Shape;33;p2"/>
          <p:cNvGrpSpPr/>
          <p:nvPr/>
        </p:nvGrpSpPr>
        <p:grpSpPr>
          <a:xfrm rot="-2084963">
            <a:off x="6461954" y="-103695"/>
            <a:ext cx="1670611" cy="1197127"/>
            <a:chOff x="692625" y="2569725"/>
            <a:chExt cx="463800" cy="332350"/>
          </a:xfrm>
        </p:grpSpPr>
        <p:sp>
          <p:nvSpPr>
            <p:cNvPr id="34" name="Google Shape;34;p2"/>
            <p:cNvSpPr/>
            <p:nvPr/>
          </p:nvSpPr>
          <p:spPr>
            <a:xfrm>
              <a:off x="692625" y="2569725"/>
              <a:ext cx="463800" cy="332350"/>
            </a:xfrm>
            <a:custGeom>
              <a:avLst/>
              <a:gdLst/>
              <a:ahLst/>
              <a:cxnLst/>
              <a:rect l="l" t="t" r="r" b="b"/>
              <a:pathLst>
                <a:path w="18552" h="13294" extrusionOk="0">
                  <a:moveTo>
                    <a:pt x="15080" y="10669"/>
                  </a:moveTo>
                  <a:cubicBezTo>
                    <a:pt x="15313" y="10484"/>
                    <a:pt x="15533" y="10298"/>
                    <a:pt x="15754" y="10100"/>
                  </a:cubicBezTo>
                  <a:cubicBezTo>
                    <a:pt x="15998" y="10042"/>
                    <a:pt x="16207" y="9915"/>
                    <a:pt x="16462" y="9857"/>
                  </a:cubicBezTo>
                  <a:cubicBezTo>
                    <a:pt x="16648" y="9810"/>
                    <a:pt x="16868" y="9833"/>
                    <a:pt x="17066" y="9857"/>
                  </a:cubicBezTo>
                  <a:cubicBezTo>
                    <a:pt x="17309" y="9892"/>
                    <a:pt x="17518" y="10031"/>
                    <a:pt x="17716" y="10182"/>
                  </a:cubicBezTo>
                  <a:cubicBezTo>
                    <a:pt x="17797" y="10217"/>
                    <a:pt x="17855" y="10275"/>
                    <a:pt x="17913" y="10333"/>
                  </a:cubicBezTo>
                  <a:cubicBezTo>
                    <a:pt x="18111" y="10530"/>
                    <a:pt x="18285" y="10716"/>
                    <a:pt x="18343" y="11006"/>
                  </a:cubicBezTo>
                  <a:cubicBezTo>
                    <a:pt x="18424" y="11343"/>
                    <a:pt x="18401" y="11656"/>
                    <a:pt x="18401" y="11981"/>
                  </a:cubicBezTo>
                  <a:cubicBezTo>
                    <a:pt x="18401" y="12051"/>
                    <a:pt x="18389" y="12120"/>
                    <a:pt x="18366" y="12179"/>
                  </a:cubicBezTo>
                  <a:cubicBezTo>
                    <a:pt x="18227" y="12527"/>
                    <a:pt x="18006" y="12805"/>
                    <a:pt x="17693" y="12980"/>
                  </a:cubicBezTo>
                  <a:cubicBezTo>
                    <a:pt x="17495" y="13096"/>
                    <a:pt x="17286" y="13212"/>
                    <a:pt x="17042" y="13235"/>
                  </a:cubicBezTo>
                  <a:cubicBezTo>
                    <a:pt x="16752" y="13270"/>
                    <a:pt x="16474" y="13293"/>
                    <a:pt x="16183" y="13281"/>
                  </a:cubicBezTo>
                  <a:cubicBezTo>
                    <a:pt x="15998" y="13270"/>
                    <a:pt x="15812" y="13212"/>
                    <a:pt x="15661" y="13061"/>
                  </a:cubicBezTo>
                  <a:cubicBezTo>
                    <a:pt x="15487" y="12887"/>
                    <a:pt x="15313" y="12713"/>
                    <a:pt x="15197" y="12504"/>
                  </a:cubicBezTo>
                  <a:cubicBezTo>
                    <a:pt x="15069" y="12248"/>
                    <a:pt x="14918" y="11993"/>
                    <a:pt x="14883" y="11703"/>
                  </a:cubicBezTo>
                  <a:cubicBezTo>
                    <a:pt x="14732" y="11633"/>
                    <a:pt x="14570" y="11610"/>
                    <a:pt x="14419" y="11598"/>
                  </a:cubicBezTo>
                  <a:cubicBezTo>
                    <a:pt x="14105" y="11586"/>
                    <a:pt x="13803" y="11575"/>
                    <a:pt x="13513" y="11470"/>
                  </a:cubicBezTo>
                  <a:cubicBezTo>
                    <a:pt x="13339" y="11412"/>
                    <a:pt x="13142" y="11412"/>
                    <a:pt x="12933" y="11377"/>
                  </a:cubicBezTo>
                  <a:cubicBezTo>
                    <a:pt x="12759" y="11354"/>
                    <a:pt x="12596" y="11319"/>
                    <a:pt x="12422" y="11285"/>
                  </a:cubicBezTo>
                  <a:cubicBezTo>
                    <a:pt x="12213" y="11238"/>
                    <a:pt x="11992" y="11180"/>
                    <a:pt x="11760" y="11192"/>
                  </a:cubicBezTo>
                  <a:cubicBezTo>
                    <a:pt x="11702" y="11192"/>
                    <a:pt x="11633" y="11192"/>
                    <a:pt x="11575" y="11180"/>
                  </a:cubicBezTo>
                  <a:cubicBezTo>
                    <a:pt x="11296" y="11110"/>
                    <a:pt x="11017" y="11122"/>
                    <a:pt x="10739" y="11110"/>
                  </a:cubicBezTo>
                  <a:cubicBezTo>
                    <a:pt x="10599" y="11110"/>
                    <a:pt x="10448" y="11087"/>
                    <a:pt x="10321" y="11076"/>
                  </a:cubicBezTo>
                  <a:cubicBezTo>
                    <a:pt x="10100" y="11029"/>
                    <a:pt x="9903" y="11018"/>
                    <a:pt x="9682" y="11018"/>
                  </a:cubicBezTo>
                  <a:cubicBezTo>
                    <a:pt x="9322" y="11018"/>
                    <a:pt x="8974" y="11018"/>
                    <a:pt x="8614" y="11006"/>
                  </a:cubicBezTo>
                  <a:cubicBezTo>
                    <a:pt x="8440" y="11006"/>
                    <a:pt x="8266" y="10960"/>
                    <a:pt x="8092" y="10948"/>
                  </a:cubicBezTo>
                  <a:cubicBezTo>
                    <a:pt x="7952" y="10936"/>
                    <a:pt x="7825" y="10902"/>
                    <a:pt x="7697" y="10902"/>
                  </a:cubicBezTo>
                  <a:lnTo>
                    <a:pt x="5050" y="10902"/>
                  </a:lnTo>
                  <a:cubicBezTo>
                    <a:pt x="4899" y="10902"/>
                    <a:pt x="4737" y="10890"/>
                    <a:pt x="4574" y="10843"/>
                  </a:cubicBezTo>
                  <a:cubicBezTo>
                    <a:pt x="4388" y="10797"/>
                    <a:pt x="4203" y="10785"/>
                    <a:pt x="4005" y="10739"/>
                  </a:cubicBezTo>
                  <a:cubicBezTo>
                    <a:pt x="3738" y="10681"/>
                    <a:pt x="3460" y="10623"/>
                    <a:pt x="3169" y="10588"/>
                  </a:cubicBezTo>
                  <a:cubicBezTo>
                    <a:pt x="3018" y="10553"/>
                    <a:pt x="2868" y="10565"/>
                    <a:pt x="2705" y="10565"/>
                  </a:cubicBezTo>
                  <a:cubicBezTo>
                    <a:pt x="2496" y="10565"/>
                    <a:pt x="2299" y="10600"/>
                    <a:pt x="2113" y="10495"/>
                  </a:cubicBezTo>
                  <a:cubicBezTo>
                    <a:pt x="2067" y="10472"/>
                    <a:pt x="1997" y="10484"/>
                    <a:pt x="1939" y="10484"/>
                  </a:cubicBezTo>
                  <a:cubicBezTo>
                    <a:pt x="1858" y="10472"/>
                    <a:pt x="1776" y="10449"/>
                    <a:pt x="1707" y="10426"/>
                  </a:cubicBezTo>
                  <a:cubicBezTo>
                    <a:pt x="1625" y="10391"/>
                    <a:pt x="1567" y="10356"/>
                    <a:pt x="1498" y="10333"/>
                  </a:cubicBezTo>
                  <a:cubicBezTo>
                    <a:pt x="1196" y="10275"/>
                    <a:pt x="975" y="10089"/>
                    <a:pt x="801" y="9845"/>
                  </a:cubicBezTo>
                  <a:cubicBezTo>
                    <a:pt x="720" y="9717"/>
                    <a:pt x="604" y="9578"/>
                    <a:pt x="499" y="9450"/>
                  </a:cubicBezTo>
                  <a:cubicBezTo>
                    <a:pt x="325" y="9230"/>
                    <a:pt x="197" y="8998"/>
                    <a:pt x="163" y="8707"/>
                  </a:cubicBezTo>
                  <a:cubicBezTo>
                    <a:pt x="163" y="8673"/>
                    <a:pt x="139" y="8615"/>
                    <a:pt x="116" y="8568"/>
                  </a:cubicBezTo>
                  <a:cubicBezTo>
                    <a:pt x="23" y="8359"/>
                    <a:pt x="0" y="8162"/>
                    <a:pt x="0" y="7941"/>
                  </a:cubicBezTo>
                  <a:lnTo>
                    <a:pt x="0" y="6502"/>
                  </a:lnTo>
                  <a:cubicBezTo>
                    <a:pt x="0" y="6328"/>
                    <a:pt x="23" y="6153"/>
                    <a:pt x="81" y="6002"/>
                  </a:cubicBezTo>
                  <a:cubicBezTo>
                    <a:pt x="139" y="5828"/>
                    <a:pt x="139" y="5631"/>
                    <a:pt x="197" y="5457"/>
                  </a:cubicBezTo>
                  <a:lnTo>
                    <a:pt x="279" y="5201"/>
                  </a:lnTo>
                  <a:cubicBezTo>
                    <a:pt x="348" y="4981"/>
                    <a:pt x="453" y="4795"/>
                    <a:pt x="639" y="4644"/>
                  </a:cubicBezTo>
                  <a:cubicBezTo>
                    <a:pt x="685" y="4609"/>
                    <a:pt x="743" y="4563"/>
                    <a:pt x="755" y="4516"/>
                  </a:cubicBezTo>
                  <a:cubicBezTo>
                    <a:pt x="813" y="4354"/>
                    <a:pt x="952" y="4284"/>
                    <a:pt x="1080" y="4215"/>
                  </a:cubicBezTo>
                  <a:cubicBezTo>
                    <a:pt x="1324" y="4087"/>
                    <a:pt x="1591" y="3948"/>
                    <a:pt x="1858" y="3890"/>
                  </a:cubicBezTo>
                  <a:cubicBezTo>
                    <a:pt x="1974" y="3866"/>
                    <a:pt x="2090" y="3820"/>
                    <a:pt x="2206" y="3773"/>
                  </a:cubicBezTo>
                  <a:cubicBezTo>
                    <a:pt x="2287" y="3762"/>
                    <a:pt x="2357" y="3750"/>
                    <a:pt x="2415" y="3750"/>
                  </a:cubicBezTo>
                  <a:cubicBezTo>
                    <a:pt x="2519" y="3739"/>
                    <a:pt x="2612" y="3704"/>
                    <a:pt x="2717" y="3704"/>
                  </a:cubicBezTo>
                  <a:cubicBezTo>
                    <a:pt x="2833" y="3692"/>
                    <a:pt x="2937" y="3681"/>
                    <a:pt x="3053" y="3681"/>
                  </a:cubicBezTo>
                  <a:cubicBezTo>
                    <a:pt x="4214" y="3681"/>
                    <a:pt x="5364" y="3681"/>
                    <a:pt x="6524" y="3692"/>
                  </a:cubicBezTo>
                  <a:cubicBezTo>
                    <a:pt x="6664" y="3692"/>
                    <a:pt x="6815" y="3692"/>
                    <a:pt x="6942" y="3646"/>
                  </a:cubicBezTo>
                  <a:cubicBezTo>
                    <a:pt x="7012" y="3623"/>
                    <a:pt x="7105" y="3623"/>
                    <a:pt x="7186" y="3623"/>
                  </a:cubicBezTo>
                  <a:cubicBezTo>
                    <a:pt x="7523" y="3623"/>
                    <a:pt x="7836" y="3634"/>
                    <a:pt x="8173" y="3634"/>
                  </a:cubicBezTo>
                  <a:cubicBezTo>
                    <a:pt x="8266" y="3634"/>
                    <a:pt x="8347" y="3623"/>
                    <a:pt x="8452" y="3599"/>
                  </a:cubicBezTo>
                  <a:cubicBezTo>
                    <a:pt x="8695" y="3565"/>
                    <a:pt x="8846" y="3402"/>
                    <a:pt x="8904" y="3158"/>
                  </a:cubicBezTo>
                  <a:cubicBezTo>
                    <a:pt x="8928" y="3054"/>
                    <a:pt x="8986" y="2949"/>
                    <a:pt x="9020" y="2845"/>
                  </a:cubicBezTo>
                  <a:cubicBezTo>
                    <a:pt x="9055" y="2729"/>
                    <a:pt x="9102" y="2613"/>
                    <a:pt x="9160" y="2520"/>
                  </a:cubicBezTo>
                  <a:cubicBezTo>
                    <a:pt x="9218" y="2369"/>
                    <a:pt x="9287" y="2241"/>
                    <a:pt x="9392" y="2125"/>
                  </a:cubicBezTo>
                  <a:cubicBezTo>
                    <a:pt x="9543" y="1974"/>
                    <a:pt x="9694" y="1846"/>
                    <a:pt x="9845" y="1719"/>
                  </a:cubicBezTo>
                  <a:cubicBezTo>
                    <a:pt x="9868" y="1684"/>
                    <a:pt x="9926" y="1672"/>
                    <a:pt x="9949" y="1649"/>
                  </a:cubicBezTo>
                  <a:cubicBezTo>
                    <a:pt x="9972" y="1486"/>
                    <a:pt x="10135" y="1452"/>
                    <a:pt x="10239" y="1394"/>
                  </a:cubicBezTo>
                  <a:cubicBezTo>
                    <a:pt x="10599" y="1208"/>
                    <a:pt x="10971" y="1022"/>
                    <a:pt x="11354" y="836"/>
                  </a:cubicBezTo>
                  <a:cubicBezTo>
                    <a:pt x="11633" y="697"/>
                    <a:pt x="11900" y="558"/>
                    <a:pt x="12178" y="442"/>
                  </a:cubicBezTo>
                  <a:cubicBezTo>
                    <a:pt x="12399" y="349"/>
                    <a:pt x="12619" y="256"/>
                    <a:pt x="12863" y="268"/>
                  </a:cubicBezTo>
                  <a:cubicBezTo>
                    <a:pt x="12910" y="268"/>
                    <a:pt x="12968" y="268"/>
                    <a:pt x="13002" y="233"/>
                  </a:cubicBezTo>
                  <a:cubicBezTo>
                    <a:pt x="13142" y="151"/>
                    <a:pt x="13281" y="163"/>
                    <a:pt x="13409" y="221"/>
                  </a:cubicBezTo>
                  <a:cubicBezTo>
                    <a:pt x="13513" y="268"/>
                    <a:pt x="13606" y="268"/>
                    <a:pt x="13699" y="221"/>
                  </a:cubicBezTo>
                  <a:cubicBezTo>
                    <a:pt x="13757" y="198"/>
                    <a:pt x="13815" y="209"/>
                    <a:pt x="13873" y="198"/>
                  </a:cubicBezTo>
                  <a:cubicBezTo>
                    <a:pt x="13989" y="175"/>
                    <a:pt x="14129" y="151"/>
                    <a:pt x="14245" y="140"/>
                  </a:cubicBezTo>
                  <a:cubicBezTo>
                    <a:pt x="14338" y="117"/>
                    <a:pt x="14442" y="105"/>
                    <a:pt x="14546" y="105"/>
                  </a:cubicBezTo>
                  <a:cubicBezTo>
                    <a:pt x="14663" y="105"/>
                    <a:pt x="14790" y="105"/>
                    <a:pt x="14906" y="47"/>
                  </a:cubicBezTo>
                  <a:cubicBezTo>
                    <a:pt x="14976" y="24"/>
                    <a:pt x="15069" y="24"/>
                    <a:pt x="15150" y="24"/>
                  </a:cubicBezTo>
                  <a:cubicBezTo>
                    <a:pt x="15487" y="24"/>
                    <a:pt x="15835" y="35"/>
                    <a:pt x="16172" y="24"/>
                  </a:cubicBezTo>
                  <a:cubicBezTo>
                    <a:pt x="16462" y="0"/>
                    <a:pt x="16683" y="163"/>
                    <a:pt x="16880" y="314"/>
                  </a:cubicBezTo>
                  <a:cubicBezTo>
                    <a:pt x="17263" y="581"/>
                    <a:pt x="17449" y="976"/>
                    <a:pt x="17588" y="1394"/>
                  </a:cubicBezTo>
                  <a:cubicBezTo>
                    <a:pt x="17669" y="1614"/>
                    <a:pt x="17739" y="1823"/>
                    <a:pt x="17902" y="1974"/>
                  </a:cubicBezTo>
                  <a:cubicBezTo>
                    <a:pt x="17983" y="2079"/>
                    <a:pt x="18029" y="2229"/>
                    <a:pt x="18076" y="2369"/>
                  </a:cubicBezTo>
                  <a:cubicBezTo>
                    <a:pt x="18145" y="2636"/>
                    <a:pt x="18250" y="2891"/>
                    <a:pt x="18215" y="3170"/>
                  </a:cubicBezTo>
                  <a:cubicBezTo>
                    <a:pt x="18203" y="3390"/>
                    <a:pt x="18111" y="3483"/>
                    <a:pt x="17902" y="3483"/>
                  </a:cubicBezTo>
                  <a:lnTo>
                    <a:pt x="17495" y="3483"/>
                  </a:lnTo>
                  <a:cubicBezTo>
                    <a:pt x="17263" y="3483"/>
                    <a:pt x="17124" y="3402"/>
                    <a:pt x="17112" y="3181"/>
                  </a:cubicBezTo>
                  <a:cubicBezTo>
                    <a:pt x="17089" y="2903"/>
                    <a:pt x="16973" y="2647"/>
                    <a:pt x="17008" y="2369"/>
                  </a:cubicBezTo>
                  <a:cubicBezTo>
                    <a:pt x="17031" y="2253"/>
                    <a:pt x="16996" y="2148"/>
                    <a:pt x="16926" y="2055"/>
                  </a:cubicBezTo>
                  <a:cubicBezTo>
                    <a:pt x="16799" y="1881"/>
                    <a:pt x="16741" y="1672"/>
                    <a:pt x="16683" y="1452"/>
                  </a:cubicBezTo>
                  <a:cubicBezTo>
                    <a:pt x="16601" y="1196"/>
                    <a:pt x="16450" y="1045"/>
                    <a:pt x="16183" y="1045"/>
                  </a:cubicBezTo>
                  <a:lnTo>
                    <a:pt x="14651" y="1045"/>
                  </a:lnTo>
                  <a:cubicBezTo>
                    <a:pt x="14570" y="1045"/>
                    <a:pt x="14488" y="1080"/>
                    <a:pt x="14419" y="1092"/>
                  </a:cubicBezTo>
                  <a:cubicBezTo>
                    <a:pt x="14326" y="1103"/>
                    <a:pt x="14256" y="1138"/>
                    <a:pt x="14163" y="1138"/>
                  </a:cubicBezTo>
                  <a:cubicBezTo>
                    <a:pt x="14024" y="1150"/>
                    <a:pt x="13873" y="1161"/>
                    <a:pt x="13792" y="1301"/>
                  </a:cubicBezTo>
                  <a:cubicBezTo>
                    <a:pt x="13780" y="1324"/>
                    <a:pt x="13722" y="1336"/>
                    <a:pt x="13687" y="1359"/>
                  </a:cubicBezTo>
                  <a:cubicBezTo>
                    <a:pt x="13467" y="1428"/>
                    <a:pt x="13258" y="1510"/>
                    <a:pt x="13002" y="1533"/>
                  </a:cubicBezTo>
                  <a:cubicBezTo>
                    <a:pt x="12875" y="1533"/>
                    <a:pt x="12747" y="1591"/>
                    <a:pt x="12619" y="1603"/>
                  </a:cubicBezTo>
                  <a:cubicBezTo>
                    <a:pt x="12480" y="1603"/>
                    <a:pt x="12352" y="1661"/>
                    <a:pt x="12236" y="1672"/>
                  </a:cubicBezTo>
                  <a:cubicBezTo>
                    <a:pt x="12004" y="1707"/>
                    <a:pt x="11807" y="1777"/>
                    <a:pt x="11598" y="1846"/>
                  </a:cubicBezTo>
                  <a:cubicBezTo>
                    <a:pt x="11226" y="1974"/>
                    <a:pt x="10901" y="2171"/>
                    <a:pt x="10681" y="2520"/>
                  </a:cubicBezTo>
                  <a:cubicBezTo>
                    <a:pt x="10681" y="2531"/>
                    <a:pt x="10669" y="2531"/>
                    <a:pt x="10669" y="2543"/>
                  </a:cubicBezTo>
                  <a:cubicBezTo>
                    <a:pt x="10437" y="2729"/>
                    <a:pt x="10321" y="2996"/>
                    <a:pt x="10239" y="3251"/>
                  </a:cubicBezTo>
                  <a:cubicBezTo>
                    <a:pt x="10193" y="3390"/>
                    <a:pt x="10147" y="3506"/>
                    <a:pt x="10147" y="3634"/>
                  </a:cubicBezTo>
                  <a:cubicBezTo>
                    <a:pt x="10147" y="3715"/>
                    <a:pt x="10147" y="3820"/>
                    <a:pt x="10123" y="3913"/>
                  </a:cubicBezTo>
                  <a:cubicBezTo>
                    <a:pt x="10007" y="4203"/>
                    <a:pt x="10077" y="4493"/>
                    <a:pt x="10147" y="4783"/>
                  </a:cubicBezTo>
                  <a:cubicBezTo>
                    <a:pt x="10158" y="4842"/>
                    <a:pt x="10205" y="4876"/>
                    <a:pt x="10251" y="4923"/>
                  </a:cubicBezTo>
                  <a:cubicBezTo>
                    <a:pt x="10367" y="5016"/>
                    <a:pt x="10472" y="5097"/>
                    <a:pt x="10588" y="5190"/>
                  </a:cubicBezTo>
                  <a:cubicBezTo>
                    <a:pt x="10762" y="5306"/>
                    <a:pt x="10913" y="5399"/>
                    <a:pt x="11087" y="5515"/>
                  </a:cubicBezTo>
                  <a:cubicBezTo>
                    <a:pt x="11122" y="5538"/>
                    <a:pt x="11145" y="5561"/>
                    <a:pt x="11168" y="5561"/>
                  </a:cubicBezTo>
                  <a:cubicBezTo>
                    <a:pt x="11516" y="5654"/>
                    <a:pt x="11830" y="5828"/>
                    <a:pt x="12167" y="5944"/>
                  </a:cubicBezTo>
                  <a:cubicBezTo>
                    <a:pt x="12271" y="5968"/>
                    <a:pt x="12364" y="6026"/>
                    <a:pt x="12468" y="6072"/>
                  </a:cubicBezTo>
                  <a:cubicBezTo>
                    <a:pt x="12585" y="6119"/>
                    <a:pt x="12712" y="6153"/>
                    <a:pt x="12852" y="6188"/>
                  </a:cubicBezTo>
                  <a:cubicBezTo>
                    <a:pt x="13084" y="6246"/>
                    <a:pt x="13293" y="6316"/>
                    <a:pt x="13513" y="6409"/>
                  </a:cubicBezTo>
                  <a:cubicBezTo>
                    <a:pt x="13676" y="6467"/>
                    <a:pt x="13803" y="6548"/>
                    <a:pt x="13815" y="6757"/>
                  </a:cubicBezTo>
                  <a:cubicBezTo>
                    <a:pt x="14140" y="6838"/>
                    <a:pt x="14430" y="6931"/>
                    <a:pt x="14732" y="6954"/>
                  </a:cubicBezTo>
                  <a:lnTo>
                    <a:pt x="14767" y="6954"/>
                  </a:lnTo>
                  <a:cubicBezTo>
                    <a:pt x="15034" y="7105"/>
                    <a:pt x="15348" y="7024"/>
                    <a:pt x="15638" y="7059"/>
                  </a:cubicBezTo>
                  <a:cubicBezTo>
                    <a:pt x="15731" y="7070"/>
                    <a:pt x="15835" y="7059"/>
                    <a:pt x="15940" y="7070"/>
                  </a:cubicBezTo>
                  <a:cubicBezTo>
                    <a:pt x="16044" y="7082"/>
                    <a:pt x="16137" y="7070"/>
                    <a:pt x="16230" y="7001"/>
                  </a:cubicBezTo>
                  <a:cubicBezTo>
                    <a:pt x="16253" y="6966"/>
                    <a:pt x="16299" y="6954"/>
                    <a:pt x="16334" y="6943"/>
                  </a:cubicBezTo>
                  <a:cubicBezTo>
                    <a:pt x="16636" y="6850"/>
                    <a:pt x="16810" y="6618"/>
                    <a:pt x="16973" y="6362"/>
                  </a:cubicBezTo>
                  <a:cubicBezTo>
                    <a:pt x="17031" y="6258"/>
                    <a:pt x="17089" y="6177"/>
                    <a:pt x="17147" y="6072"/>
                  </a:cubicBezTo>
                  <a:cubicBezTo>
                    <a:pt x="17182" y="5979"/>
                    <a:pt x="17240" y="5898"/>
                    <a:pt x="17286" y="5793"/>
                  </a:cubicBezTo>
                  <a:cubicBezTo>
                    <a:pt x="17321" y="5724"/>
                    <a:pt x="17321" y="5631"/>
                    <a:pt x="17275" y="5561"/>
                  </a:cubicBezTo>
                  <a:cubicBezTo>
                    <a:pt x="17147" y="5271"/>
                    <a:pt x="17147" y="4969"/>
                    <a:pt x="17263" y="4679"/>
                  </a:cubicBezTo>
                  <a:cubicBezTo>
                    <a:pt x="17298" y="4563"/>
                    <a:pt x="17344" y="4435"/>
                    <a:pt x="17356" y="4296"/>
                  </a:cubicBezTo>
                  <a:cubicBezTo>
                    <a:pt x="17379" y="4122"/>
                    <a:pt x="17507" y="4040"/>
                    <a:pt x="17635" y="4029"/>
                  </a:cubicBezTo>
                  <a:cubicBezTo>
                    <a:pt x="17878" y="3982"/>
                    <a:pt x="18111" y="3971"/>
                    <a:pt x="18343" y="4099"/>
                  </a:cubicBezTo>
                  <a:cubicBezTo>
                    <a:pt x="18447" y="4157"/>
                    <a:pt x="18517" y="4226"/>
                    <a:pt x="18540" y="4354"/>
                  </a:cubicBezTo>
                  <a:cubicBezTo>
                    <a:pt x="18552" y="4493"/>
                    <a:pt x="18552" y="4621"/>
                    <a:pt x="18505" y="4749"/>
                  </a:cubicBezTo>
                  <a:cubicBezTo>
                    <a:pt x="18436" y="4981"/>
                    <a:pt x="18308" y="5190"/>
                    <a:pt x="18215" y="5422"/>
                  </a:cubicBezTo>
                  <a:cubicBezTo>
                    <a:pt x="18029" y="5863"/>
                    <a:pt x="17809" y="6304"/>
                    <a:pt x="17588" y="6757"/>
                  </a:cubicBezTo>
                  <a:cubicBezTo>
                    <a:pt x="17553" y="7047"/>
                    <a:pt x="17286" y="7198"/>
                    <a:pt x="17159" y="7430"/>
                  </a:cubicBezTo>
                  <a:lnTo>
                    <a:pt x="17112" y="7477"/>
                  </a:lnTo>
                  <a:lnTo>
                    <a:pt x="16416" y="7872"/>
                  </a:lnTo>
                  <a:cubicBezTo>
                    <a:pt x="16358" y="7895"/>
                    <a:pt x="16288" y="7918"/>
                    <a:pt x="16218" y="7930"/>
                  </a:cubicBezTo>
                  <a:cubicBezTo>
                    <a:pt x="16172" y="7941"/>
                    <a:pt x="16114" y="7930"/>
                    <a:pt x="16067" y="7941"/>
                  </a:cubicBezTo>
                  <a:cubicBezTo>
                    <a:pt x="15707" y="8092"/>
                    <a:pt x="15313" y="7999"/>
                    <a:pt x="14953" y="8011"/>
                  </a:cubicBezTo>
                  <a:cubicBezTo>
                    <a:pt x="14825" y="8011"/>
                    <a:pt x="14686" y="7976"/>
                    <a:pt x="14570" y="7930"/>
                  </a:cubicBezTo>
                  <a:cubicBezTo>
                    <a:pt x="14279" y="7837"/>
                    <a:pt x="13966" y="7860"/>
                    <a:pt x="13699" y="7663"/>
                  </a:cubicBezTo>
                  <a:cubicBezTo>
                    <a:pt x="13664" y="7639"/>
                    <a:pt x="13583" y="7639"/>
                    <a:pt x="13525" y="7651"/>
                  </a:cubicBezTo>
                  <a:cubicBezTo>
                    <a:pt x="13281" y="7686"/>
                    <a:pt x="13037" y="7651"/>
                    <a:pt x="12817" y="7535"/>
                  </a:cubicBezTo>
                  <a:cubicBezTo>
                    <a:pt x="12735" y="7488"/>
                    <a:pt x="12654" y="7430"/>
                    <a:pt x="12538" y="7407"/>
                  </a:cubicBezTo>
                  <a:cubicBezTo>
                    <a:pt x="12329" y="7349"/>
                    <a:pt x="12120" y="7256"/>
                    <a:pt x="11900" y="7187"/>
                  </a:cubicBezTo>
                  <a:cubicBezTo>
                    <a:pt x="11865" y="7175"/>
                    <a:pt x="11807" y="7163"/>
                    <a:pt x="11760" y="7129"/>
                  </a:cubicBezTo>
                  <a:cubicBezTo>
                    <a:pt x="11656" y="7059"/>
                    <a:pt x="11540" y="7012"/>
                    <a:pt x="11424" y="6966"/>
                  </a:cubicBezTo>
                  <a:cubicBezTo>
                    <a:pt x="11296" y="6931"/>
                    <a:pt x="11180" y="6850"/>
                    <a:pt x="11064" y="6815"/>
                  </a:cubicBezTo>
                  <a:cubicBezTo>
                    <a:pt x="10971" y="6769"/>
                    <a:pt x="10901" y="6722"/>
                    <a:pt x="10820" y="6699"/>
                  </a:cubicBezTo>
                  <a:cubicBezTo>
                    <a:pt x="10483" y="6618"/>
                    <a:pt x="10205" y="6420"/>
                    <a:pt x="9903" y="6269"/>
                  </a:cubicBezTo>
                  <a:cubicBezTo>
                    <a:pt x="9845" y="6246"/>
                    <a:pt x="9798" y="6200"/>
                    <a:pt x="9752" y="6153"/>
                  </a:cubicBezTo>
                  <a:cubicBezTo>
                    <a:pt x="9636" y="6072"/>
                    <a:pt x="9554" y="5956"/>
                    <a:pt x="9427" y="5886"/>
                  </a:cubicBezTo>
                  <a:cubicBezTo>
                    <a:pt x="9229" y="5782"/>
                    <a:pt x="9102" y="5631"/>
                    <a:pt x="9032" y="5434"/>
                  </a:cubicBezTo>
                  <a:cubicBezTo>
                    <a:pt x="8939" y="5213"/>
                    <a:pt x="8788" y="5027"/>
                    <a:pt x="8626" y="4853"/>
                  </a:cubicBezTo>
                  <a:cubicBezTo>
                    <a:pt x="8463" y="4679"/>
                    <a:pt x="8243" y="4621"/>
                    <a:pt x="8010" y="4609"/>
                  </a:cubicBezTo>
                  <a:cubicBezTo>
                    <a:pt x="7871" y="4586"/>
                    <a:pt x="7720" y="4609"/>
                    <a:pt x="7581" y="4609"/>
                  </a:cubicBezTo>
                  <a:lnTo>
                    <a:pt x="4226" y="4609"/>
                  </a:lnTo>
                  <a:cubicBezTo>
                    <a:pt x="4063" y="4609"/>
                    <a:pt x="3924" y="4621"/>
                    <a:pt x="3773" y="4667"/>
                  </a:cubicBezTo>
                  <a:cubicBezTo>
                    <a:pt x="3645" y="4702"/>
                    <a:pt x="3483" y="4691"/>
                    <a:pt x="3355" y="4691"/>
                  </a:cubicBezTo>
                  <a:cubicBezTo>
                    <a:pt x="3018" y="4679"/>
                    <a:pt x="2693" y="4725"/>
                    <a:pt x="2368" y="4853"/>
                  </a:cubicBezTo>
                  <a:cubicBezTo>
                    <a:pt x="2287" y="4900"/>
                    <a:pt x="2183" y="4911"/>
                    <a:pt x="2078" y="4934"/>
                  </a:cubicBezTo>
                  <a:cubicBezTo>
                    <a:pt x="1741" y="5074"/>
                    <a:pt x="1474" y="5248"/>
                    <a:pt x="1312" y="5596"/>
                  </a:cubicBezTo>
                  <a:cubicBezTo>
                    <a:pt x="1219" y="5793"/>
                    <a:pt x="1126" y="5979"/>
                    <a:pt x="1161" y="6200"/>
                  </a:cubicBezTo>
                  <a:cubicBezTo>
                    <a:pt x="1161" y="6246"/>
                    <a:pt x="1161" y="6293"/>
                    <a:pt x="1149" y="6316"/>
                  </a:cubicBezTo>
                  <a:cubicBezTo>
                    <a:pt x="1045" y="6525"/>
                    <a:pt x="1091" y="6734"/>
                    <a:pt x="1080" y="6954"/>
                  </a:cubicBezTo>
                  <a:cubicBezTo>
                    <a:pt x="1080" y="7187"/>
                    <a:pt x="1091" y="7407"/>
                    <a:pt x="1080" y="7639"/>
                  </a:cubicBezTo>
                  <a:cubicBezTo>
                    <a:pt x="1068" y="7930"/>
                    <a:pt x="1149" y="8185"/>
                    <a:pt x="1219" y="8475"/>
                  </a:cubicBezTo>
                  <a:cubicBezTo>
                    <a:pt x="1265" y="8684"/>
                    <a:pt x="1393" y="8823"/>
                    <a:pt x="1544" y="8963"/>
                  </a:cubicBezTo>
                  <a:cubicBezTo>
                    <a:pt x="1707" y="9102"/>
                    <a:pt x="1846" y="9253"/>
                    <a:pt x="2032" y="9369"/>
                  </a:cubicBezTo>
                  <a:cubicBezTo>
                    <a:pt x="2241" y="9497"/>
                    <a:pt x="2438" y="9601"/>
                    <a:pt x="2670" y="9636"/>
                  </a:cubicBezTo>
                  <a:cubicBezTo>
                    <a:pt x="2984" y="9694"/>
                    <a:pt x="3274" y="9752"/>
                    <a:pt x="3587" y="9752"/>
                  </a:cubicBezTo>
                  <a:cubicBezTo>
                    <a:pt x="3634" y="9752"/>
                    <a:pt x="3692" y="9752"/>
                    <a:pt x="3738" y="9775"/>
                  </a:cubicBezTo>
                  <a:cubicBezTo>
                    <a:pt x="3947" y="9868"/>
                    <a:pt x="4168" y="9845"/>
                    <a:pt x="4400" y="9845"/>
                  </a:cubicBezTo>
                  <a:cubicBezTo>
                    <a:pt x="4609" y="9845"/>
                    <a:pt x="4806" y="9810"/>
                    <a:pt x="5015" y="9915"/>
                  </a:cubicBezTo>
                  <a:cubicBezTo>
                    <a:pt x="5073" y="9950"/>
                    <a:pt x="5155" y="9926"/>
                    <a:pt x="5224" y="9926"/>
                  </a:cubicBezTo>
                  <a:cubicBezTo>
                    <a:pt x="5828" y="9868"/>
                    <a:pt x="6420" y="9915"/>
                    <a:pt x="7012" y="9915"/>
                  </a:cubicBezTo>
                  <a:cubicBezTo>
                    <a:pt x="7059" y="9915"/>
                    <a:pt x="7105" y="9915"/>
                    <a:pt x="7128" y="9926"/>
                  </a:cubicBezTo>
                  <a:cubicBezTo>
                    <a:pt x="7302" y="10019"/>
                    <a:pt x="7488" y="9984"/>
                    <a:pt x="7662" y="10008"/>
                  </a:cubicBezTo>
                  <a:lnTo>
                    <a:pt x="8521" y="10008"/>
                  </a:lnTo>
                  <a:cubicBezTo>
                    <a:pt x="8707" y="10008"/>
                    <a:pt x="8881" y="9984"/>
                    <a:pt x="9055" y="10066"/>
                  </a:cubicBezTo>
                  <a:cubicBezTo>
                    <a:pt x="9137" y="10089"/>
                    <a:pt x="9218" y="10077"/>
                    <a:pt x="9311" y="10077"/>
                  </a:cubicBezTo>
                  <a:lnTo>
                    <a:pt x="10263" y="10077"/>
                  </a:lnTo>
                  <a:cubicBezTo>
                    <a:pt x="10379" y="10077"/>
                    <a:pt x="10506" y="10100"/>
                    <a:pt x="10623" y="10135"/>
                  </a:cubicBezTo>
                  <a:cubicBezTo>
                    <a:pt x="10646" y="10135"/>
                    <a:pt x="10669" y="10147"/>
                    <a:pt x="10681" y="10147"/>
                  </a:cubicBezTo>
                  <a:cubicBezTo>
                    <a:pt x="10936" y="10182"/>
                    <a:pt x="11168" y="10217"/>
                    <a:pt x="11412" y="10251"/>
                  </a:cubicBezTo>
                  <a:cubicBezTo>
                    <a:pt x="11644" y="10275"/>
                    <a:pt x="11876" y="10298"/>
                    <a:pt x="12109" y="10321"/>
                  </a:cubicBezTo>
                  <a:cubicBezTo>
                    <a:pt x="12364" y="10356"/>
                    <a:pt x="12631" y="10391"/>
                    <a:pt x="12886" y="10426"/>
                  </a:cubicBezTo>
                  <a:cubicBezTo>
                    <a:pt x="12979" y="10437"/>
                    <a:pt x="13060" y="10449"/>
                    <a:pt x="13165" y="10484"/>
                  </a:cubicBezTo>
                  <a:cubicBezTo>
                    <a:pt x="13223" y="10495"/>
                    <a:pt x="13281" y="10530"/>
                    <a:pt x="13339" y="10507"/>
                  </a:cubicBezTo>
                  <a:cubicBezTo>
                    <a:pt x="13629" y="10507"/>
                    <a:pt x="13908" y="10600"/>
                    <a:pt x="14187" y="10658"/>
                  </a:cubicBezTo>
                  <a:cubicBezTo>
                    <a:pt x="14303" y="10669"/>
                    <a:pt x="14430" y="10681"/>
                    <a:pt x="14546" y="10681"/>
                  </a:cubicBezTo>
                  <a:cubicBezTo>
                    <a:pt x="14732" y="10646"/>
                    <a:pt x="14918" y="10658"/>
                    <a:pt x="15080" y="10669"/>
                  </a:cubicBezTo>
                  <a:close/>
                  <a:moveTo>
                    <a:pt x="13258" y="488"/>
                  </a:moveTo>
                  <a:lnTo>
                    <a:pt x="12933" y="488"/>
                  </a:lnTo>
                  <a:cubicBezTo>
                    <a:pt x="12805" y="488"/>
                    <a:pt x="12677" y="511"/>
                    <a:pt x="12561" y="569"/>
                  </a:cubicBezTo>
                  <a:cubicBezTo>
                    <a:pt x="12364" y="674"/>
                    <a:pt x="12167" y="732"/>
                    <a:pt x="11958" y="813"/>
                  </a:cubicBezTo>
                  <a:cubicBezTo>
                    <a:pt x="11644" y="952"/>
                    <a:pt x="11319" y="1092"/>
                    <a:pt x="11017" y="1243"/>
                  </a:cubicBezTo>
                  <a:cubicBezTo>
                    <a:pt x="10901" y="1301"/>
                    <a:pt x="10820" y="1370"/>
                    <a:pt x="10715" y="1440"/>
                  </a:cubicBezTo>
                  <a:cubicBezTo>
                    <a:pt x="10599" y="1533"/>
                    <a:pt x="10506" y="1614"/>
                    <a:pt x="10390" y="1707"/>
                  </a:cubicBezTo>
                  <a:cubicBezTo>
                    <a:pt x="10205" y="1835"/>
                    <a:pt x="10019" y="1951"/>
                    <a:pt x="9845" y="2090"/>
                  </a:cubicBezTo>
                  <a:cubicBezTo>
                    <a:pt x="9717" y="2195"/>
                    <a:pt x="9613" y="2299"/>
                    <a:pt x="9554" y="2438"/>
                  </a:cubicBezTo>
                  <a:cubicBezTo>
                    <a:pt x="9427" y="2729"/>
                    <a:pt x="9276" y="3007"/>
                    <a:pt x="9195" y="3309"/>
                  </a:cubicBezTo>
                  <a:cubicBezTo>
                    <a:pt x="9113" y="3553"/>
                    <a:pt x="8974" y="3762"/>
                    <a:pt x="8695" y="3832"/>
                  </a:cubicBezTo>
                  <a:cubicBezTo>
                    <a:pt x="8568" y="3866"/>
                    <a:pt x="8452" y="3924"/>
                    <a:pt x="8324" y="3866"/>
                  </a:cubicBezTo>
                  <a:cubicBezTo>
                    <a:pt x="8277" y="3843"/>
                    <a:pt x="8219" y="3843"/>
                    <a:pt x="8173" y="3843"/>
                  </a:cubicBezTo>
                  <a:cubicBezTo>
                    <a:pt x="7883" y="3843"/>
                    <a:pt x="7581" y="3866"/>
                    <a:pt x="7291" y="3866"/>
                  </a:cubicBezTo>
                  <a:cubicBezTo>
                    <a:pt x="7198" y="3866"/>
                    <a:pt x="7117" y="3866"/>
                    <a:pt x="7047" y="3890"/>
                  </a:cubicBezTo>
                  <a:cubicBezTo>
                    <a:pt x="6908" y="3948"/>
                    <a:pt x="6768" y="3948"/>
                    <a:pt x="6617" y="3948"/>
                  </a:cubicBezTo>
                  <a:cubicBezTo>
                    <a:pt x="5538" y="3948"/>
                    <a:pt x="4458" y="3948"/>
                    <a:pt x="3367" y="3971"/>
                  </a:cubicBezTo>
                  <a:cubicBezTo>
                    <a:pt x="3158" y="3971"/>
                    <a:pt x="2937" y="3936"/>
                    <a:pt x="2751" y="4040"/>
                  </a:cubicBezTo>
                  <a:cubicBezTo>
                    <a:pt x="2728" y="4052"/>
                    <a:pt x="2705" y="4052"/>
                    <a:pt x="2693" y="4052"/>
                  </a:cubicBezTo>
                  <a:cubicBezTo>
                    <a:pt x="2496" y="4029"/>
                    <a:pt x="2322" y="4099"/>
                    <a:pt x="2148" y="4145"/>
                  </a:cubicBezTo>
                  <a:cubicBezTo>
                    <a:pt x="1707" y="4261"/>
                    <a:pt x="1242" y="4389"/>
                    <a:pt x="964" y="4807"/>
                  </a:cubicBezTo>
                  <a:cubicBezTo>
                    <a:pt x="964" y="4818"/>
                    <a:pt x="952" y="4818"/>
                    <a:pt x="952" y="4842"/>
                  </a:cubicBezTo>
                  <a:cubicBezTo>
                    <a:pt x="743" y="4992"/>
                    <a:pt x="662" y="5225"/>
                    <a:pt x="581" y="5457"/>
                  </a:cubicBezTo>
                  <a:cubicBezTo>
                    <a:pt x="557" y="5561"/>
                    <a:pt x="511" y="5654"/>
                    <a:pt x="499" y="5747"/>
                  </a:cubicBezTo>
                  <a:cubicBezTo>
                    <a:pt x="453" y="5956"/>
                    <a:pt x="406" y="6177"/>
                    <a:pt x="395" y="6374"/>
                  </a:cubicBezTo>
                  <a:cubicBezTo>
                    <a:pt x="383" y="6943"/>
                    <a:pt x="395" y="7512"/>
                    <a:pt x="395" y="8057"/>
                  </a:cubicBezTo>
                  <a:cubicBezTo>
                    <a:pt x="395" y="8127"/>
                    <a:pt x="395" y="8208"/>
                    <a:pt x="430" y="8278"/>
                  </a:cubicBezTo>
                  <a:cubicBezTo>
                    <a:pt x="464" y="8452"/>
                    <a:pt x="522" y="8626"/>
                    <a:pt x="581" y="8800"/>
                  </a:cubicBezTo>
                  <a:cubicBezTo>
                    <a:pt x="639" y="8963"/>
                    <a:pt x="697" y="9102"/>
                    <a:pt x="801" y="9230"/>
                  </a:cubicBezTo>
                  <a:cubicBezTo>
                    <a:pt x="952" y="9392"/>
                    <a:pt x="1045" y="9578"/>
                    <a:pt x="1196" y="9741"/>
                  </a:cubicBezTo>
                  <a:cubicBezTo>
                    <a:pt x="1277" y="9845"/>
                    <a:pt x="1416" y="9926"/>
                    <a:pt x="1544" y="9973"/>
                  </a:cubicBezTo>
                  <a:cubicBezTo>
                    <a:pt x="1788" y="10042"/>
                    <a:pt x="2008" y="10193"/>
                    <a:pt x="2287" y="10159"/>
                  </a:cubicBezTo>
                  <a:cubicBezTo>
                    <a:pt x="2426" y="10251"/>
                    <a:pt x="2601" y="10217"/>
                    <a:pt x="2763" y="10217"/>
                  </a:cubicBezTo>
                  <a:cubicBezTo>
                    <a:pt x="3007" y="10217"/>
                    <a:pt x="3251" y="10193"/>
                    <a:pt x="3483" y="10298"/>
                  </a:cubicBezTo>
                  <a:cubicBezTo>
                    <a:pt x="3541" y="10321"/>
                    <a:pt x="3599" y="10309"/>
                    <a:pt x="3680" y="10309"/>
                  </a:cubicBezTo>
                  <a:cubicBezTo>
                    <a:pt x="3750" y="10321"/>
                    <a:pt x="3820" y="10321"/>
                    <a:pt x="3889" y="10333"/>
                  </a:cubicBezTo>
                  <a:cubicBezTo>
                    <a:pt x="4121" y="10391"/>
                    <a:pt x="4354" y="10472"/>
                    <a:pt x="4621" y="10472"/>
                  </a:cubicBezTo>
                  <a:cubicBezTo>
                    <a:pt x="4667" y="10472"/>
                    <a:pt x="4725" y="10472"/>
                    <a:pt x="4760" y="10495"/>
                  </a:cubicBezTo>
                  <a:cubicBezTo>
                    <a:pt x="4899" y="10565"/>
                    <a:pt x="5038" y="10553"/>
                    <a:pt x="5189" y="10553"/>
                  </a:cubicBezTo>
                  <a:lnTo>
                    <a:pt x="8185" y="10553"/>
                  </a:lnTo>
                  <a:cubicBezTo>
                    <a:pt x="8301" y="10553"/>
                    <a:pt x="8417" y="10553"/>
                    <a:pt x="8521" y="10588"/>
                  </a:cubicBezTo>
                  <a:cubicBezTo>
                    <a:pt x="8637" y="10623"/>
                    <a:pt x="8765" y="10623"/>
                    <a:pt x="8881" y="10623"/>
                  </a:cubicBezTo>
                  <a:cubicBezTo>
                    <a:pt x="8962" y="10623"/>
                    <a:pt x="9032" y="10611"/>
                    <a:pt x="9102" y="10646"/>
                  </a:cubicBezTo>
                  <a:cubicBezTo>
                    <a:pt x="9322" y="10727"/>
                    <a:pt x="9554" y="10716"/>
                    <a:pt x="9775" y="10739"/>
                  </a:cubicBezTo>
                  <a:cubicBezTo>
                    <a:pt x="9914" y="10762"/>
                    <a:pt x="10065" y="10739"/>
                    <a:pt x="10193" y="10774"/>
                  </a:cubicBezTo>
                  <a:cubicBezTo>
                    <a:pt x="10472" y="10832"/>
                    <a:pt x="10762" y="10832"/>
                    <a:pt x="11052" y="10843"/>
                  </a:cubicBezTo>
                  <a:cubicBezTo>
                    <a:pt x="11470" y="10878"/>
                    <a:pt x="11876" y="10913"/>
                    <a:pt x="12294" y="10971"/>
                  </a:cubicBezTo>
                  <a:cubicBezTo>
                    <a:pt x="12677" y="11029"/>
                    <a:pt x="13037" y="11122"/>
                    <a:pt x="13409" y="11180"/>
                  </a:cubicBezTo>
                  <a:cubicBezTo>
                    <a:pt x="13873" y="11238"/>
                    <a:pt x="14338" y="11285"/>
                    <a:pt x="14802" y="11343"/>
                  </a:cubicBezTo>
                  <a:cubicBezTo>
                    <a:pt x="14848" y="11343"/>
                    <a:pt x="14906" y="11319"/>
                    <a:pt x="14964" y="11308"/>
                  </a:cubicBezTo>
                  <a:lnTo>
                    <a:pt x="14964" y="10878"/>
                  </a:lnTo>
                  <a:cubicBezTo>
                    <a:pt x="14883" y="10797"/>
                    <a:pt x="14790" y="10832"/>
                    <a:pt x="14709" y="10832"/>
                  </a:cubicBezTo>
                  <a:cubicBezTo>
                    <a:pt x="14326" y="10855"/>
                    <a:pt x="13978" y="10727"/>
                    <a:pt x="13606" y="10739"/>
                  </a:cubicBezTo>
                  <a:cubicBezTo>
                    <a:pt x="13571" y="10739"/>
                    <a:pt x="13548" y="10727"/>
                    <a:pt x="13513" y="10727"/>
                  </a:cubicBezTo>
                  <a:cubicBezTo>
                    <a:pt x="13142" y="10658"/>
                    <a:pt x="12770" y="10600"/>
                    <a:pt x="12399" y="10530"/>
                  </a:cubicBezTo>
                  <a:lnTo>
                    <a:pt x="12341" y="10530"/>
                  </a:lnTo>
                  <a:cubicBezTo>
                    <a:pt x="12097" y="10530"/>
                    <a:pt x="11842" y="10542"/>
                    <a:pt x="11609" y="10449"/>
                  </a:cubicBezTo>
                  <a:cubicBezTo>
                    <a:pt x="11575" y="10437"/>
                    <a:pt x="11528" y="10437"/>
                    <a:pt x="11493" y="10449"/>
                  </a:cubicBezTo>
                  <a:cubicBezTo>
                    <a:pt x="11226" y="10472"/>
                    <a:pt x="10959" y="10356"/>
                    <a:pt x="10681" y="10356"/>
                  </a:cubicBezTo>
                  <a:cubicBezTo>
                    <a:pt x="10506" y="10263"/>
                    <a:pt x="10321" y="10275"/>
                    <a:pt x="10147" y="10275"/>
                  </a:cubicBezTo>
                  <a:lnTo>
                    <a:pt x="9322" y="10275"/>
                  </a:lnTo>
                  <a:cubicBezTo>
                    <a:pt x="9229" y="10275"/>
                    <a:pt x="9148" y="10298"/>
                    <a:pt x="9079" y="10263"/>
                  </a:cubicBezTo>
                  <a:cubicBezTo>
                    <a:pt x="8904" y="10193"/>
                    <a:pt x="8742" y="10205"/>
                    <a:pt x="8568" y="10205"/>
                  </a:cubicBezTo>
                  <a:lnTo>
                    <a:pt x="7488" y="10205"/>
                  </a:lnTo>
                  <a:cubicBezTo>
                    <a:pt x="7407" y="10205"/>
                    <a:pt x="7314" y="10217"/>
                    <a:pt x="7244" y="10193"/>
                  </a:cubicBezTo>
                  <a:cubicBezTo>
                    <a:pt x="7070" y="10124"/>
                    <a:pt x="6908" y="10135"/>
                    <a:pt x="6733" y="10135"/>
                  </a:cubicBezTo>
                  <a:lnTo>
                    <a:pt x="5422" y="10135"/>
                  </a:lnTo>
                  <a:cubicBezTo>
                    <a:pt x="5224" y="10135"/>
                    <a:pt x="5027" y="10135"/>
                    <a:pt x="4841" y="10066"/>
                  </a:cubicBezTo>
                  <a:cubicBezTo>
                    <a:pt x="4760" y="10031"/>
                    <a:pt x="4690" y="10031"/>
                    <a:pt x="4621" y="10031"/>
                  </a:cubicBezTo>
                  <a:cubicBezTo>
                    <a:pt x="4319" y="10042"/>
                    <a:pt x="4005" y="10008"/>
                    <a:pt x="3703" y="9950"/>
                  </a:cubicBezTo>
                  <a:cubicBezTo>
                    <a:pt x="3634" y="9926"/>
                    <a:pt x="3564" y="9915"/>
                    <a:pt x="3483" y="9915"/>
                  </a:cubicBezTo>
                  <a:cubicBezTo>
                    <a:pt x="3111" y="9903"/>
                    <a:pt x="2728" y="9857"/>
                    <a:pt x="2368" y="9787"/>
                  </a:cubicBezTo>
                  <a:cubicBezTo>
                    <a:pt x="2241" y="9752"/>
                    <a:pt x="2125" y="9717"/>
                    <a:pt x="2008" y="9636"/>
                  </a:cubicBezTo>
                  <a:cubicBezTo>
                    <a:pt x="1730" y="9462"/>
                    <a:pt x="1509" y="9253"/>
                    <a:pt x="1300" y="9021"/>
                  </a:cubicBezTo>
                  <a:cubicBezTo>
                    <a:pt x="1091" y="8800"/>
                    <a:pt x="929" y="8556"/>
                    <a:pt x="929" y="8231"/>
                  </a:cubicBezTo>
                  <a:cubicBezTo>
                    <a:pt x="929" y="8208"/>
                    <a:pt x="929" y="8173"/>
                    <a:pt x="917" y="8150"/>
                  </a:cubicBezTo>
                  <a:cubicBezTo>
                    <a:pt x="848" y="8034"/>
                    <a:pt x="859" y="7918"/>
                    <a:pt x="859" y="7779"/>
                  </a:cubicBezTo>
                  <a:lnTo>
                    <a:pt x="859" y="6490"/>
                  </a:lnTo>
                  <a:cubicBezTo>
                    <a:pt x="859" y="6409"/>
                    <a:pt x="894" y="6316"/>
                    <a:pt x="906" y="6211"/>
                  </a:cubicBezTo>
                  <a:cubicBezTo>
                    <a:pt x="917" y="6130"/>
                    <a:pt x="952" y="6037"/>
                    <a:pt x="929" y="5944"/>
                  </a:cubicBezTo>
                  <a:cubicBezTo>
                    <a:pt x="917" y="5689"/>
                    <a:pt x="1033" y="5492"/>
                    <a:pt x="1126" y="5271"/>
                  </a:cubicBezTo>
                  <a:cubicBezTo>
                    <a:pt x="1184" y="5097"/>
                    <a:pt x="1300" y="4981"/>
                    <a:pt x="1451" y="4900"/>
                  </a:cubicBezTo>
                  <a:lnTo>
                    <a:pt x="1498" y="4853"/>
                  </a:lnTo>
                  <a:cubicBezTo>
                    <a:pt x="1672" y="4644"/>
                    <a:pt x="1916" y="4563"/>
                    <a:pt x="2171" y="4493"/>
                  </a:cubicBezTo>
                  <a:cubicBezTo>
                    <a:pt x="2264" y="4458"/>
                    <a:pt x="2380" y="4435"/>
                    <a:pt x="2484" y="4412"/>
                  </a:cubicBezTo>
                  <a:cubicBezTo>
                    <a:pt x="2786" y="4342"/>
                    <a:pt x="3100" y="4273"/>
                    <a:pt x="3413" y="4296"/>
                  </a:cubicBezTo>
                  <a:lnTo>
                    <a:pt x="3634" y="4296"/>
                  </a:lnTo>
                  <a:cubicBezTo>
                    <a:pt x="3692" y="4296"/>
                    <a:pt x="3761" y="4296"/>
                    <a:pt x="3808" y="4273"/>
                  </a:cubicBezTo>
                  <a:cubicBezTo>
                    <a:pt x="3936" y="4215"/>
                    <a:pt x="4063" y="4215"/>
                    <a:pt x="4203" y="4215"/>
                  </a:cubicBezTo>
                  <a:cubicBezTo>
                    <a:pt x="5387" y="4215"/>
                    <a:pt x="6594" y="4226"/>
                    <a:pt x="7778" y="4215"/>
                  </a:cubicBezTo>
                  <a:cubicBezTo>
                    <a:pt x="8161" y="4215"/>
                    <a:pt x="8510" y="4261"/>
                    <a:pt x="8823" y="4470"/>
                  </a:cubicBezTo>
                  <a:cubicBezTo>
                    <a:pt x="8858" y="4493"/>
                    <a:pt x="8881" y="4493"/>
                    <a:pt x="8916" y="4516"/>
                  </a:cubicBezTo>
                  <a:cubicBezTo>
                    <a:pt x="9055" y="4621"/>
                    <a:pt x="9218" y="4737"/>
                    <a:pt x="9276" y="4923"/>
                  </a:cubicBezTo>
                  <a:cubicBezTo>
                    <a:pt x="9322" y="5039"/>
                    <a:pt x="9380" y="5143"/>
                    <a:pt x="9438" y="5259"/>
                  </a:cubicBezTo>
                  <a:cubicBezTo>
                    <a:pt x="9450" y="5283"/>
                    <a:pt x="9450" y="5318"/>
                    <a:pt x="9485" y="5329"/>
                  </a:cubicBezTo>
                  <a:cubicBezTo>
                    <a:pt x="9624" y="5422"/>
                    <a:pt x="9729" y="5550"/>
                    <a:pt x="9798" y="5689"/>
                  </a:cubicBezTo>
                  <a:cubicBezTo>
                    <a:pt x="9810" y="5735"/>
                    <a:pt x="9891" y="5747"/>
                    <a:pt x="9914" y="5782"/>
                  </a:cubicBezTo>
                  <a:cubicBezTo>
                    <a:pt x="9984" y="5828"/>
                    <a:pt x="10077" y="5886"/>
                    <a:pt x="10147" y="5921"/>
                  </a:cubicBezTo>
                  <a:cubicBezTo>
                    <a:pt x="10309" y="6014"/>
                    <a:pt x="10472" y="6130"/>
                    <a:pt x="10623" y="6177"/>
                  </a:cubicBezTo>
                  <a:cubicBezTo>
                    <a:pt x="10785" y="6211"/>
                    <a:pt x="10936" y="6269"/>
                    <a:pt x="11075" y="6328"/>
                  </a:cubicBezTo>
                  <a:cubicBezTo>
                    <a:pt x="11307" y="6432"/>
                    <a:pt x="11551" y="6502"/>
                    <a:pt x="11783" y="6618"/>
                  </a:cubicBezTo>
                  <a:cubicBezTo>
                    <a:pt x="12016" y="6734"/>
                    <a:pt x="12283" y="6815"/>
                    <a:pt x="12503" y="6966"/>
                  </a:cubicBezTo>
                  <a:lnTo>
                    <a:pt x="12585" y="7012"/>
                  </a:lnTo>
                  <a:cubicBezTo>
                    <a:pt x="12770" y="7059"/>
                    <a:pt x="12921" y="7163"/>
                    <a:pt x="13095" y="7233"/>
                  </a:cubicBezTo>
                  <a:cubicBezTo>
                    <a:pt x="13142" y="7245"/>
                    <a:pt x="13165" y="7279"/>
                    <a:pt x="13211" y="7279"/>
                  </a:cubicBezTo>
                  <a:cubicBezTo>
                    <a:pt x="13374" y="7303"/>
                    <a:pt x="13525" y="7349"/>
                    <a:pt x="13664" y="7187"/>
                  </a:cubicBezTo>
                  <a:cubicBezTo>
                    <a:pt x="13618" y="7012"/>
                    <a:pt x="13676" y="6827"/>
                    <a:pt x="13583" y="6618"/>
                  </a:cubicBezTo>
                  <a:cubicBezTo>
                    <a:pt x="13409" y="6560"/>
                    <a:pt x="13223" y="6478"/>
                    <a:pt x="13026" y="6420"/>
                  </a:cubicBezTo>
                  <a:cubicBezTo>
                    <a:pt x="12828" y="6362"/>
                    <a:pt x="12643" y="6316"/>
                    <a:pt x="12468" y="6258"/>
                  </a:cubicBezTo>
                  <a:cubicBezTo>
                    <a:pt x="12294" y="6200"/>
                    <a:pt x="12132" y="6130"/>
                    <a:pt x="11958" y="6060"/>
                  </a:cubicBezTo>
                  <a:cubicBezTo>
                    <a:pt x="11714" y="5956"/>
                    <a:pt x="11470" y="5863"/>
                    <a:pt x="11226" y="5782"/>
                  </a:cubicBezTo>
                  <a:cubicBezTo>
                    <a:pt x="11122" y="5747"/>
                    <a:pt x="11029" y="5712"/>
                    <a:pt x="10948" y="5654"/>
                  </a:cubicBezTo>
                  <a:cubicBezTo>
                    <a:pt x="10820" y="5561"/>
                    <a:pt x="10657" y="5492"/>
                    <a:pt x="10506" y="5422"/>
                  </a:cubicBezTo>
                  <a:cubicBezTo>
                    <a:pt x="10379" y="5445"/>
                    <a:pt x="10321" y="5364"/>
                    <a:pt x="10239" y="5271"/>
                  </a:cubicBezTo>
                  <a:cubicBezTo>
                    <a:pt x="10135" y="5167"/>
                    <a:pt x="10065" y="5050"/>
                    <a:pt x="9961" y="4958"/>
                  </a:cubicBezTo>
                  <a:cubicBezTo>
                    <a:pt x="9810" y="4795"/>
                    <a:pt x="9833" y="4609"/>
                    <a:pt x="9845" y="4400"/>
                  </a:cubicBezTo>
                  <a:cubicBezTo>
                    <a:pt x="9845" y="4296"/>
                    <a:pt x="9868" y="4203"/>
                    <a:pt x="9868" y="4099"/>
                  </a:cubicBezTo>
                  <a:lnTo>
                    <a:pt x="9868" y="3390"/>
                  </a:lnTo>
                  <a:cubicBezTo>
                    <a:pt x="9868" y="3309"/>
                    <a:pt x="9868" y="3239"/>
                    <a:pt x="9903" y="3170"/>
                  </a:cubicBezTo>
                  <a:cubicBezTo>
                    <a:pt x="9961" y="3007"/>
                    <a:pt x="10019" y="2845"/>
                    <a:pt x="10100" y="2694"/>
                  </a:cubicBezTo>
                  <a:cubicBezTo>
                    <a:pt x="10147" y="2589"/>
                    <a:pt x="10216" y="2496"/>
                    <a:pt x="10297" y="2415"/>
                  </a:cubicBezTo>
                  <a:cubicBezTo>
                    <a:pt x="10356" y="2322"/>
                    <a:pt x="10425" y="2264"/>
                    <a:pt x="10483" y="2183"/>
                  </a:cubicBezTo>
                  <a:cubicBezTo>
                    <a:pt x="10715" y="1823"/>
                    <a:pt x="11064" y="1649"/>
                    <a:pt x="11435" y="1510"/>
                  </a:cubicBezTo>
                  <a:cubicBezTo>
                    <a:pt x="11575" y="1475"/>
                    <a:pt x="11691" y="1440"/>
                    <a:pt x="11818" y="1394"/>
                  </a:cubicBezTo>
                  <a:cubicBezTo>
                    <a:pt x="11876" y="1370"/>
                    <a:pt x="11934" y="1359"/>
                    <a:pt x="11992" y="1336"/>
                  </a:cubicBezTo>
                  <a:cubicBezTo>
                    <a:pt x="12236" y="1324"/>
                    <a:pt x="12468" y="1208"/>
                    <a:pt x="12712" y="1254"/>
                  </a:cubicBezTo>
                  <a:cubicBezTo>
                    <a:pt x="12759" y="1254"/>
                    <a:pt x="12793" y="1219"/>
                    <a:pt x="12828" y="1219"/>
                  </a:cubicBezTo>
                  <a:cubicBezTo>
                    <a:pt x="12910" y="1208"/>
                    <a:pt x="12979" y="1185"/>
                    <a:pt x="13037" y="1185"/>
                  </a:cubicBezTo>
                  <a:cubicBezTo>
                    <a:pt x="13211" y="1185"/>
                    <a:pt x="13374" y="1103"/>
                    <a:pt x="13560" y="1045"/>
                  </a:cubicBezTo>
                  <a:cubicBezTo>
                    <a:pt x="13351" y="929"/>
                    <a:pt x="13467" y="674"/>
                    <a:pt x="13258" y="488"/>
                  </a:cubicBezTo>
                  <a:close/>
                  <a:moveTo>
                    <a:pt x="16578" y="12945"/>
                  </a:moveTo>
                  <a:cubicBezTo>
                    <a:pt x="16892" y="12991"/>
                    <a:pt x="17205" y="12887"/>
                    <a:pt x="17507" y="12747"/>
                  </a:cubicBezTo>
                  <a:cubicBezTo>
                    <a:pt x="17762" y="12620"/>
                    <a:pt x="17925" y="12399"/>
                    <a:pt x="18052" y="12155"/>
                  </a:cubicBezTo>
                  <a:cubicBezTo>
                    <a:pt x="18099" y="12074"/>
                    <a:pt x="18099" y="11993"/>
                    <a:pt x="18111" y="11923"/>
                  </a:cubicBezTo>
                  <a:cubicBezTo>
                    <a:pt x="18134" y="11726"/>
                    <a:pt x="18134" y="11552"/>
                    <a:pt x="18111" y="11366"/>
                  </a:cubicBezTo>
                  <a:cubicBezTo>
                    <a:pt x="18087" y="11134"/>
                    <a:pt x="18052" y="10902"/>
                    <a:pt x="17878" y="10716"/>
                  </a:cubicBezTo>
                  <a:cubicBezTo>
                    <a:pt x="17693" y="10507"/>
                    <a:pt x="17507" y="10356"/>
                    <a:pt x="17263" y="10228"/>
                  </a:cubicBezTo>
                  <a:cubicBezTo>
                    <a:pt x="16938" y="10089"/>
                    <a:pt x="16625" y="10077"/>
                    <a:pt x="16288" y="10228"/>
                  </a:cubicBezTo>
                  <a:cubicBezTo>
                    <a:pt x="16230" y="10263"/>
                    <a:pt x="16172" y="10275"/>
                    <a:pt x="16114" y="10286"/>
                  </a:cubicBezTo>
                  <a:cubicBezTo>
                    <a:pt x="16056" y="10309"/>
                    <a:pt x="15986" y="10309"/>
                    <a:pt x="15940" y="10333"/>
                  </a:cubicBezTo>
                  <a:cubicBezTo>
                    <a:pt x="15823" y="10437"/>
                    <a:pt x="15661" y="10495"/>
                    <a:pt x="15545" y="10611"/>
                  </a:cubicBezTo>
                  <a:cubicBezTo>
                    <a:pt x="15348" y="10809"/>
                    <a:pt x="15173" y="11029"/>
                    <a:pt x="15197" y="11354"/>
                  </a:cubicBezTo>
                  <a:cubicBezTo>
                    <a:pt x="15208" y="11482"/>
                    <a:pt x="15185" y="11610"/>
                    <a:pt x="15289" y="11726"/>
                  </a:cubicBezTo>
                  <a:cubicBezTo>
                    <a:pt x="15324" y="11784"/>
                    <a:pt x="15348" y="11888"/>
                    <a:pt x="15324" y="11958"/>
                  </a:cubicBezTo>
                  <a:cubicBezTo>
                    <a:pt x="15324" y="12167"/>
                    <a:pt x="15406" y="12329"/>
                    <a:pt x="15522" y="12504"/>
                  </a:cubicBezTo>
                  <a:cubicBezTo>
                    <a:pt x="15696" y="12771"/>
                    <a:pt x="15940" y="12910"/>
                    <a:pt x="16253" y="12933"/>
                  </a:cubicBezTo>
                  <a:cubicBezTo>
                    <a:pt x="16358" y="12968"/>
                    <a:pt x="16462" y="12945"/>
                    <a:pt x="16578" y="12945"/>
                  </a:cubicBezTo>
                  <a:close/>
                  <a:moveTo>
                    <a:pt x="17495" y="1904"/>
                  </a:moveTo>
                  <a:lnTo>
                    <a:pt x="17495" y="1777"/>
                  </a:lnTo>
                  <a:cubicBezTo>
                    <a:pt x="17391" y="1440"/>
                    <a:pt x="17240" y="1138"/>
                    <a:pt x="17066" y="836"/>
                  </a:cubicBezTo>
                  <a:cubicBezTo>
                    <a:pt x="17054" y="802"/>
                    <a:pt x="17031" y="755"/>
                    <a:pt x="16996" y="743"/>
                  </a:cubicBezTo>
                  <a:cubicBezTo>
                    <a:pt x="16915" y="651"/>
                    <a:pt x="16822" y="569"/>
                    <a:pt x="16717" y="500"/>
                  </a:cubicBezTo>
                  <a:cubicBezTo>
                    <a:pt x="16520" y="349"/>
                    <a:pt x="16299" y="221"/>
                    <a:pt x="16021" y="233"/>
                  </a:cubicBezTo>
                  <a:cubicBezTo>
                    <a:pt x="15765" y="256"/>
                    <a:pt x="15522" y="233"/>
                    <a:pt x="15255" y="233"/>
                  </a:cubicBezTo>
                  <a:cubicBezTo>
                    <a:pt x="15197" y="233"/>
                    <a:pt x="15127" y="221"/>
                    <a:pt x="15069" y="256"/>
                  </a:cubicBezTo>
                  <a:cubicBezTo>
                    <a:pt x="14872" y="337"/>
                    <a:pt x="14674" y="326"/>
                    <a:pt x="14465" y="337"/>
                  </a:cubicBezTo>
                  <a:cubicBezTo>
                    <a:pt x="14407" y="337"/>
                    <a:pt x="14349" y="349"/>
                    <a:pt x="14303" y="372"/>
                  </a:cubicBezTo>
                  <a:cubicBezTo>
                    <a:pt x="14198" y="384"/>
                    <a:pt x="14094" y="407"/>
                    <a:pt x="13989" y="407"/>
                  </a:cubicBezTo>
                  <a:cubicBezTo>
                    <a:pt x="13862" y="407"/>
                    <a:pt x="13757" y="453"/>
                    <a:pt x="13653" y="558"/>
                  </a:cubicBezTo>
                  <a:cubicBezTo>
                    <a:pt x="13653" y="639"/>
                    <a:pt x="13676" y="743"/>
                    <a:pt x="13676" y="860"/>
                  </a:cubicBezTo>
                  <a:cubicBezTo>
                    <a:pt x="13757" y="848"/>
                    <a:pt x="13827" y="848"/>
                    <a:pt x="13908" y="836"/>
                  </a:cubicBezTo>
                  <a:cubicBezTo>
                    <a:pt x="14117" y="790"/>
                    <a:pt x="14338" y="732"/>
                    <a:pt x="14558" y="720"/>
                  </a:cubicBezTo>
                  <a:cubicBezTo>
                    <a:pt x="15104" y="697"/>
                    <a:pt x="15661" y="720"/>
                    <a:pt x="16207" y="720"/>
                  </a:cubicBezTo>
                  <a:cubicBezTo>
                    <a:pt x="16578" y="720"/>
                    <a:pt x="16880" y="964"/>
                    <a:pt x="16961" y="1312"/>
                  </a:cubicBezTo>
                  <a:cubicBezTo>
                    <a:pt x="17008" y="1510"/>
                    <a:pt x="17054" y="1730"/>
                    <a:pt x="17193" y="1904"/>
                  </a:cubicBezTo>
                  <a:close/>
                  <a:moveTo>
                    <a:pt x="13745" y="7256"/>
                  </a:moveTo>
                  <a:cubicBezTo>
                    <a:pt x="13792" y="7303"/>
                    <a:pt x="13815" y="7338"/>
                    <a:pt x="13862" y="7349"/>
                  </a:cubicBezTo>
                  <a:cubicBezTo>
                    <a:pt x="13908" y="7372"/>
                    <a:pt x="13954" y="7396"/>
                    <a:pt x="14012" y="7407"/>
                  </a:cubicBezTo>
                  <a:cubicBezTo>
                    <a:pt x="14152" y="7454"/>
                    <a:pt x="14303" y="7477"/>
                    <a:pt x="14442" y="7523"/>
                  </a:cubicBezTo>
                  <a:cubicBezTo>
                    <a:pt x="14767" y="7605"/>
                    <a:pt x="15092" y="7686"/>
                    <a:pt x="15429" y="7663"/>
                  </a:cubicBezTo>
                  <a:lnTo>
                    <a:pt x="15487" y="7663"/>
                  </a:lnTo>
                  <a:cubicBezTo>
                    <a:pt x="15719" y="7709"/>
                    <a:pt x="15928" y="7605"/>
                    <a:pt x="16160" y="7581"/>
                  </a:cubicBezTo>
                  <a:cubicBezTo>
                    <a:pt x="16253" y="7570"/>
                    <a:pt x="16358" y="7488"/>
                    <a:pt x="16462" y="7430"/>
                  </a:cubicBezTo>
                  <a:cubicBezTo>
                    <a:pt x="16543" y="7396"/>
                    <a:pt x="16636" y="7338"/>
                    <a:pt x="16741" y="7303"/>
                  </a:cubicBezTo>
                  <a:cubicBezTo>
                    <a:pt x="16915" y="7233"/>
                    <a:pt x="17031" y="7117"/>
                    <a:pt x="17124" y="6966"/>
                  </a:cubicBezTo>
                  <a:cubicBezTo>
                    <a:pt x="17240" y="6815"/>
                    <a:pt x="17333" y="6653"/>
                    <a:pt x="17414" y="6467"/>
                  </a:cubicBezTo>
                  <a:cubicBezTo>
                    <a:pt x="17553" y="6177"/>
                    <a:pt x="17693" y="5898"/>
                    <a:pt x="17843" y="5619"/>
                  </a:cubicBezTo>
                  <a:cubicBezTo>
                    <a:pt x="17739" y="5550"/>
                    <a:pt x="17669" y="5573"/>
                    <a:pt x="17623" y="5654"/>
                  </a:cubicBezTo>
                  <a:cubicBezTo>
                    <a:pt x="17576" y="5724"/>
                    <a:pt x="17530" y="5793"/>
                    <a:pt x="17518" y="5863"/>
                  </a:cubicBezTo>
                  <a:cubicBezTo>
                    <a:pt x="17495" y="6026"/>
                    <a:pt x="17414" y="6153"/>
                    <a:pt x="17321" y="6269"/>
                  </a:cubicBezTo>
                  <a:cubicBezTo>
                    <a:pt x="17275" y="6316"/>
                    <a:pt x="17240" y="6374"/>
                    <a:pt x="17228" y="6432"/>
                  </a:cubicBezTo>
                  <a:cubicBezTo>
                    <a:pt x="17182" y="6595"/>
                    <a:pt x="17054" y="6711"/>
                    <a:pt x="16973" y="6838"/>
                  </a:cubicBezTo>
                  <a:cubicBezTo>
                    <a:pt x="16938" y="6885"/>
                    <a:pt x="16868" y="6908"/>
                    <a:pt x="16833" y="6966"/>
                  </a:cubicBezTo>
                  <a:cubicBezTo>
                    <a:pt x="16694" y="7198"/>
                    <a:pt x="16474" y="7279"/>
                    <a:pt x="16218" y="7291"/>
                  </a:cubicBezTo>
                  <a:cubicBezTo>
                    <a:pt x="15777" y="7314"/>
                    <a:pt x="15359" y="7198"/>
                    <a:pt x="14941" y="7233"/>
                  </a:cubicBezTo>
                  <a:cubicBezTo>
                    <a:pt x="14906" y="7233"/>
                    <a:pt x="14883" y="7233"/>
                    <a:pt x="14848" y="7221"/>
                  </a:cubicBezTo>
                  <a:cubicBezTo>
                    <a:pt x="14546" y="7129"/>
                    <a:pt x="14245" y="7070"/>
                    <a:pt x="13920" y="7059"/>
                  </a:cubicBezTo>
                  <a:lnTo>
                    <a:pt x="13838" y="7059"/>
                  </a:lnTo>
                  <a:cubicBezTo>
                    <a:pt x="13803" y="7129"/>
                    <a:pt x="13780" y="7187"/>
                    <a:pt x="13745" y="7256"/>
                  </a:cubicBezTo>
                  <a:close/>
                  <a:moveTo>
                    <a:pt x="17704" y="5318"/>
                  </a:moveTo>
                  <a:cubicBezTo>
                    <a:pt x="17785" y="5294"/>
                    <a:pt x="17867" y="5318"/>
                    <a:pt x="17913" y="5271"/>
                  </a:cubicBezTo>
                  <a:cubicBezTo>
                    <a:pt x="18041" y="5143"/>
                    <a:pt x="18192" y="4992"/>
                    <a:pt x="18215" y="4795"/>
                  </a:cubicBezTo>
                  <a:cubicBezTo>
                    <a:pt x="18250" y="4667"/>
                    <a:pt x="18273" y="4528"/>
                    <a:pt x="18308" y="4412"/>
                  </a:cubicBezTo>
                  <a:cubicBezTo>
                    <a:pt x="18308" y="4389"/>
                    <a:pt x="18285" y="4354"/>
                    <a:pt x="18285" y="4331"/>
                  </a:cubicBezTo>
                  <a:cubicBezTo>
                    <a:pt x="18203" y="4296"/>
                    <a:pt x="18134" y="4249"/>
                    <a:pt x="18041" y="4226"/>
                  </a:cubicBezTo>
                  <a:cubicBezTo>
                    <a:pt x="17785" y="4157"/>
                    <a:pt x="17635" y="4249"/>
                    <a:pt x="17565" y="4505"/>
                  </a:cubicBezTo>
                  <a:cubicBezTo>
                    <a:pt x="17553" y="4563"/>
                    <a:pt x="17565" y="4633"/>
                    <a:pt x="17530" y="4679"/>
                  </a:cubicBezTo>
                  <a:cubicBezTo>
                    <a:pt x="17437" y="4911"/>
                    <a:pt x="17507" y="5085"/>
                    <a:pt x="17669" y="5259"/>
                  </a:cubicBezTo>
                  <a:cubicBezTo>
                    <a:pt x="17669" y="5271"/>
                    <a:pt x="17681" y="5271"/>
                    <a:pt x="17704" y="5318"/>
                  </a:cubicBezTo>
                  <a:close/>
                  <a:moveTo>
                    <a:pt x="17344" y="2206"/>
                  </a:moveTo>
                  <a:cubicBezTo>
                    <a:pt x="17333" y="2241"/>
                    <a:pt x="17321" y="2253"/>
                    <a:pt x="17298" y="2288"/>
                  </a:cubicBezTo>
                  <a:cubicBezTo>
                    <a:pt x="17240" y="2555"/>
                    <a:pt x="17379" y="2822"/>
                    <a:pt x="17391" y="3077"/>
                  </a:cubicBezTo>
                  <a:cubicBezTo>
                    <a:pt x="17391" y="3112"/>
                    <a:pt x="17460" y="3170"/>
                    <a:pt x="17495" y="3170"/>
                  </a:cubicBezTo>
                  <a:cubicBezTo>
                    <a:pt x="17635" y="3181"/>
                    <a:pt x="17797" y="3216"/>
                    <a:pt x="17948" y="3135"/>
                  </a:cubicBezTo>
                  <a:cubicBezTo>
                    <a:pt x="17925" y="2822"/>
                    <a:pt x="17855" y="2520"/>
                    <a:pt x="17751" y="2206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1086750" y="2833825"/>
              <a:ext cx="45300" cy="43000"/>
            </a:xfrm>
            <a:custGeom>
              <a:avLst/>
              <a:gdLst/>
              <a:ahLst/>
              <a:cxnLst/>
              <a:rect l="l" t="t" r="r" b="b"/>
              <a:pathLst>
                <a:path w="1812" h="1720" extrusionOk="0">
                  <a:moveTo>
                    <a:pt x="941" y="1684"/>
                  </a:moveTo>
                  <a:lnTo>
                    <a:pt x="709" y="1684"/>
                  </a:lnTo>
                  <a:cubicBezTo>
                    <a:pt x="662" y="1684"/>
                    <a:pt x="627" y="1684"/>
                    <a:pt x="593" y="1661"/>
                  </a:cubicBezTo>
                  <a:cubicBezTo>
                    <a:pt x="465" y="1568"/>
                    <a:pt x="337" y="1498"/>
                    <a:pt x="233" y="1382"/>
                  </a:cubicBezTo>
                  <a:cubicBezTo>
                    <a:pt x="70" y="1185"/>
                    <a:pt x="0" y="930"/>
                    <a:pt x="0" y="674"/>
                  </a:cubicBezTo>
                  <a:cubicBezTo>
                    <a:pt x="0" y="628"/>
                    <a:pt x="12" y="570"/>
                    <a:pt x="24" y="523"/>
                  </a:cubicBezTo>
                  <a:cubicBezTo>
                    <a:pt x="163" y="314"/>
                    <a:pt x="534" y="1"/>
                    <a:pt x="860" y="152"/>
                  </a:cubicBezTo>
                  <a:cubicBezTo>
                    <a:pt x="929" y="175"/>
                    <a:pt x="1010" y="198"/>
                    <a:pt x="1080" y="198"/>
                  </a:cubicBezTo>
                  <a:cubicBezTo>
                    <a:pt x="1463" y="256"/>
                    <a:pt x="1753" y="581"/>
                    <a:pt x="1788" y="964"/>
                  </a:cubicBezTo>
                  <a:cubicBezTo>
                    <a:pt x="1811" y="1243"/>
                    <a:pt x="1661" y="1394"/>
                    <a:pt x="1475" y="1545"/>
                  </a:cubicBezTo>
                  <a:cubicBezTo>
                    <a:pt x="1301" y="1673"/>
                    <a:pt x="1115" y="1719"/>
                    <a:pt x="941" y="1684"/>
                  </a:cubicBezTo>
                  <a:close/>
                  <a:moveTo>
                    <a:pt x="627" y="442"/>
                  </a:moveTo>
                  <a:cubicBezTo>
                    <a:pt x="546" y="488"/>
                    <a:pt x="465" y="546"/>
                    <a:pt x="372" y="605"/>
                  </a:cubicBezTo>
                  <a:cubicBezTo>
                    <a:pt x="314" y="639"/>
                    <a:pt x="291" y="721"/>
                    <a:pt x="302" y="790"/>
                  </a:cubicBezTo>
                  <a:cubicBezTo>
                    <a:pt x="360" y="1011"/>
                    <a:pt x="453" y="1208"/>
                    <a:pt x="651" y="1336"/>
                  </a:cubicBezTo>
                  <a:cubicBezTo>
                    <a:pt x="697" y="1371"/>
                    <a:pt x="743" y="1382"/>
                    <a:pt x="778" y="1394"/>
                  </a:cubicBezTo>
                  <a:cubicBezTo>
                    <a:pt x="987" y="1429"/>
                    <a:pt x="1161" y="1382"/>
                    <a:pt x="1347" y="1313"/>
                  </a:cubicBezTo>
                  <a:cubicBezTo>
                    <a:pt x="1405" y="1278"/>
                    <a:pt x="1452" y="1243"/>
                    <a:pt x="1440" y="1162"/>
                  </a:cubicBezTo>
                  <a:cubicBezTo>
                    <a:pt x="1440" y="1069"/>
                    <a:pt x="1417" y="964"/>
                    <a:pt x="1405" y="860"/>
                  </a:cubicBezTo>
                  <a:cubicBezTo>
                    <a:pt x="1405" y="790"/>
                    <a:pt x="1359" y="721"/>
                    <a:pt x="1301" y="686"/>
                  </a:cubicBezTo>
                  <a:cubicBezTo>
                    <a:pt x="1208" y="628"/>
                    <a:pt x="1115" y="570"/>
                    <a:pt x="999" y="546"/>
                  </a:cubicBezTo>
                  <a:cubicBezTo>
                    <a:pt x="918" y="488"/>
                    <a:pt x="778" y="465"/>
                    <a:pt x="627" y="442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" name="Google Shape;36;p2"/>
          <p:cNvGrpSpPr/>
          <p:nvPr/>
        </p:nvGrpSpPr>
        <p:grpSpPr>
          <a:xfrm rot="-1062273">
            <a:off x="8878022" y="229689"/>
            <a:ext cx="384784" cy="1297441"/>
            <a:chOff x="954700" y="3672025"/>
            <a:chExt cx="106825" cy="360200"/>
          </a:xfrm>
        </p:grpSpPr>
        <p:sp>
          <p:nvSpPr>
            <p:cNvPr id="37" name="Google Shape;37;p2"/>
            <p:cNvSpPr/>
            <p:nvPr/>
          </p:nvSpPr>
          <p:spPr>
            <a:xfrm>
              <a:off x="954700" y="3672025"/>
              <a:ext cx="106825" cy="360200"/>
            </a:xfrm>
            <a:custGeom>
              <a:avLst/>
              <a:gdLst/>
              <a:ahLst/>
              <a:cxnLst/>
              <a:rect l="l" t="t" r="r" b="b"/>
              <a:pathLst>
                <a:path w="4273" h="14408" extrusionOk="0">
                  <a:moveTo>
                    <a:pt x="2276" y="0"/>
                  </a:moveTo>
                  <a:cubicBezTo>
                    <a:pt x="2392" y="81"/>
                    <a:pt x="2380" y="186"/>
                    <a:pt x="2380" y="290"/>
                  </a:cubicBezTo>
                  <a:cubicBezTo>
                    <a:pt x="2380" y="650"/>
                    <a:pt x="2392" y="999"/>
                    <a:pt x="2392" y="1358"/>
                  </a:cubicBezTo>
                  <a:cubicBezTo>
                    <a:pt x="2392" y="2078"/>
                    <a:pt x="2392" y="2798"/>
                    <a:pt x="2403" y="3506"/>
                  </a:cubicBezTo>
                  <a:cubicBezTo>
                    <a:pt x="2403" y="3622"/>
                    <a:pt x="2392" y="3727"/>
                    <a:pt x="2450" y="3854"/>
                  </a:cubicBezTo>
                  <a:cubicBezTo>
                    <a:pt x="2636" y="3854"/>
                    <a:pt x="2810" y="3889"/>
                    <a:pt x="2984" y="3947"/>
                  </a:cubicBezTo>
                  <a:cubicBezTo>
                    <a:pt x="3100" y="3982"/>
                    <a:pt x="3146" y="4063"/>
                    <a:pt x="3158" y="4156"/>
                  </a:cubicBezTo>
                  <a:lnTo>
                    <a:pt x="3158" y="4470"/>
                  </a:lnTo>
                  <a:cubicBezTo>
                    <a:pt x="3158" y="4574"/>
                    <a:pt x="3170" y="4667"/>
                    <a:pt x="3170" y="4772"/>
                  </a:cubicBezTo>
                  <a:cubicBezTo>
                    <a:pt x="3228" y="4783"/>
                    <a:pt x="3286" y="4783"/>
                    <a:pt x="3332" y="4806"/>
                  </a:cubicBezTo>
                  <a:cubicBezTo>
                    <a:pt x="3437" y="4830"/>
                    <a:pt x="3506" y="4888"/>
                    <a:pt x="3541" y="4981"/>
                  </a:cubicBezTo>
                  <a:cubicBezTo>
                    <a:pt x="3599" y="5131"/>
                    <a:pt x="3669" y="5294"/>
                    <a:pt x="3669" y="5468"/>
                  </a:cubicBezTo>
                  <a:cubicBezTo>
                    <a:pt x="3669" y="6606"/>
                    <a:pt x="3669" y="7732"/>
                    <a:pt x="3680" y="8881"/>
                  </a:cubicBezTo>
                  <a:cubicBezTo>
                    <a:pt x="3680" y="8997"/>
                    <a:pt x="3657" y="9125"/>
                    <a:pt x="3634" y="9241"/>
                  </a:cubicBezTo>
                  <a:cubicBezTo>
                    <a:pt x="3634" y="9276"/>
                    <a:pt x="3611" y="9299"/>
                    <a:pt x="3611" y="9334"/>
                  </a:cubicBezTo>
                  <a:cubicBezTo>
                    <a:pt x="3622" y="9636"/>
                    <a:pt x="3541" y="9938"/>
                    <a:pt x="3564" y="10239"/>
                  </a:cubicBezTo>
                  <a:cubicBezTo>
                    <a:pt x="3576" y="10437"/>
                    <a:pt x="3576" y="10611"/>
                    <a:pt x="3576" y="10797"/>
                  </a:cubicBezTo>
                  <a:cubicBezTo>
                    <a:pt x="3576" y="10901"/>
                    <a:pt x="3599" y="10994"/>
                    <a:pt x="3599" y="11110"/>
                  </a:cubicBezTo>
                  <a:cubicBezTo>
                    <a:pt x="3808" y="11099"/>
                    <a:pt x="3982" y="11168"/>
                    <a:pt x="4133" y="11308"/>
                  </a:cubicBezTo>
                  <a:cubicBezTo>
                    <a:pt x="4180" y="11342"/>
                    <a:pt x="4214" y="11389"/>
                    <a:pt x="4238" y="11447"/>
                  </a:cubicBezTo>
                  <a:cubicBezTo>
                    <a:pt x="4272" y="11691"/>
                    <a:pt x="4214" y="11923"/>
                    <a:pt x="4122" y="12155"/>
                  </a:cubicBezTo>
                  <a:cubicBezTo>
                    <a:pt x="4075" y="12248"/>
                    <a:pt x="4005" y="12306"/>
                    <a:pt x="3901" y="12306"/>
                  </a:cubicBezTo>
                  <a:cubicBezTo>
                    <a:pt x="3611" y="12306"/>
                    <a:pt x="3309" y="12306"/>
                    <a:pt x="3019" y="12294"/>
                  </a:cubicBezTo>
                  <a:cubicBezTo>
                    <a:pt x="2937" y="12294"/>
                    <a:pt x="2868" y="12248"/>
                    <a:pt x="2763" y="12213"/>
                  </a:cubicBezTo>
                  <a:cubicBezTo>
                    <a:pt x="2682" y="12445"/>
                    <a:pt x="2740" y="12666"/>
                    <a:pt x="2728" y="12898"/>
                  </a:cubicBezTo>
                  <a:cubicBezTo>
                    <a:pt x="2705" y="13119"/>
                    <a:pt x="2728" y="13351"/>
                    <a:pt x="2728" y="13583"/>
                  </a:cubicBezTo>
                  <a:cubicBezTo>
                    <a:pt x="2798" y="13583"/>
                    <a:pt x="2844" y="13571"/>
                    <a:pt x="2903" y="13571"/>
                  </a:cubicBezTo>
                  <a:cubicBezTo>
                    <a:pt x="2937" y="13571"/>
                    <a:pt x="2984" y="13548"/>
                    <a:pt x="3019" y="13583"/>
                  </a:cubicBezTo>
                  <a:cubicBezTo>
                    <a:pt x="3193" y="13699"/>
                    <a:pt x="3379" y="13757"/>
                    <a:pt x="3506" y="13931"/>
                  </a:cubicBezTo>
                  <a:cubicBezTo>
                    <a:pt x="3599" y="14047"/>
                    <a:pt x="3576" y="14175"/>
                    <a:pt x="3541" y="14303"/>
                  </a:cubicBezTo>
                  <a:cubicBezTo>
                    <a:pt x="3518" y="14361"/>
                    <a:pt x="3460" y="14407"/>
                    <a:pt x="3402" y="14407"/>
                  </a:cubicBezTo>
                  <a:lnTo>
                    <a:pt x="3193" y="14407"/>
                  </a:lnTo>
                  <a:lnTo>
                    <a:pt x="1533" y="14407"/>
                  </a:lnTo>
                  <a:cubicBezTo>
                    <a:pt x="1370" y="14407"/>
                    <a:pt x="1231" y="14396"/>
                    <a:pt x="1103" y="14303"/>
                  </a:cubicBezTo>
                  <a:cubicBezTo>
                    <a:pt x="1022" y="14268"/>
                    <a:pt x="952" y="14245"/>
                    <a:pt x="871" y="14221"/>
                  </a:cubicBezTo>
                  <a:cubicBezTo>
                    <a:pt x="778" y="14187"/>
                    <a:pt x="720" y="14129"/>
                    <a:pt x="697" y="14047"/>
                  </a:cubicBezTo>
                  <a:cubicBezTo>
                    <a:pt x="650" y="13943"/>
                    <a:pt x="697" y="13827"/>
                    <a:pt x="813" y="13804"/>
                  </a:cubicBezTo>
                  <a:cubicBezTo>
                    <a:pt x="987" y="13757"/>
                    <a:pt x="1126" y="13687"/>
                    <a:pt x="1289" y="13595"/>
                  </a:cubicBezTo>
                  <a:cubicBezTo>
                    <a:pt x="1347" y="13560"/>
                    <a:pt x="1417" y="13548"/>
                    <a:pt x="1486" y="13537"/>
                  </a:cubicBezTo>
                  <a:cubicBezTo>
                    <a:pt x="1544" y="13525"/>
                    <a:pt x="1602" y="13490"/>
                    <a:pt x="1649" y="13478"/>
                  </a:cubicBezTo>
                  <a:cubicBezTo>
                    <a:pt x="1695" y="13246"/>
                    <a:pt x="1707" y="12445"/>
                    <a:pt x="1660" y="12201"/>
                  </a:cubicBezTo>
                  <a:cubicBezTo>
                    <a:pt x="1602" y="12201"/>
                    <a:pt x="1544" y="12190"/>
                    <a:pt x="1486" y="12190"/>
                  </a:cubicBezTo>
                  <a:cubicBezTo>
                    <a:pt x="1289" y="12190"/>
                    <a:pt x="1080" y="12178"/>
                    <a:pt x="883" y="12190"/>
                  </a:cubicBezTo>
                  <a:cubicBezTo>
                    <a:pt x="639" y="12201"/>
                    <a:pt x="407" y="12143"/>
                    <a:pt x="151" y="12097"/>
                  </a:cubicBezTo>
                  <a:cubicBezTo>
                    <a:pt x="58" y="12085"/>
                    <a:pt x="12" y="12027"/>
                    <a:pt x="12" y="11946"/>
                  </a:cubicBezTo>
                  <a:cubicBezTo>
                    <a:pt x="12" y="11725"/>
                    <a:pt x="0" y="11493"/>
                    <a:pt x="12" y="11273"/>
                  </a:cubicBezTo>
                  <a:cubicBezTo>
                    <a:pt x="12" y="11110"/>
                    <a:pt x="116" y="11041"/>
                    <a:pt x="267" y="11029"/>
                  </a:cubicBezTo>
                  <a:lnTo>
                    <a:pt x="581" y="11029"/>
                  </a:lnTo>
                  <a:cubicBezTo>
                    <a:pt x="650" y="11029"/>
                    <a:pt x="708" y="11006"/>
                    <a:pt x="790" y="11006"/>
                  </a:cubicBezTo>
                  <a:cubicBezTo>
                    <a:pt x="790" y="10924"/>
                    <a:pt x="813" y="10855"/>
                    <a:pt x="813" y="10797"/>
                  </a:cubicBezTo>
                  <a:lnTo>
                    <a:pt x="813" y="8034"/>
                  </a:lnTo>
                  <a:cubicBezTo>
                    <a:pt x="813" y="7047"/>
                    <a:pt x="824" y="6072"/>
                    <a:pt x="824" y="5097"/>
                  </a:cubicBezTo>
                  <a:cubicBezTo>
                    <a:pt x="824" y="5015"/>
                    <a:pt x="824" y="4946"/>
                    <a:pt x="836" y="4876"/>
                  </a:cubicBezTo>
                  <a:cubicBezTo>
                    <a:pt x="848" y="4748"/>
                    <a:pt x="894" y="4690"/>
                    <a:pt x="1022" y="4690"/>
                  </a:cubicBezTo>
                  <a:cubicBezTo>
                    <a:pt x="1161" y="4690"/>
                    <a:pt x="1289" y="4667"/>
                    <a:pt x="1405" y="4574"/>
                  </a:cubicBezTo>
                  <a:lnTo>
                    <a:pt x="1405" y="4145"/>
                  </a:lnTo>
                  <a:cubicBezTo>
                    <a:pt x="1405" y="3820"/>
                    <a:pt x="1475" y="3762"/>
                    <a:pt x="1800" y="3738"/>
                  </a:cubicBezTo>
                  <a:cubicBezTo>
                    <a:pt x="1858" y="3738"/>
                    <a:pt x="1916" y="3738"/>
                    <a:pt x="1985" y="3727"/>
                  </a:cubicBezTo>
                  <a:cubicBezTo>
                    <a:pt x="1997" y="3727"/>
                    <a:pt x="2032" y="3715"/>
                    <a:pt x="2055" y="3704"/>
                  </a:cubicBezTo>
                  <a:cubicBezTo>
                    <a:pt x="2067" y="3657"/>
                    <a:pt x="2090" y="3599"/>
                    <a:pt x="2090" y="3541"/>
                  </a:cubicBezTo>
                  <a:cubicBezTo>
                    <a:pt x="2090" y="2868"/>
                    <a:pt x="2102" y="2206"/>
                    <a:pt x="2090" y="1544"/>
                  </a:cubicBezTo>
                  <a:cubicBezTo>
                    <a:pt x="2090" y="1242"/>
                    <a:pt x="2055" y="941"/>
                    <a:pt x="2043" y="639"/>
                  </a:cubicBezTo>
                  <a:cubicBezTo>
                    <a:pt x="2043" y="465"/>
                    <a:pt x="2055" y="290"/>
                    <a:pt x="2067" y="116"/>
                  </a:cubicBezTo>
                  <a:cubicBezTo>
                    <a:pt x="2102" y="58"/>
                    <a:pt x="2171" y="12"/>
                    <a:pt x="2276" y="0"/>
                  </a:cubicBezTo>
                  <a:close/>
                  <a:moveTo>
                    <a:pt x="1173" y="11168"/>
                  </a:moveTo>
                  <a:lnTo>
                    <a:pt x="1498" y="11168"/>
                  </a:lnTo>
                  <a:lnTo>
                    <a:pt x="2531" y="11168"/>
                  </a:lnTo>
                  <a:cubicBezTo>
                    <a:pt x="2624" y="11168"/>
                    <a:pt x="2705" y="11168"/>
                    <a:pt x="2763" y="11203"/>
                  </a:cubicBezTo>
                  <a:cubicBezTo>
                    <a:pt x="2926" y="11319"/>
                    <a:pt x="3088" y="11273"/>
                    <a:pt x="3262" y="11226"/>
                  </a:cubicBezTo>
                  <a:cubicBezTo>
                    <a:pt x="3262" y="11168"/>
                    <a:pt x="3274" y="11110"/>
                    <a:pt x="3274" y="11075"/>
                  </a:cubicBezTo>
                  <a:cubicBezTo>
                    <a:pt x="3286" y="10460"/>
                    <a:pt x="3309" y="9833"/>
                    <a:pt x="3320" y="9229"/>
                  </a:cubicBezTo>
                  <a:cubicBezTo>
                    <a:pt x="3320" y="9079"/>
                    <a:pt x="3344" y="8928"/>
                    <a:pt x="3367" y="8777"/>
                  </a:cubicBezTo>
                  <a:cubicBezTo>
                    <a:pt x="3379" y="8556"/>
                    <a:pt x="3390" y="8324"/>
                    <a:pt x="3332" y="8115"/>
                  </a:cubicBezTo>
                  <a:cubicBezTo>
                    <a:pt x="3181" y="8057"/>
                    <a:pt x="3007" y="8080"/>
                    <a:pt x="2844" y="8080"/>
                  </a:cubicBezTo>
                  <a:cubicBezTo>
                    <a:pt x="2810" y="8080"/>
                    <a:pt x="2775" y="8115"/>
                    <a:pt x="2740" y="8138"/>
                  </a:cubicBezTo>
                  <a:cubicBezTo>
                    <a:pt x="2601" y="8243"/>
                    <a:pt x="2577" y="8254"/>
                    <a:pt x="2485" y="8173"/>
                  </a:cubicBezTo>
                  <a:cubicBezTo>
                    <a:pt x="2380" y="8080"/>
                    <a:pt x="2276" y="8069"/>
                    <a:pt x="2171" y="8069"/>
                  </a:cubicBezTo>
                  <a:lnTo>
                    <a:pt x="1324" y="8069"/>
                  </a:lnTo>
                  <a:cubicBezTo>
                    <a:pt x="1266" y="8069"/>
                    <a:pt x="1208" y="8080"/>
                    <a:pt x="1150" y="8080"/>
                  </a:cubicBezTo>
                  <a:cubicBezTo>
                    <a:pt x="1115" y="8359"/>
                    <a:pt x="1126" y="10901"/>
                    <a:pt x="1173" y="11168"/>
                  </a:cubicBezTo>
                  <a:close/>
                  <a:moveTo>
                    <a:pt x="1150" y="4992"/>
                  </a:moveTo>
                  <a:cubicBezTo>
                    <a:pt x="1103" y="5236"/>
                    <a:pt x="1115" y="7593"/>
                    <a:pt x="1161" y="7825"/>
                  </a:cubicBezTo>
                  <a:cubicBezTo>
                    <a:pt x="1219" y="7836"/>
                    <a:pt x="1277" y="7848"/>
                    <a:pt x="1335" y="7848"/>
                  </a:cubicBezTo>
                  <a:lnTo>
                    <a:pt x="3170" y="7848"/>
                  </a:lnTo>
                  <a:cubicBezTo>
                    <a:pt x="3239" y="7848"/>
                    <a:pt x="3297" y="7825"/>
                    <a:pt x="3332" y="7825"/>
                  </a:cubicBezTo>
                  <a:cubicBezTo>
                    <a:pt x="3344" y="7778"/>
                    <a:pt x="3344" y="7744"/>
                    <a:pt x="3344" y="7720"/>
                  </a:cubicBezTo>
                  <a:cubicBezTo>
                    <a:pt x="3344" y="6977"/>
                    <a:pt x="3367" y="6258"/>
                    <a:pt x="3367" y="5515"/>
                  </a:cubicBezTo>
                  <a:cubicBezTo>
                    <a:pt x="3367" y="5352"/>
                    <a:pt x="3309" y="5224"/>
                    <a:pt x="3251" y="5097"/>
                  </a:cubicBezTo>
                  <a:cubicBezTo>
                    <a:pt x="3077" y="5050"/>
                    <a:pt x="2914" y="5015"/>
                    <a:pt x="2752" y="4992"/>
                  </a:cubicBezTo>
                  <a:cubicBezTo>
                    <a:pt x="2694" y="4969"/>
                    <a:pt x="2636" y="4969"/>
                    <a:pt x="2566" y="4969"/>
                  </a:cubicBezTo>
                  <a:lnTo>
                    <a:pt x="2067" y="4969"/>
                  </a:lnTo>
                  <a:cubicBezTo>
                    <a:pt x="1997" y="4969"/>
                    <a:pt x="1927" y="4969"/>
                    <a:pt x="1858" y="4946"/>
                  </a:cubicBezTo>
                  <a:cubicBezTo>
                    <a:pt x="1637" y="4841"/>
                    <a:pt x="1451" y="4876"/>
                    <a:pt x="1231" y="4957"/>
                  </a:cubicBezTo>
                  <a:close/>
                  <a:moveTo>
                    <a:pt x="256" y="11842"/>
                  </a:moveTo>
                  <a:cubicBezTo>
                    <a:pt x="465" y="11958"/>
                    <a:pt x="650" y="11981"/>
                    <a:pt x="836" y="11969"/>
                  </a:cubicBezTo>
                  <a:cubicBezTo>
                    <a:pt x="1451" y="11958"/>
                    <a:pt x="2055" y="11969"/>
                    <a:pt x="2670" y="11969"/>
                  </a:cubicBezTo>
                  <a:cubicBezTo>
                    <a:pt x="2752" y="11969"/>
                    <a:pt x="2856" y="11969"/>
                    <a:pt x="2949" y="11981"/>
                  </a:cubicBezTo>
                  <a:cubicBezTo>
                    <a:pt x="3239" y="12062"/>
                    <a:pt x="3495" y="12062"/>
                    <a:pt x="3831" y="12016"/>
                  </a:cubicBezTo>
                  <a:cubicBezTo>
                    <a:pt x="3936" y="11865"/>
                    <a:pt x="4017" y="11714"/>
                    <a:pt x="3947" y="11505"/>
                  </a:cubicBezTo>
                  <a:cubicBezTo>
                    <a:pt x="3855" y="11424"/>
                    <a:pt x="3762" y="11342"/>
                    <a:pt x="3622" y="11377"/>
                  </a:cubicBezTo>
                  <a:cubicBezTo>
                    <a:pt x="3471" y="11551"/>
                    <a:pt x="3471" y="11551"/>
                    <a:pt x="3239" y="11551"/>
                  </a:cubicBezTo>
                  <a:cubicBezTo>
                    <a:pt x="3100" y="11551"/>
                    <a:pt x="2972" y="11551"/>
                    <a:pt x="2844" y="11540"/>
                  </a:cubicBezTo>
                  <a:cubicBezTo>
                    <a:pt x="2543" y="11517"/>
                    <a:pt x="2229" y="11493"/>
                    <a:pt x="1927" y="11482"/>
                  </a:cubicBezTo>
                  <a:cubicBezTo>
                    <a:pt x="1672" y="11458"/>
                    <a:pt x="1393" y="11482"/>
                    <a:pt x="1126" y="11482"/>
                  </a:cubicBezTo>
                  <a:cubicBezTo>
                    <a:pt x="999" y="11482"/>
                    <a:pt x="883" y="11482"/>
                    <a:pt x="813" y="11342"/>
                  </a:cubicBezTo>
                  <a:cubicBezTo>
                    <a:pt x="801" y="11319"/>
                    <a:pt x="755" y="11284"/>
                    <a:pt x="708" y="11284"/>
                  </a:cubicBezTo>
                  <a:cubicBezTo>
                    <a:pt x="569" y="11284"/>
                    <a:pt x="407" y="11249"/>
                    <a:pt x="256" y="11319"/>
                  </a:cubicBezTo>
                  <a:cubicBezTo>
                    <a:pt x="256" y="11389"/>
                    <a:pt x="244" y="11458"/>
                    <a:pt x="244" y="11540"/>
                  </a:cubicBezTo>
                  <a:cubicBezTo>
                    <a:pt x="256" y="11656"/>
                    <a:pt x="256" y="11737"/>
                    <a:pt x="256" y="11842"/>
                  </a:cubicBezTo>
                  <a:close/>
                  <a:moveTo>
                    <a:pt x="2856" y="4238"/>
                  </a:moveTo>
                  <a:cubicBezTo>
                    <a:pt x="2752" y="4145"/>
                    <a:pt x="2659" y="4121"/>
                    <a:pt x="2543" y="4121"/>
                  </a:cubicBezTo>
                  <a:cubicBezTo>
                    <a:pt x="2392" y="4121"/>
                    <a:pt x="2229" y="4121"/>
                    <a:pt x="2090" y="4052"/>
                  </a:cubicBezTo>
                  <a:cubicBezTo>
                    <a:pt x="1997" y="4005"/>
                    <a:pt x="1869" y="4017"/>
                    <a:pt x="1765" y="4052"/>
                  </a:cubicBezTo>
                  <a:cubicBezTo>
                    <a:pt x="1707" y="4365"/>
                    <a:pt x="1707" y="4377"/>
                    <a:pt x="1881" y="4667"/>
                  </a:cubicBezTo>
                  <a:cubicBezTo>
                    <a:pt x="2194" y="4760"/>
                    <a:pt x="2508" y="4702"/>
                    <a:pt x="2844" y="4714"/>
                  </a:cubicBezTo>
                  <a:cubicBezTo>
                    <a:pt x="2868" y="4551"/>
                    <a:pt x="2856" y="4400"/>
                    <a:pt x="2856" y="4238"/>
                  </a:cubicBezTo>
                  <a:close/>
                  <a:moveTo>
                    <a:pt x="1962" y="12259"/>
                  </a:moveTo>
                  <a:lnTo>
                    <a:pt x="1962" y="13049"/>
                  </a:lnTo>
                  <a:cubicBezTo>
                    <a:pt x="1962" y="13246"/>
                    <a:pt x="1985" y="13455"/>
                    <a:pt x="2090" y="13641"/>
                  </a:cubicBezTo>
                  <a:cubicBezTo>
                    <a:pt x="2206" y="13653"/>
                    <a:pt x="2322" y="13687"/>
                    <a:pt x="2450" y="13606"/>
                  </a:cubicBezTo>
                  <a:lnTo>
                    <a:pt x="2450" y="12944"/>
                  </a:lnTo>
                  <a:cubicBezTo>
                    <a:pt x="2438" y="12712"/>
                    <a:pt x="2496" y="12480"/>
                    <a:pt x="2403" y="12248"/>
                  </a:cubicBezTo>
                  <a:cubicBezTo>
                    <a:pt x="2252" y="12236"/>
                    <a:pt x="2113" y="12213"/>
                    <a:pt x="1962" y="12259"/>
                  </a:cubicBezTo>
                  <a:close/>
                  <a:moveTo>
                    <a:pt x="1161" y="14047"/>
                  </a:moveTo>
                  <a:cubicBezTo>
                    <a:pt x="1242" y="14152"/>
                    <a:pt x="1359" y="14175"/>
                    <a:pt x="1498" y="14175"/>
                  </a:cubicBezTo>
                  <a:lnTo>
                    <a:pt x="3123" y="14175"/>
                  </a:lnTo>
                  <a:cubicBezTo>
                    <a:pt x="3158" y="14175"/>
                    <a:pt x="3204" y="14163"/>
                    <a:pt x="3262" y="14140"/>
                  </a:cubicBezTo>
                  <a:cubicBezTo>
                    <a:pt x="3146" y="14012"/>
                    <a:pt x="3065" y="13954"/>
                    <a:pt x="2775" y="13838"/>
                  </a:cubicBezTo>
                  <a:cubicBezTo>
                    <a:pt x="2554" y="13954"/>
                    <a:pt x="2554" y="13954"/>
                    <a:pt x="2310" y="13954"/>
                  </a:cubicBezTo>
                  <a:lnTo>
                    <a:pt x="2090" y="13954"/>
                  </a:lnTo>
                  <a:cubicBezTo>
                    <a:pt x="1881" y="13954"/>
                    <a:pt x="1881" y="13954"/>
                    <a:pt x="1707" y="13815"/>
                  </a:cubicBezTo>
                  <a:cubicBezTo>
                    <a:pt x="1521" y="13815"/>
                    <a:pt x="1324" y="13873"/>
                    <a:pt x="1161" y="14047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1014200" y="3903325"/>
              <a:ext cx="13375" cy="6700"/>
            </a:xfrm>
            <a:custGeom>
              <a:avLst/>
              <a:gdLst/>
              <a:ahLst/>
              <a:cxnLst/>
              <a:rect l="l" t="t" r="r" b="b"/>
              <a:pathLst>
                <a:path w="535" h="268" extrusionOk="0">
                  <a:moveTo>
                    <a:pt x="232" y="268"/>
                  </a:moveTo>
                  <a:cubicBezTo>
                    <a:pt x="186" y="256"/>
                    <a:pt x="116" y="233"/>
                    <a:pt x="47" y="221"/>
                  </a:cubicBezTo>
                  <a:cubicBezTo>
                    <a:pt x="12" y="210"/>
                    <a:pt x="0" y="175"/>
                    <a:pt x="0" y="152"/>
                  </a:cubicBezTo>
                  <a:cubicBezTo>
                    <a:pt x="0" y="117"/>
                    <a:pt x="12" y="94"/>
                    <a:pt x="47" y="82"/>
                  </a:cubicBezTo>
                  <a:cubicBezTo>
                    <a:pt x="186" y="1"/>
                    <a:pt x="337" y="1"/>
                    <a:pt x="476" y="82"/>
                  </a:cubicBezTo>
                  <a:cubicBezTo>
                    <a:pt x="499" y="94"/>
                    <a:pt x="534" y="152"/>
                    <a:pt x="523" y="175"/>
                  </a:cubicBezTo>
                  <a:cubicBezTo>
                    <a:pt x="523" y="210"/>
                    <a:pt x="476" y="233"/>
                    <a:pt x="430" y="256"/>
                  </a:cubicBezTo>
                  <a:cubicBezTo>
                    <a:pt x="372" y="268"/>
                    <a:pt x="337" y="268"/>
                    <a:pt x="232" y="268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1013025" y="3887075"/>
              <a:ext cx="12800" cy="7575"/>
            </a:xfrm>
            <a:custGeom>
              <a:avLst/>
              <a:gdLst/>
              <a:ahLst/>
              <a:cxnLst/>
              <a:rect l="l" t="t" r="r" b="b"/>
              <a:pathLst>
                <a:path w="512" h="303" extrusionOk="0">
                  <a:moveTo>
                    <a:pt x="210" y="1"/>
                  </a:moveTo>
                  <a:cubicBezTo>
                    <a:pt x="303" y="1"/>
                    <a:pt x="395" y="70"/>
                    <a:pt x="465" y="152"/>
                  </a:cubicBezTo>
                  <a:cubicBezTo>
                    <a:pt x="511" y="186"/>
                    <a:pt x="477" y="279"/>
                    <a:pt x="419" y="291"/>
                  </a:cubicBezTo>
                  <a:cubicBezTo>
                    <a:pt x="384" y="302"/>
                    <a:pt x="337" y="302"/>
                    <a:pt x="303" y="302"/>
                  </a:cubicBezTo>
                  <a:cubicBezTo>
                    <a:pt x="233" y="279"/>
                    <a:pt x="163" y="244"/>
                    <a:pt x="94" y="210"/>
                  </a:cubicBezTo>
                  <a:cubicBezTo>
                    <a:pt x="47" y="175"/>
                    <a:pt x="1" y="128"/>
                    <a:pt x="36" y="70"/>
                  </a:cubicBezTo>
                  <a:cubicBezTo>
                    <a:pt x="47" y="47"/>
                    <a:pt x="105" y="35"/>
                    <a:pt x="152" y="1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1017675" y="3916400"/>
              <a:ext cx="8150" cy="6400"/>
            </a:xfrm>
            <a:custGeom>
              <a:avLst/>
              <a:gdLst/>
              <a:ahLst/>
              <a:cxnLst/>
              <a:rect l="l" t="t" r="r" b="b"/>
              <a:pathLst>
                <a:path w="326" h="256" extrusionOk="0">
                  <a:moveTo>
                    <a:pt x="0" y="151"/>
                  </a:moveTo>
                  <a:cubicBezTo>
                    <a:pt x="163" y="23"/>
                    <a:pt x="233" y="0"/>
                    <a:pt x="291" y="81"/>
                  </a:cubicBezTo>
                  <a:cubicBezTo>
                    <a:pt x="325" y="105"/>
                    <a:pt x="325" y="174"/>
                    <a:pt x="314" y="209"/>
                  </a:cubicBezTo>
                  <a:cubicBezTo>
                    <a:pt x="314" y="232"/>
                    <a:pt x="233" y="256"/>
                    <a:pt x="209" y="256"/>
                  </a:cubicBezTo>
                  <a:cubicBezTo>
                    <a:pt x="151" y="232"/>
                    <a:pt x="93" y="197"/>
                    <a:pt x="0" y="151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1019125" y="3938150"/>
              <a:ext cx="5825" cy="4375"/>
            </a:xfrm>
            <a:custGeom>
              <a:avLst/>
              <a:gdLst/>
              <a:ahLst/>
              <a:cxnLst/>
              <a:rect l="l" t="t" r="r" b="b"/>
              <a:pathLst>
                <a:path w="233" h="175" extrusionOk="0">
                  <a:moveTo>
                    <a:pt x="209" y="152"/>
                  </a:moveTo>
                  <a:cubicBezTo>
                    <a:pt x="175" y="152"/>
                    <a:pt x="140" y="175"/>
                    <a:pt x="93" y="163"/>
                  </a:cubicBezTo>
                  <a:cubicBezTo>
                    <a:pt x="47" y="163"/>
                    <a:pt x="0" y="82"/>
                    <a:pt x="47" y="47"/>
                  </a:cubicBezTo>
                  <a:cubicBezTo>
                    <a:pt x="70" y="24"/>
                    <a:pt x="117" y="1"/>
                    <a:pt x="151" y="24"/>
                  </a:cubicBezTo>
                  <a:cubicBezTo>
                    <a:pt x="209" y="36"/>
                    <a:pt x="233" y="94"/>
                    <a:pt x="209" y="152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1012150" y="3814800"/>
              <a:ext cx="17150" cy="6700"/>
            </a:xfrm>
            <a:custGeom>
              <a:avLst/>
              <a:gdLst/>
              <a:ahLst/>
              <a:cxnLst/>
              <a:rect l="l" t="t" r="r" b="b"/>
              <a:pathLst>
                <a:path w="686" h="268" extrusionOk="0">
                  <a:moveTo>
                    <a:pt x="326" y="268"/>
                  </a:moveTo>
                  <a:cubicBezTo>
                    <a:pt x="268" y="268"/>
                    <a:pt x="163" y="256"/>
                    <a:pt x="71" y="233"/>
                  </a:cubicBezTo>
                  <a:cubicBezTo>
                    <a:pt x="36" y="233"/>
                    <a:pt x="1" y="175"/>
                    <a:pt x="1" y="152"/>
                  </a:cubicBezTo>
                  <a:cubicBezTo>
                    <a:pt x="1" y="117"/>
                    <a:pt x="36" y="59"/>
                    <a:pt x="71" y="59"/>
                  </a:cubicBezTo>
                  <a:cubicBezTo>
                    <a:pt x="256" y="1"/>
                    <a:pt x="442" y="13"/>
                    <a:pt x="628" y="47"/>
                  </a:cubicBezTo>
                  <a:cubicBezTo>
                    <a:pt x="663" y="47"/>
                    <a:pt x="686" y="117"/>
                    <a:pt x="686" y="129"/>
                  </a:cubicBezTo>
                  <a:cubicBezTo>
                    <a:pt x="674" y="175"/>
                    <a:pt x="651" y="233"/>
                    <a:pt x="605" y="233"/>
                  </a:cubicBezTo>
                  <a:cubicBezTo>
                    <a:pt x="535" y="256"/>
                    <a:pt x="442" y="256"/>
                    <a:pt x="326" y="268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1014475" y="3828750"/>
              <a:ext cx="11650" cy="4650"/>
            </a:xfrm>
            <a:custGeom>
              <a:avLst/>
              <a:gdLst/>
              <a:ahLst/>
              <a:cxnLst/>
              <a:rect l="l" t="t" r="r" b="b"/>
              <a:pathLst>
                <a:path w="466" h="186" extrusionOk="0">
                  <a:moveTo>
                    <a:pt x="233" y="186"/>
                  </a:moveTo>
                  <a:cubicBezTo>
                    <a:pt x="186" y="186"/>
                    <a:pt x="152" y="186"/>
                    <a:pt x="105" y="174"/>
                  </a:cubicBezTo>
                  <a:cubicBezTo>
                    <a:pt x="70" y="163"/>
                    <a:pt x="12" y="128"/>
                    <a:pt x="12" y="105"/>
                  </a:cubicBezTo>
                  <a:cubicBezTo>
                    <a:pt x="1" y="47"/>
                    <a:pt x="59" y="12"/>
                    <a:pt x="105" y="12"/>
                  </a:cubicBezTo>
                  <a:cubicBezTo>
                    <a:pt x="186" y="0"/>
                    <a:pt x="279" y="0"/>
                    <a:pt x="361" y="12"/>
                  </a:cubicBezTo>
                  <a:cubicBezTo>
                    <a:pt x="395" y="12"/>
                    <a:pt x="442" y="58"/>
                    <a:pt x="453" y="81"/>
                  </a:cubicBezTo>
                  <a:cubicBezTo>
                    <a:pt x="465" y="139"/>
                    <a:pt x="419" y="174"/>
                    <a:pt x="361" y="186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1015650" y="3840650"/>
              <a:ext cx="10175" cy="5825"/>
            </a:xfrm>
            <a:custGeom>
              <a:avLst/>
              <a:gdLst/>
              <a:ahLst/>
              <a:cxnLst/>
              <a:rect l="l" t="t" r="r" b="b"/>
              <a:pathLst>
                <a:path w="407" h="233" extrusionOk="0">
                  <a:moveTo>
                    <a:pt x="0" y="58"/>
                  </a:moveTo>
                  <a:cubicBezTo>
                    <a:pt x="116" y="0"/>
                    <a:pt x="221" y="12"/>
                    <a:pt x="314" y="35"/>
                  </a:cubicBezTo>
                  <a:cubicBezTo>
                    <a:pt x="372" y="47"/>
                    <a:pt x="406" y="93"/>
                    <a:pt x="395" y="139"/>
                  </a:cubicBezTo>
                  <a:cubicBezTo>
                    <a:pt x="372" y="197"/>
                    <a:pt x="337" y="232"/>
                    <a:pt x="279" y="232"/>
                  </a:cubicBezTo>
                  <a:cubicBezTo>
                    <a:pt x="221" y="232"/>
                    <a:pt x="139" y="232"/>
                    <a:pt x="105" y="197"/>
                  </a:cubicBezTo>
                  <a:cubicBezTo>
                    <a:pt x="70" y="174"/>
                    <a:pt x="47" y="105"/>
                    <a:pt x="0" y="58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1015350" y="3854850"/>
              <a:ext cx="9025" cy="6425"/>
            </a:xfrm>
            <a:custGeom>
              <a:avLst/>
              <a:gdLst/>
              <a:ahLst/>
              <a:cxnLst/>
              <a:rect l="l" t="t" r="r" b="b"/>
              <a:pathLst>
                <a:path w="361" h="257" extrusionOk="0">
                  <a:moveTo>
                    <a:pt x="198" y="256"/>
                  </a:moveTo>
                  <a:cubicBezTo>
                    <a:pt x="128" y="245"/>
                    <a:pt x="82" y="245"/>
                    <a:pt x="35" y="222"/>
                  </a:cubicBezTo>
                  <a:cubicBezTo>
                    <a:pt x="12" y="198"/>
                    <a:pt x="1" y="140"/>
                    <a:pt x="1" y="117"/>
                  </a:cubicBezTo>
                  <a:cubicBezTo>
                    <a:pt x="1" y="82"/>
                    <a:pt x="24" y="24"/>
                    <a:pt x="59" y="13"/>
                  </a:cubicBezTo>
                  <a:cubicBezTo>
                    <a:pt x="117" y="1"/>
                    <a:pt x="175" y="1"/>
                    <a:pt x="233" y="1"/>
                  </a:cubicBezTo>
                  <a:cubicBezTo>
                    <a:pt x="291" y="13"/>
                    <a:pt x="360" y="117"/>
                    <a:pt x="326" y="152"/>
                  </a:cubicBezTo>
                  <a:cubicBezTo>
                    <a:pt x="291" y="222"/>
                    <a:pt x="233" y="233"/>
                    <a:pt x="198" y="256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" name="Google Shape;46;p2"/>
          <p:cNvGrpSpPr/>
          <p:nvPr/>
        </p:nvGrpSpPr>
        <p:grpSpPr>
          <a:xfrm rot="1031363">
            <a:off x="8511594" y="1716289"/>
            <a:ext cx="781001" cy="756958"/>
            <a:chOff x="852825" y="3133350"/>
            <a:chExt cx="216825" cy="210150"/>
          </a:xfrm>
        </p:grpSpPr>
        <p:sp>
          <p:nvSpPr>
            <p:cNvPr id="47" name="Google Shape;47;p2"/>
            <p:cNvSpPr/>
            <p:nvPr/>
          </p:nvSpPr>
          <p:spPr>
            <a:xfrm>
              <a:off x="852825" y="3133350"/>
              <a:ext cx="216825" cy="210150"/>
            </a:xfrm>
            <a:custGeom>
              <a:avLst/>
              <a:gdLst/>
              <a:ahLst/>
              <a:cxnLst/>
              <a:rect l="l" t="t" r="r" b="b"/>
              <a:pathLst>
                <a:path w="8673" h="8406" extrusionOk="0">
                  <a:moveTo>
                    <a:pt x="3228" y="7976"/>
                  </a:moveTo>
                  <a:cubicBezTo>
                    <a:pt x="3042" y="8301"/>
                    <a:pt x="3042" y="8301"/>
                    <a:pt x="2671" y="8301"/>
                  </a:cubicBezTo>
                  <a:lnTo>
                    <a:pt x="2020" y="8301"/>
                  </a:lnTo>
                  <a:cubicBezTo>
                    <a:pt x="1951" y="8301"/>
                    <a:pt x="1881" y="8301"/>
                    <a:pt x="1811" y="8278"/>
                  </a:cubicBezTo>
                  <a:cubicBezTo>
                    <a:pt x="1649" y="8255"/>
                    <a:pt x="1486" y="8139"/>
                    <a:pt x="1486" y="7964"/>
                  </a:cubicBezTo>
                  <a:cubicBezTo>
                    <a:pt x="1486" y="7918"/>
                    <a:pt x="1475" y="7872"/>
                    <a:pt x="1475" y="7837"/>
                  </a:cubicBezTo>
                  <a:cubicBezTo>
                    <a:pt x="1312" y="7802"/>
                    <a:pt x="1173" y="7779"/>
                    <a:pt x="1022" y="7744"/>
                  </a:cubicBezTo>
                  <a:cubicBezTo>
                    <a:pt x="790" y="7697"/>
                    <a:pt x="639" y="7570"/>
                    <a:pt x="558" y="7338"/>
                  </a:cubicBezTo>
                  <a:cubicBezTo>
                    <a:pt x="383" y="6792"/>
                    <a:pt x="209" y="6223"/>
                    <a:pt x="70" y="5666"/>
                  </a:cubicBezTo>
                  <a:cubicBezTo>
                    <a:pt x="24" y="5492"/>
                    <a:pt x="12" y="5306"/>
                    <a:pt x="12" y="5120"/>
                  </a:cubicBezTo>
                  <a:cubicBezTo>
                    <a:pt x="0" y="4586"/>
                    <a:pt x="0" y="4064"/>
                    <a:pt x="0" y="3518"/>
                  </a:cubicBezTo>
                  <a:cubicBezTo>
                    <a:pt x="0" y="3158"/>
                    <a:pt x="116" y="2822"/>
                    <a:pt x="314" y="2508"/>
                  </a:cubicBezTo>
                  <a:cubicBezTo>
                    <a:pt x="442" y="2288"/>
                    <a:pt x="674" y="2183"/>
                    <a:pt x="906" y="2113"/>
                  </a:cubicBezTo>
                  <a:cubicBezTo>
                    <a:pt x="1045" y="2067"/>
                    <a:pt x="1173" y="2044"/>
                    <a:pt x="1301" y="2032"/>
                  </a:cubicBezTo>
                  <a:cubicBezTo>
                    <a:pt x="1475" y="1997"/>
                    <a:pt x="1649" y="1986"/>
                    <a:pt x="1823" y="1986"/>
                  </a:cubicBezTo>
                  <a:cubicBezTo>
                    <a:pt x="1962" y="1974"/>
                    <a:pt x="2113" y="1997"/>
                    <a:pt x="2276" y="1974"/>
                  </a:cubicBezTo>
                  <a:lnTo>
                    <a:pt x="2276" y="1812"/>
                  </a:lnTo>
                  <a:cubicBezTo>
                    <a:pt x="2241" y="1428"/>
                    <a:pt x="2287" y="1057"/>
                    <a:pt x="2427" y="697"/>
                  </a:cubicBezTo>
                  <a:cubicBezTo>
                    <a:pt x="2543" y="384"/>
                    <a:pt x="2763" y="210"/>
                    <a:pt x="3065" y="128"/>
                  </a:cubicBezTo>
                  <a:cubicBezTo>
                    <a:pt x="3146" y="117"/>
                    <a:pt x="3216" y="82"/>
                    <a:pt x="3274" y="82"/>
                  </a:cubicBezTo>
                  <a:cubicBezTo>
                    <a:pt x="3727" y="59"/>
                    <a:pt x="4168" y="12"/>
                    <a:pt x="4621" y="1"/>
                  </a:cubicBezTo>
                  <a:cubicBezTo>
                    <a:pt x="4841" y="1"/>
                    <a:pt x="5074" y="35"/>
                    <a:pt x="5294" y="70"/>
                  </a:cubicBezTo>
                  <a:cubicBezTo>
                    <a:pt x="5352" y="82"/>
                    <a:pt x="5410" y="93"/>
                    <a:pt x="5468" y="128"/>
                  </a:cubicBezTo>
                  <a:cubicBezTo>
                    <a:pt x="5712" y="221"/>
                    <a:pt x="5875" y="418"/>
                    <a:pt x="5886" y="674"/>
                  </a:cubicBezTo>
                  <a:cubicBezTo>
                    <a:pt x="5898" y="1069"/>
                    <a:pt x="6002" y="1463"/>
                    <a:pt x="5909" y="1870"/>
                  </a:cubicBezTo>
                  <a:cubicBezTo>
                    <a:pt x="6049" y="1939"/>
                    <a:pt x="6165" y="1904"/>
                    <a:pt x="6293" y="1904"/>
                  </a:cubicBezTo>
                  <a:cubicBezTo>
                    <a:pt x="6722" y="1904"/>
                    <a:pt x="7152" y="1939"/>
                    <a:pt x="7570" y="2032"/>
                  </a:cubicBezTo>
                  <a:cubicBezTo>
                    <a:pt x="7686" y="2055"/>
                    <a:pt x="7813" y="2079"/>
                    <a:pt x="7918" y="2125"/>
                  </a:cubicBezTo>
                  <a:cubicBezTo>
                    <a:pt x="8115" y="2218"/>
                    <a:pt x="8266" y="2357"/>
                    <a:pt x="8347" y="2578"/>
                  </a:cubicBezTo>
                  <a:cubicBezTo>
                    <a:pt x="8452" y="2868"/>
                    <a:pt x="8498" y="3170"/>
                    <a:pt x="8522" y="3483"/>
                  </a:cubicBezTo>
                  <a:cubicBezTo>
                    <a:pt x="8568" y="4087"/>
                    <a:pt x="8626" y="4691"/>
                    <a:pt x="8672" y="5306"/>
                  </a:cubicBezTo>
                  <a:lnTo>
                    <a:pt x="8672" y="5527"/>
                  </a:lnTo>
                  <a:cubicBezTo>
                    <a:pt x="8638" y="5828"/>
                    <a:pt x="8626" y="6130"/>
                    <a:pt x="8580" y="6432"/>
                  </a:cubicBezTo>
                  <a:cubicBezTo>
                    <a:pt x="8556" y="6711"/>
                    <a:pt x="8510" y="6989"/>
                    <a:pt x="8440" y="7245"/>
                  </a:cubicBezTo>
                  <a:cubicBezTo>
                    <a:pt x="8347" y="7570"/>
                    <a:pt x="8115" y="7744"/>
                    <a:pt x="7813" y="7802"/>
                  </a:cubicBezTo>
                  <a:cubicBezTo>
                    <a:pt x="7674" y="7825"/>
                    <a:pt x="7535" y="7848"/>
                    <a:pt x="7384" y="7872"/>
                  </a:cubicBezTo>
                  <a:cubicBezTo>
                    <a:pt x="7384" y="7988"/>
                    <a:pt x="7384" y="8104"/>
                    <a:pt x="7361" y="8220"/>
                  </a:cubicBezTo>
                  <a:cubicBezTo>
                    <a:pt x="7349" y="8348"/>
                    <a:pt x="7303" y="8406"/>
                    <a:pt x="7175" y="8406"/>
                  </a:cubicBezTo>
                  <a:lnTo>
                    <a:pt x="6745" y="8406"/>
                  </a:lnTo>
                  <a:lnTo>
                    <a:pt x="6188" y="8406"/>
                  </a:lnTo>
                  <a:cubicBezTo>
                    <a:pt x="5991" y="8406"/>
                    <a:pt x="5933" y="8348"/>
                    <a:pt x="5875" y="8150"/>
                  </a:cubicBezTo>
                  <a:cubicBezTo>
                    <a:pt x="5851" y="8104"/>
                    <a:pt x="5840" y="8046"/>
                    <a:pt x="5817" y="7999"/>
                  </a:cubicBezTo>
                  <a:cubicBezTo>
                    <a:pt x="5526" y="7941"/>
                    <a:pt x="5248" y="7988"/>
                    <a:pt x="4958" y="7964"/>
                  </a:cubicBezTo>
                  <a:cubicBezTo>
                    <a:pt x="4667" y="7941"/>
                    <a:pt x="4365" y="7941"/>
                    <a:pt x="4075" y="7941"/>
                  </a:cubicBezTo>
                  <a:cubicBezTo>
                    <a:pt x="3797" y="7964"/>
                    <a:pt x="3506" y="7964"/>
                    <a:pt x="3228" y="7976"/>
                  </a:cubicBezTo>
                  <a:close/>
                  <a:moveTo>
                    <a:pt x="4424" y="2218"/>
                  </a:moveTo>
                  <a:cubicBezTo>
                    <a:pt x="4424" y="2218"/>
                    <a:pt x="4424" y="2229"/>
                    <a:pt x="4424" y="2218"/>
                  </a:cubicBezTo>
                  <a:cubicBezTo>
                    <a:pt x="3982" y="2229"/>
                    <a:pt x="3541" y="2229"/>
                    <a:pt x="3100" y="2229"/>
                  </a:cubicBezTo>
                  <a:cubicBezTo>
                    <a:pt x="2740" y="2229"/>
                    <a:pt x="2392" y="2218"/>
                    <a:pt x="2032" y="2229"/>
                  </a:cubicBezTo>
                  <a:cubicBezTo>
                    <a:pt x="1823" y="2229"/>
                    <a:pt x="1626" y="2264"/>
                    <a:pt x="1417" y="2299"/>
                  </a:cubicBezTo>
                  <a:cubicBezTo>
                    <a:pt x="1289" y="2334"/>
                    <a:pt x="1173" y="2392"/>
                    <a:pt x="1045" y="2404"/>
                  </a:cubicBezTo>
                  <a:cubicBezTo>
                    <a:pt x="813" y="2438"/>
                    <a:pt x="616" y="2566"/>
                    <a:pt x="523" y="2787"/>
                  </a:cubicBezTo>
                  <a:cubicBezTo>
                    <a:pt x="407" y="3019"/>
                    <a:pt x="325" y="3251"/>
                    <a:pt x="325" y="3518"/>
                  </a:cubicBezTo>
                  <a:cubicBezTo>
                    <a:pt x="349" y="4075"/>
                    <a:pt x="349" y="4621"/>
                    <a:pt x="349" y="5178"/>
                  </a:cubicBezTo>
                  <a:cubicBezTo>
                    <a:pt x="349" y="5306"/>
                    <a:pt x="349" y="5457"/>
                    <a:pt x="383" y="5573"/>
                  </a:cubicBezTo>
                  <a:lnTo>
                    <a:pt x="871" y="7175"/>
                  </a:lnTo>
                  <a:cubicBezTo>
                    <a:pt x="906" y="7314"/>
                    <a:pt x="999" y="7384"/>
                    <a:pt x="1126" y="7407"/>
                  </a:cubicBezTo>
                  <a:lnTo>
                    <a:pt x="1347" y="7454"/>
                  </a:lnTo>
                  <a:cubicBezTo>
                    <a:pt x="1568" y="7488"/>
                    <a:pt x="1777" y="7488"/>
                    <a:pt x="1986" y="7523"/>
                  </a:cubicBezTo>
                  <a:cubicBezTo>
                    <a:pt x="2508" y="7616"/>
                    <a:pt x="3042" y="7663"/>
                    <a:pt x="3564" y="7628"/>
                  </a:cubicBezTo>
                  <a:lnTo>
                    <a:pt x="4273" y="7628"/>
                  </a:lnTo>
                  <a:cubicBezTo>
                    <a:pt x="4667" y="7639"/>
                    <a:pt x="5062" y="7639"/>
                    <a:pt x="5434" y="7663"/>
                  </a:cubicBezTo>
                  <a:cubicBezTo>
                    <a:pt x="6177" y="7686"/>
                    <a:pt x="6931" y="7686"/>
                    <a:pt x="7674" y="7558"/>
                  </a:cubicBezTo>
                  <a:cubicBezTo>
                    <a:pt x="7964" y="7512"/>
                    <a:pt x="8138" y="7372"/>
                    <a:pt x="8208" y="7082"/>
                  </a:cubicBezTo>
                  <a:cubicBezTo>
                    <a:pt x="8220" y="7036"/>
                    <a:pt x="8243" y="6978"/>
                    <a:pt x="8243" y="6931"/>
                  </a:cubicBezTo>
                  <a:cubicBezTo>
                    <a:pt x="8278" y="6583"/>
                    <a:pt x="8313" y="6235"/>
                    <a:pt x="8359" y="5898"/>
                  </a:cubicBezTo>
                  <a:cubicBezTo>
                    <a:pt x="8382" y="5608"/>
                    <a:pt x="8371" y="5341"/>
                    <a:pt x="8324" y="5051"/>
                  </a:cubicBezTo>
                  <a:cubicBezTo>
                    <a:pt x="8278" y="4784"/>
                    <a:pt x="8255" y="4528"/>
                    <a:pt x="8220" y="4261"/>
                  </a:cubicBezTo>
                  <a:cubicBezTo>
                    <a:pt x="8197" y="3890"/>
                    <a:pt x="8185" y="3507"/>
                    <a:pt x="8162" y="3135"/>
                  </a:cubicBezTo>
                  <a:cubicBezTo>
                    <a:pt x="8162" y="2972"/>
                    <a:pt x="8104" y="2822"/>
                    <a:pt x="8069" y="2682"/>
                  </a:cubicBezTo>
                  <a:cubicBezTo>
                    <a:pt x="8022" y="2531"/>
                    <a:pt x="7918" y="2462"/>
                    <a:pt x="7802" y="2404"/>
                  </a:cubicBezTo>
                  <a:cubicBezTo>
                    <a:pt x="7732" y="2380"/>
                    <a:pt x="7639" y="2346"/>
                    <a:pt x="7570" y="2334"/>
                  </a:cubicBezTo>
                  <a:cubicBezTo>
                    <a:pt x="7175" y="2229"/>
                    <a:pt x="6792" y="2218"/>
                    <a:pt x="6385" y="2218"/>
                  </a:cubicBezTo>
                  <a:close/>
                  <a:moveTo>
                    <a:pt x="2868" y="1951"/>
                  </a:moveTo>
                  <a:cubicBezTo>
                    <a:pt x="2868" y="1870"/>
                    <a:pt x="2856" y="1812"/>
                    <a:pt x="2856" y="1765"/>
                  </a:cubicBezTo>
                  <a:cubicBezTo>
                    <a:pt x="2856" y="1603"/>
                    <a:pt x="2856" y="1428"/>
                    <a:pt x="2868" y="1278"/>
                  </a:cubicBezTo>
                  <a:cubicBezTo>
                    <a:pt x="2891" y="1080"/>
                    <a:pt x="2996" y="952"/>
                    <a:pt x="3205" y="929"/>
                  </a:cubicBezTo>
                  <a:cubicBezTo>
                    <a:pt x="3286" y="906"/>
                    <a:pt x="3379" y="883"/>
                    <a:pt x="3483" y="883"/>
                  </a:cubicBezTo>
                  <a:cubicBezTo>
                    <a:pt x="3843" y="883"/>
                    <a:pt x="4191" y="871"/>
                    <a:pt x="4551" y="883"/>
                  </a:cubicBezTo>
                  <a:cubicBezTo>
                    <a:pt x="4830" y="883"/>
                    <a:pt x="5050" y="1011"/>
                    <a:pt x="5108" y="1347"/>
                  </a:cubicBezTo>
                  <a:cubicBezTo>
                    <a:pt x="5132" y="1533"/>
                    <a:pt x="5178" y="1719"/>
                    <a:pt x="5225" y="1928"/>
                  </a:cubicBezTo>
                  <a:cubicBezTo>
                    <a:pt x="5364" y="1939"/>
                    <a:pt x="5480" y="1951"/>
                    <a:pt x="5631" y="1916"/>
                  </a:cubicBezTo>
                  <a:lnTo>
                    <a:pt x="5631" y="1359"/>
                  </a:lnTo>
                  <a:cubicBezTo>
                    <a:pt x="5608" y="1173"/>
                    <a:pt x="5596" y="964"/>
                    <a:pt x="5584" y="778"/>
                  </a:cubicBezTo>
                  <a:cubicBezTo>
                    <a:pt x="5573" y="581"/>
                    <a:pt x="5468" y="465"/>
                    <a:pt x="5283" y="407"/>
                  </a:cubicBezTo>
                  <a:cubicBezTo>
                    <a:pt x="5178" y="372"/>
                    <a:pt x="5074" y="349"/>
                    <a:pt x="4969" y="326"/>
                  </a:cubicBezTo>
                  <a:cubicBezTo>
                    <a:pt x="4365" y="244"/>
                    <a:pt x="3750" y="314"/>
                    <a:pt x="3146" y="407"/>
                  </a:cubicBezTo>
                  <a:cubicBezTo>
                    <a:pt x="2914" y="430"/>
                    <a:pt x="2752" y="593"/>
                    <a:pt x="2647" y="813"/>
                  </a:cubicBezTo>
                  <a:cubicBezTo>
                    <a:pt x="2531" y="1057"/>
                    <a:pt x="2554" y="1312"/>
                    <a:pt x="2520" y="1579"/>
                  </a:cubicBezTo>
                  <a:cubicBezTo>
                    <a:pt x="2508" y="1684"/>
                    <a:pt x="2508" y="1777"/>
                    <a:pt x="2508" y="1881"/>
                  </a:cubicBezTo>
                  <a:cubicBezTo>
                    <a:pt x="2508" y="1893"/>
                    <a:pt x="2520" y="1916"/>
                    <a:pt x="2531" y="1951"/>
                  </a:cubicBezTo>
                  <a:close/>
                  <a:moveTo>
                    <a:pt x="3135" y="1939"/>
                  </a:moveTo>
                  <a:cubicBezTo>
                    <a:pt x="3193" y="1951"/>
                    <a:pt x="3216" y="1974"/>
                    <a:pt x="3251" y="1974"/>
                  </a:cubicBezTo>
                  <a:lnTo>
                    <a:pt x="4795" y="1974"/>
                  </a:lnTo>
                  <a:cubicBezTo>
                    <a:pt x="4830" y="1974"/>
                    <a:pt x="4876" y="1939"/>
                    <a:pt x="4911" y="1928"/>
                  </a:cubicBezTo>
                  <a:cubicBezTo>
                    <a:pt x="4876" y="1719"/>
                    <a:pt x="4841" y="1533"/>
                    <a:pt x="4795" y="1347"/>
                  </a:cubicBezTo>
                  <a:cubicBezTo>
                    <a:pt x="4783" y="1243"/>
                    <a:pt x="4714" y="1185"/>
                    <a:pt x="4609" y="1173"/>
                  </a:cubicBezTo>
                  <a:cubicBezTo>
                    <a:pt x="4528" y="1161"/>
                    <a:pt x="4447" y="1161"/>
                    <a:pt x="4365" y="1161"/>
                  </a:cubicBezTo>
                  <a:lnTo>
                    <a:pt x="3541" y="1161"/>
                  </a:lnTo>
                  <a:cubicBezTo>
                    <a:pt x="3460" y="1161"/>
                    <a:pt x="3390" y="1161"/>
                    <a:pt x="3321" y="1173"/>
                  </a:cubicBezTo>
                  <a:cubicBezTo>
                    <a:pt x="3170" y="1185"/>
                    <a:pt x="3112" y="1243"/>
                    <a:pt x="3100" y="1394"/>
                  </a:cubicBezTo>
                  <a:cubicBezTo>
                    <a:pt x="3135" y="1568"/>
                    <a:pt x="3135" y="1742"/>
                    <a:pt x="3135" y="1939"/>
                  </a:cubicBezTo>
                  <a:close/>
                  <a:moveTo>
                    <a:pt x="7105" y="8022"/>
                  </a:moveTo>
                  <a:cubicBezTo>
                    <a:pt x="6711" y="7976"/>
                    <a:pt x="6293" y="7976"/>
                    <a:pt x="6107" y="8046"/>
                  </a:cubicBezTo>
                  <a:cubicBezTo>
                    <a:pt x="6107" y="8139"/>
                    <a:pt x="6165" y="8185"/>
                    <a:pt x="6235" y="8185"/>
                  </a:cubicBezTo>
                  <a:lnTo>
                    <a:pt x="7036" y="8185"/>
                  </a:lnTo>
                  <a:cubicBezTo>
                    <a:pt x="7105" y="8162"/>
                    <a:pt x="7117" y="8104"/>
                    <a:pt x="7105" y="8022"/>
                  </a:cubicBezTo>
                  <a:close/>
                  <a:moveTo>
                    <a:pt x="2821" y="8022"/>
                  </a:moveTo>
                  <a:cubicBezTo>
                    <a:pt x="2810" y="7964"/>
                    <a:pt x="2763" y="7964"/>
                    <a:pt x="2740" y="7953"/>
                  </a:cubicBezTo>
                  <a:cubicBezTo>
                    <a:pt x="2496" y="7918"/>
                    <a:pt x="2229" y="7895"/>
                    <a:pt x="1986" y="7860"/>
                  </a:cubicBezTo>
                  <a:cubicBezTo>
                    <a:pt x="1939" y="7860"/>
                    <a:pt x="1881" y="7848"/>
                    <a:pt x="1835" y="7860"/>
                  </a:cubicBezTo>
                  <a:cubicBezTo>
                    <a:pt x="1811" y="7860"/>
                    <a:pt x="1777" y="7895"/>
                    <a:pt x="1777" y="7918"/>
                  </a:cubicBezTo>
                  <a:cubicBezTo>
                    <a:pt x="1777" y="7953"/>
                    <a:pt x="1800" y="7988"/>
                    <a:pt x="1811" y="7988"/>
                  </a:cubicBezTo>
                  <a:cubicBezTo>
                    <a:pt x="1869" y="8022"/>
                    <a:pt x="1939" y="8046"/>
                    <a:pt x="2009" y="8046"/>
                  </a:cubicBezTo>
                  <a:lnTo>
                    <a:pt x="2763" y="8046"/>
                  </a:ln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918700" y="3216650"/>
              <a:ext cx="82450" cy="81275"/>
            </a:xfrm>
            <a:custGeom>
              <a:avLst/>
              <a:gdLst/>
              <a:ahLst/>
              <a:cxnLst/>
              <a:rect l="l" t="t" r="r" b="b"/>
              <a:pathLst>
                <a:path w="3298" h="3251" extrusionOk="0">
                  <a:moveTo>
                    <a:pt x="2485" y="2148"/>
                  </a:moveTo>
                  <a:cubicBezTo>
                    <a:pt x="2473" y="2241"/>
                    <a:pt x="2473" y="2322"/>
                    <a:pt x="2473" y="2392"/>
                  </a:cubicBezTo>
                  <a:lnTo>
                    <a:pt x="2473" y="2972"/>
                  </a:lnTo>
                  <a:cubicBezTo>
                    <a:pt x="2473" y="3146"/>
                    <a:pt x="2392" y="3228"/>
                    <a:pt x="2241" y="3239"/>
                  </a:cubicBezTo>
                  <a:cubicBezTo>
                    <a:pt x="1974" y="3251"/>
                    <a:pt x="1719" y="3251"/>
                    <a:pt x="1452" y="3181"/>
                  </a:cubicBezTo>
                  <a:cubicBezTo>
                    <a:pt x="1289" y="3135"/>
                    <a:pt x="1208" y="3054"/>
                    <a:pt x="1196" y="2891"/>
                  </a:cubicBezTo>
                  <a:cubicBezTo>
                    <a:pt x="1196" y="2729"/>
                    <a:pt x="1150" y="2589"/>
                    <a:pt x="1069" y="2450"/>
                  </a:cubicBezTo>
                  <a:cubicBezTo>
                    <a:pt x="1057" y="2427"/>
                    <a:pt x="1046" y="2392"/>
                    <a:pt x="1011" y="2345"/>
                  </a:cubicBezTo>
                  <a:lnTo>
                    <a:pt x="662" y="2345"/>
                  </a:lnTo>
                  <a:lnTo>
                    <a:pt x="453" y="2345"/>
                  </a:lnTo>
                  <a:cubicBezTo>
                    <a:pt x="221" y="2322"/>
                    <a:pt x="117" y="2253"/>
                    <a:pt x="70" y="2020"/>
                  </a:cubicBezTo>
                  <a:cubicBezTo>
                    <a:pt x="47" y="1800"/>
                    <a:pt x="24" y="1602"/>
                    <a:pt x="12" y="1382"/>
                  </a:cubicBezTo>
                  <a:cubicBezTo>
                    <a:pt x="1" y="1173"/>
                    <a:pt x="59" y="1138"/>
                    <a:pt x="279" y="1138"/>
                  </a:cubicBezTo>
                  <a:lnTo>
                    <a:pt x="976" y="1138"/>
                  </a:lnTo>
                  <a:cubicBezTo>
                    <a:pt x="987" y="1080"/>
                    <a:pt x="999" y="999"/>
                    <a:pt x="999" y="929"/>
                  </a:cubicBezTo>
                  <a:lnTo>
                    <a:pt x="999" y="291"/>
                  </a:lnTo>
                  <a:cubicBezTo>
                    <a:pt x="999" y="93"/>
                    <a:pt x="1046" y="35"/>
                    <a:pt x="1243" y="12"/>
                  </a:cubicBezTo>
                  <a:cubicBezTo>
                    <a:pt x="1440" y="0"/>
                    <a:pt x="1638" y="12"/>
                    <a:pt x="1823" y="12"/>
                  </a:cubicBezTo>
                  <a:cubicBezTo>
                    <a:pt x="2021" y="12"/>
                    <a:pt x="2148" y="105"/>
                    <a:pt x="2195" y="279"/>
                  </a:cubicBezTo>
                  <a:cubicBezTo>
                    <a:pt x="2253" y="465"/>
                    <a:pt x="2288" y="650"/>
                    <a:pt x="2334" y="848"/>
                  </a:cubicBezTo>
                  <a:cubicBezTo>
                    <a:pt x="2346" y="906"/>
                    <a:pt x="2369" y="964"/>
                    <a:pt x="2369" y="1022"/>
                  </a:cubicBezTo>
                  <a:cubicBezTo>
                    <a:pt x="2520" y="1057"/>
                    <a:pt x="2682" y="1034"/>
                    <a:pt x="2833" y="1045"/>
                  </a:cubicBezTo>
                  <a:cubicBezTo>
                    <a:pt x="2915" y="1057"/>
                    <a:pt x="3019" y="1080"/>
                    <a:pt x="3089" y="1103"/>
                  </a:cubicBezTo>
                  <a:cubicBezTo>
                    <a:pt x="3216" y="1161"/>
                    <a:pt x="3298" y="1277"/>
                    <a:pt x="3298" y="1428"/>
                  </a:cubicBezTo>
                  <a:lnTo>
                    <a:pt x="3298" y="1974"/>
                  </a:lnTo>
                  <a:cubicBezTo>
                    <a:pt x="3298" y="2148"/>
                    <a:pt x="3240" y="2195"/>
                    <a:pt x="3077" y="2206"/>
                  </a:cubicBezTo>
                  <a:cubicBezTo>
                    <a:pt x="2961" y="2206"/>
                    <a:pt x="2833" y="2195"/>
                    <a:pt x="2717" y="2195"/>
                  </a:cubicBezTo>
                  <a:cubicBezTo>
                    <a:pt x="2624" y="2160"/>
                    <a:pt x="2566" y="2160"/>
                    <a:pt x="2485" y="2148"/>
                  </a:cubicBezTo>
                  <a:close/>
                  <a:moveTo>
                    <a:pt x="1173" y="2055"/>
                  </a:moveTo>
                  <a:cubicBezTo>
                    <a:pt x="1324" y="2334"/>
                    <a:pt x="1405" y="2612"/>
                    <a:pt x="1463" y="2903"/>
                  </a:cubicBezTo>
                  <a:cubicBezTo>
                    <a:pt x="1696" y="3007"/>
                    <a:pt x="1928" y="3019"/>
                    <a:pt x="2160" y="2972"/>
                  </a:cubicBezTo>
                  <a:cubicBezTo>
                    <a:pt x="2218" y="2868"/>
                    <a:pt x="2195" y="2775"/>
                    <a:pt x="2206" y="2670"/>
                  </a:cubicBezTo>
                  <a:lnTo>
                    <a:pt x="2206" y="2032"/>
                  </a:lnTo>
                  <a:cubicBezTo>
                    <a:pt x="2206" y="1916"/>
                    <a:pt x="2276" y="1858"/>
                    <a:pt x="2381" y="1869"/>
                  </a:cubicBezTo>
                  <a:cubicBezTo>
                    <a:pt x="2543" y="1881"/>
                    <a:pt x="2682" y="1916"/>
                    <a:pt x="2833" y="1927"/>
                  </a:cubicBezTo>
                  <a:cubicBezTo>
                    <a:pt x="2891" y="1927"/>
                    <a:pt x="2949" y="1916"/>
                    <a:pt x="3019" y="1904"/>
                  </a:cubicBezTo>
                  <a:lnTo>
                    <a:pt x="3019" y="1521"/>
                  </a:lnTo>
                  <a:cubicBezTo>
                    <a:pt x="3019" y="1347"/>
                    <a:pt x="2973" y="1301"/>
                    <a:pt x="2799" y="1289"/>
                  </a:cubicBezTo>
                  <a:lnTo>
                    <a:pt x="2311" y="1289"/>
                  </a:lnTo>
                  <a:cubicBezTo>
                    <a:pt x="2160" y="1289"/>
                    <a:pt x="2102" y="1231"/>
                    <a:pt x="2079" y="1092"/>
                  </a:cubicBezTo>
                  <a:cubicBezTo>
                    <a:pt x="2067" y="1034"/>
                    <a:pt x="2067" y="976"/>
                    <a:pt x="2067" y="894"/>
                  </a:cubicBezTo>
                  <a:cubicBezTo>
                    <a:pt x="2021" y="720"/>
                    <a:pt x="1986" y="569"/>
                    <a:pt x="1951" y="395"/>
                  </a:cubicBezTo>
                  <a:cubicBezTo>
                    <a:pt x="1928" y="337"/>
                    <a:pt x="1870" y="279"/>
                    <a:pt x="1835" y="256"/>
                  </a:cubicBezTo>
                  <a:cubicBezTo>
                    <a:pt x="1626" y="233"/>
                    <a:pt x="1417" y="198"/>
                    <a:pt x="1220" y="291"/>
                  </a:cubicBezTo>
                  <a:lnTo>
                    <a:pt x="1220" y="604"/>
                  </a:lnTo>
                  <a:lnTo>
                    <a:pt x="1220" y="1103"/>
                  </a:lnTo>
                  <a:cubicBezTo>
                    <a:pt x="1220" y="1219"/>
                    <a:pt x="1208" y="1324"/>
                    <a:pt x="1115" y="1405"/>
                  </a:cubicBezTo>
                  <a:cubicBezTo>
                    <a:pt x="848" y="1359"/>
                    <a:pt x="570" y="1359"/>
                    <a:pt x="291" y="1417"/>
                  </a:cubicBezTo>
                  <a:cubicBezTo>
                    <a:pt x="279" y="1649"/>
                    <a:pt x="279" y="1858"/>
                    <a:pt x="384" y="2055"/>
                  </a:cubicBezTo>
                  <a:cubicBezTo>
                    <a:pt x="628" y="2125"/>
                    <a:pt x="883" y="2078"/>
                    <a:pt x="1173" y="2055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" name="Google Shape;49;p2"/>
          <p:cNvGrpSpPr/>
          <p:nvPr/>
        </p:nvGrpSpPr>
        <p:grpSpPr>
          <a:xfrm rot="-9086648">
            <a:off x="6442476" y="-673704"/>
            <a:ext cx="351283" cy="1120755"/>
            <a:chOff x="616875" y="3027700"/>
            <a:chExt cx="97525" cy="311150"/>
          </a:xfrm>
        </p:grpSpPr>
        <p:sp>
          <p:nvSpPr>
            <p:cNvPr id="50" name="Google Shape;50;p2"/>
            <p:cNvSpPr/>
            <p:nvPr/>
          </p:nvSpPr>
          <p:spPr>
            <a:xfrm>
              <a:off x="616875" y="3027700"/>
              <a:ext cx="97525" cy="311150"/>
            </a:xfrm>
            <a:custGeom>
              <a:avLst/>
              <a:gdLst/>
              <a:ahLst/>
              <a:cxnLst/>
              <a:rect l="l" t="t" r="r" b="b"/>
              <a:pathLst>
                <a:path w="3901" h="12446" extrusionOk="0">
                  <a:moveTo>
                    <a:pt x="12" y="8116"/>
                  </a:moveTo>
                  <a:lnTo>
                    <a:pt x="12" y="5109"/>
                  </a:lnTo>
                  <a:cubicBezTo>
                    <a:pt x="12" y="4946"/>
                    <a:pt x="12" y="4784"/>
                    <a:pt x="93" y="4633"/>
                  </a:cubicBezTo>
                  <a:cubicBezTo>
                    <a:pt x="116" y="4552"/>
                    <a:pt x="116" y="4436"/>
                    <a:pt x="116" y="4354"/>
                  </a:cubicBezTo>
                  <a:lnTo>
                    <a:pt x="116" y="3936"/>
                  </a:lnTo>
                  <a:cubicBezTo>
                    <a:pt x="116" y="3832"/>
                    <a:pt x="151" y="3739"/>
                    <a:pt x="221" y="3681"/>
                  </a:cubicBezTo>
                  <a:cubicBezTo>
                    <a:pt x="325" y="3600"/>
                    <a:pt x="360" y="3484"/>
                    <a:pt x="406" y="3367"/>
                  </a:cubicBezTo>
                  <a:cubicBezTo>
                    <a:pt x="476" y="3193"/>
                    <a:pt x="557" y="3031"/>
                    <a:pt x="639" y="2857"/>
                  </a:cubicBezTo>
                  <a:cubicBezTo>
                    <a:pt x="731" y="2671"/>
                    <a:pt x="824" y="2485"/>
                    <a:pt x="801" y="2265"/>
                  </a:cubicBezTo>
                  <a:cubicBezTo>
                    <a:pt x="801" y="2230"/>
                    <a:pt x="801" y="2218"/>
                    <a:pt x="813" y="2195"/>
                  </a:cubicBezTo>
                  <a:cubicBezTo>
                    <a:pt x="940" y="1905"/>
                    <a:pt x="894" y="1591"/>
                    <a:pt x="894" y="1289"/>
                  </a:cubicBezTo>
                  <a:cubicBezTo>
                    <a:pt x="894" y="1150"/>
                    <a:pt x="917" y="1011"/>
                    <a:pt x="894" y="871"/>
                  </a:cubicBezTo>
                  <a:cubicBezTo>
                    <a:pt x="871" y="663"/>
                    <a:pt x="952" y="512"/>
                    <a:pt x="1010" y="337"/>
                  </a:cubicBezTo>
                  <a:cubicBezTo>
                    <a:pt x="1091" y="117"/>
                    <a:pt x="1300" y="47"/>
                    <a:pt x="1521" y="12"/>
                  </a:cubicBezTo>
                  <a:cubicBezTo>
                    <a:pt x="1625" y="1"/>
                    <a:pt x="1730" y="12"/>
                    <a:pt x="1846" y="12"/>
                  </a:cubicBezTo>
                  <a:cubicBezTo>
                    <a:pt x="1962" y="12"/>
                    <a:pt x="2055" y="70"/>
                    <a:pt x="2090" y="175"/>
                  </a:cubicBezTo>
                  <a:cubicBezTo>
                    <a:pt x="2171" y="419"/>
                    <a:pt x="2287" y="663"/>
                    <a:pt x="2275" y="941"/>
                  </a:cubicBezTo>
                  <a:cubicBezTo>
                    <a:pt x="2252" y="1266"/>
                    <a:pt x="2368" y="1556"/>
                    <a:pt x="2426" y="1870"/>
                  </a:cubicBezTo>
                  <a:cubicBezTo>
                    <a:pt x="2438" y="1940"/>
                    <a:pt x="2461" y="2032"/>
                    <a:pt x="2484" y="2102"/>
                  </a:cubicBezTo>
                  <a:cubicBezTo>
                    <a:pt x="2519" y="2369"/>
                    <a:pt x="2659" y="2555"/>
                    <a:pt x="2868" y="2683"/>
                  </a:cubicBezTo>
                  <a:cubicBezTo>
                    <a:pt x="2891" y="2683"/>
                    <a:pt x="2891" y="2694"/>
                    <a:pt x="2902" y="2694"/>
                  </a:cubicBezTo>
                  <a:cubicBezTo>
                    <a:pt x="3297" y="2845"/>
                    <a:pt x="3494" y="3158"/>
                    <a:pt x="3587" y="3553"/>
                  </a:cubicBezTo>
                  <a:cubicBezTo>
                    <a:pt x="3634" y="3774"/>
                    <a:pt x="3761" y="3960"/>
                    <a:pt x="3715" y="4192"/>
                  </a:cubicBezTo>
                  <a:cubicBezTo>
                    <a:pt x="3866" y="4586"/>
                    <a:pt x="3808" y="5004"/>
                    <a:pt x="3808" y="5399"/>
                  </a:cubicBezTo>
                  <a:cubicBezTo>
                    <a:pt x="3808" y="5736"/>
                    <a:pt x="3831" y="6061"/>
                    <a:pt x="3878" y="6397"/>
                  </a:cubicBezTo>
                  <a:cubicBezTo>
                    <a:pt x="3889" y="6560"/>
                    <a:pt x="3901" y="6723"/>
                    <a:pt x="3901" y="6897"/>
                  </a:cubicBezTo>
                  <a:lnTo>
                    <a:pt x="3901" y="10147"/>
                  </a:lnTo>
                  <a:cubicBezTo>
                    <a:pt x="3901" y="10345"/>
                    <a:pt x="3878" y="10530"/>
                    <a:pt x="3785" y="10728"/>
                  </a:cubicBezTo>
                  <a:cubicBezTo>
                    <a:pt x="3715" y="10902"/>
                    <a:pt x="3657" y="11076"/>
                    <a:pt x="3622" y="11262"/>
                  </a:cubicBezTo>
                  <a:cubicBezTo>
                    <a:pt x="3599" y="11436"/>
                    <a:pt x="3506" y="11575"/>
                    <a:pt x="3448" y="11738"/>
                  </a:cubicBezTo>
                  <a:cubicBezTo>
                    <a:pt x="3344" y="12016"/>
                    <a:pt x="3135" y="12144"/>
                    <a:pt x="2868" y="12248"/>
                  </a:cubicBezTo>
                  <a:cubicBezTo>
                    <a:pt x="2810" y="12272"/>
                    <a:pt x="2740" y="12307"/>
                    <a:pt x="2670" y="12307"/>
                  </a:cubicBezTo>
                  <a:cubicBezTo>
                    <a:pt x="2345" y="12318"/>
                    <a:pt x="2055" y="12446"/>
                    <a:pt x="1741" y="12446"/>
                  </a:cubicBezTo>
                  <a:lnTo>
                    <a:pt x="894" y="12446"/>
                  </a:lnTo>
                  <a:cubicBezTo>
                    <a:pt x="662" y="12446"/>
                    <a:pt x="348" y="12248"/>
                    <a:pt x="255" y="12040"/>
                  </a:cubicBezTo>
                  <a:cubicBezTo>
                    <a:pt x="105" y="11714"/>
                    <a:pt x="0" y="11366"/>
                    <a:pt x="12" y="10971"/>
                  </a:cubicBezTo>
                  <a:cubicBezTo>
                    <a:pt x="35" y="10008"/>
                    <a:pt x="12" y="9068"/>
                    <a:pt x="12" y="8116"/>
                  </a:cubicBezTo>
                  <a:close/>
                  <a:moveTo>
                    <a:pt x="2008" y="1754"/>
                  </a:moveTo>
                  <a:lnTo>
                    <a:pt x="1382" y="1754"/>
                  </a:lnTo>
                  <a:cubicBezTo>
                    <a:pt x="1265" y="1754"/>
                    <a:pt x="1207" y="1812"/>
                    <a:pt x="1196" y="1928"/>
                  </a:cubicBezTo>
                  <a:cubicBezTo>
                    <a:pt x="1173" y="2079"/>
                    <a:pt x="1196" y="2207"/>
                    <a:pt x="1173" y="2346"/>
                  </a:cubicBezTo>
                  <a:cubicBezTo>
                    <a:pt x="1173" y="2427"/>
                    <a:pt x="1161" y="2520"/>
                    <a:pt x="1115" y="2578"/>
                  </a:cubicBezTo>
                  <a:cubicBezTo>
                    <a:pt x="917" y="2845"/>
                    <a:pt x="801" y="3147"/>
                    <a:pt x="627" y="3426"/>
                  </a:cubicBezTo>
                  <a:cubicBezTo>
                    <a:pt x="476" y="3681"/>
                    <a:pt x="395" y="3971"/>
                    <a:pt x="418" y="4296"/>
                  </a:cubicBezTo>
                  <a:cubicBezTo>
                    <a:pt x="441" y="4436"/>
                    <a:pt x="441" y="4598"/>
                    <a:pt x="395" y="4749"/>
                  </a:cubicBezTo>
                  <a:cubicBezTo>
                    <a:pt x="348" y="4888"/>
                    <a:pt x="337" y="5039"/>
                    <a:pt x="337" y="5190"/>
                  </a:cubicBezTo>
                  <a:lnTo>
                    <a:pt x="337" y="11053"/>
                  </a:lnTo>
                  <a:cubicBezTo>
                    <a:pt x="337" y="11343"/>
                    <a:pt x="418" y="11610"/>
                    <a:pt x="534" y="11854"/>
                  </a:cubicBezTo>
                  <a:cubicBezTo>
                    <a:pt x="615" y="12005"/>
                    <a:pt x="743" y="12132"/>
                    <a:pt x="940" y="12132"/>
                  </a:cubicBezTo>
                  <a:cubicBezTo>
                    <a:pt x="1451" y="12156"/>
                    <a:pt x="1962" y="12086"/>
                    <a:pt x="2473" y="12028"/>
                  </a:cubicBezTo>
                  <a:cubicBezTo>
                    <a:pt x="2577" y="12016"/>
                    <a:pt x="2693" y="11970"/>
                    <a:pt x="2798" y="11912"/>
                  </a:cubicBezTo>
                  <a:cubicBezTo>
                    <a:pt x="2902" y="11854"/>
                    <a:pt x="3018" y="11773"/>
                    <a:pt x="3088" y="11680"/>
                  </a:cubicBezTo>
                  <a:cubicBezTo>
                    <a:pt x="3239" y="11482"/>
                    <a:pt x="3320" y="11227"/>
                    <a:pt x="3390" y="10983"/>
                  </a:cubicBezTo>
                  <a:cubicBezTo>
                    <a:pt x="3425" y="10867"/>
                    <a:pt x="3448" y="10751"/>
                    <a:pt x="3494" y="10646"/>
                  </a:cubicBezTo>
                  <a:cubicBezTo>
                    <a:pt x="3564" y="10495"/>
                    <a:pt x="3587" y="10321"/>
                    <a:pt x="3587" y="10147"/>
                  </a:cubicBezTo>
                  <a:lnTo>
                    <a:pt x="3587" y="6862"/>
                  </a:lnTo>
                  <a:cubicBezTo>
                    <a:pt x="3587" y="6734"/>
                    <a:pt x="3587" y="6606"/>
                    <a:pt x="3564" y="6490"/>
                  </a:cubicBezTo>
                  <a:cubicBezTo>
                    <a:pt x="3483" y="6061"/>
                    <a:pt x="3506" y="5631"/>
                    <a:pt x="3494" y="5190"/>
                  </a:cubicBezTo>
                  <a:cubicBezTo>
                    <a:pt x="3494" y="4946"/>
                    <a:pt x="3529" y="4703"/>
                    <a:pt x="3425" y="4470"/>
                  </a:cubicBezTo>
                  <a:cubicBezTo>
                    <a:pt x="3413" y="4424"/>
                    <a:pt x="3413" y="4354"/>
                    <a:pt x="3413" y="4296"/>
                  </a:cubicBezTo>
                  <a:cubicBezTo>
                    <a:pt x="3413" y="4134"/>
                    <a:pt x="3390" y="4006"/>
                    <a:pt x="3320" y="3855"/>
                  </a:cubicBezTo>
                  <a:cubicBezTo>
                    <a:pt x="3262" y="3762"/>
                    <a:pt x="3239" y="3646"/>
                    <a:pt x="3204" y="3530"/>
                  </a:cubicBezTo>
                  <a:cubicBezTo>
                    <a:pt x="3158" y="3333"/>
                    <a:pt x="3053" y="3217"/>
                    <a:pt x="2902" y="3124"/>
                  </a:cubicBezTo>
                  <a:cubicBezTo>
                    <a:pt x="2786" y="3042"/>
                    <a:pt x="2659" y="2973"/>
                    <a:pt x="2554" y="2903"/>
                  </a:cubicBezTo>
                  <a:cubicBezTo>
                    <a:pt x="2392" y="2799"/>
                    <a:pt x="2264" y="2683"/>
                    <a:pt x="2217" y="2485"/>
                  </a:cubicBezTo>
                  <a:cubicBezTo>
                    <a:pt x="2183" y="2230"/>
                    <a:pt x="2078" y="1986"/>
                    <a:pt x="2008" y="1754"/>
                  </a:cubicBezTo>
                  <a:close/>
                  <a:moveTo>
                    <a:pt x="1950" y="1464"/>
                  </a:moveTo>
                  <a:lnTo>
                    <a:pt x="1950" y="1011"/>
                  </a:lnTo>
                  <a:cubicBezTo>
                    <a:pt x="1950" y="895"/>
                    <a:pt x="1927" y="779"/>
                    <a:pt x="1916" y="663"/>
                  </a:cubicBezTo>
                  <a:cubicBezTo>
                    <a:pt x="1892" y="535"/>
                    <a:pt x="1800" y="454"/>
                    <a:pt x="1672" y="396"/>
                  </a:cubicBezTo>
                  <a:cubicBezTo>
                    <a:pt x="1521" y="337"/>
                    <a:pt x="1324" y="419"/>
                    <a:pt x="1312" y="570"/>
                  </a:cubicBezTo>
                  <a:cubicBezTo>
                    <a:pt x="1289" y="860"/>
                    <a:pt x="1265" y="1150"/>
                    <a:pt x="1324" y="1440"/>
                  </a:cubicBezTo>
                  <a:cubicBezTo>
                    <a:pt x="1521" y="1498"/>
                    <a:pt x="1718" y="1475"/>
                    <a:pt x="1950" y="1464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641250" y="3121750"/>
              <a:ext cx="49075" cy="179100"/>
            </a:xfrm>
            <a:custGeom>
              <a:avLst/>
              <a:gdLst/>
              <a:ahLst/>
              <a:cxnLst/>
              <a:rect l="l" t="t" r="r" b="b"/>
              <a:pathLst>
                <a:path w="1963" h="7164" extrusionOk="0">
                  <a:moveTo>
                    <a:pt x="1939" y="3378"/>
                  </a:moveTo>
                  <a:cubicBezTo>
                    <a:pt x="1939" y="4238"/>
                    <a:pt x="1927" y="5073"/>
                    <a:pt x="1939" y="5932"/>
                  </a:cubicBezTo>
                  <a:cubicBezTo>
                    <a:pt x="1939" y="6188"/>
                    <a:pt x="1846" y="6408"/>
                    <a:pt x="1800" y="6641"/>
                  </a:cubicBezTo>
                  <a:cubicBezTo>
                    <a:pt x="1788" y="6722"/>
                    <a:pt x="1672" y="6803"/>
                    <a:pt x="1591" y="6861"/>
                  </a:cubicBezTo>
                  <a:cubicBezTo>
                    <a:pt x="1475" y="6942"/>
                    <a:pt x="1335" y="7001"/>
                    <a:pt x="1208" y="7093"/>
                  </a:cubicBezTo>
                  <a:cubicBezTo>
                    <a:pt x="1115" y="7151"/>
                    <a:pt x="1022" y="7163"/>
                    <a:pt x="941" y="7117"/>
                  </a:cubicBezTo>
                  <a:cubicBezTo>
                    <a:pt x="778" y="7047"/>
                    <a:pt x="627" y="6989"/>
                    <a:pt x="476" y="6884"/>
                  </a:cubicBezTo>
                  <a:cubicBezTo>
                    <a:pt x="337" y="6780"/>
                    <a:pt x="186" y="6675"/>
                    <a:pt x="221" y="6466"/>
                  </a:cubicBezTo>
                  <a:cubicBezTo>
                    <a:pt x="82" y="6188"/>
                    <a:pt x="128" y="5898"/>
                    <a:pt x="116" y="5607"/>
                  </a:cubicBezTo>
                  <a:cubicBezTo>
                    <a:pt x="116" y="5480"/>
                    <a:pt x="116" y="5364"/>
                    <a:pt x="58" y="5236"/>
                  </a:cubicBezTo>
                  <a:cubicBezTo>
                    <a:pt x="23" y="5143"/>
                    <a:pt x="12" y="5062"/>
                    <a:pt x="12" y="4957"/>
                  </a:cubicBezTo>
                  <a:lnTo>
                    <a:pt x="12" y="2728"/>
                  </a:lnTo>
                  <a:cubicBezTo>
                    <a:pt x="12" y="2670"/>
                    <a:pt x="0" y="2589"/>
                    <a:pt x="23" y="2554"/>
                  </a:cubicBezTo>
                  <a:cubicBezTo>
                    <a:pt x="151" y="2276"/>
                    <a:pt x="116" y="1985"/>
                    <a:pt x="116" y="1695"/>
                  </a:cubicBezTo>
                  <a:lnTo>
                    <a:pt x="116" y="1451"/>
                  </a:lnTo>
                  <a:cubicBezTo>
                    <a:pt x="82" y="1068"/>
                    <a:pt x="209" y="720"/>
                    <a:pt x="314" y="360"/>
                  </a:cubicBezTo>
                  <a:cubicBezTo>
                    <a:pt x="383" y="139"/>
                    <a:pt x="581" y="12"/>
                    <a:pt x="813" y="0"/>
                  </a:cubicBezTo>
                  <a:lnTo>
                    <a:pt x="1161" y="0"/>
                  </a:lnTo>
                  <a:cubicBezTo>
                    <a:pt x="1521" y="0"/>
                    <a:pt x="1742" y="209"/>
                    <a:pt x="1916" y="476"/>
                  </a:cubicBezTo>
                  <a:cubicBezTo>
                    <a:pt x="1962" y="546"/>
                    <a:pt x="1962" y="674"/>
                    <a:pt x="1962" y="778"/>
                  </a:cubicBezTo>
                  <a:cubicBezTo>
                    <a:pt x="1962" y="1660"/>
                    <a:pt x="1962" y="2519"/>
                    <a:pt x="1939" y="3378"/>
                  </a:cubicBezTo>
                  <a:cubicBezTo>
                    <a:pt x="1962" y="3378"/>
                    <a:pt x="1962" y="3378"/>
                    <a:pt x="1939" y="3378"/>
                  </a:cubicBezTo>
                  <a:close/>
                  <a:moveTo>
                    <a:pt x="1567" y="6617"/>
                  </a:moveTo>
                  <a:cubicBezTo>
                    <a:pt x="1614" y="6223"/>
                    <a:pt x="1672" y="5840"/>
                    <a:pt x="1672" y="5468"/>
                  </a:cubicBezTo>
                  <a:cubicBezTo>
                    <a:pt x="1672" y="3971"/>
                    <a:pt x="1649" y="2461"/>
                    <a:pt x="1649" y="964"/>
                  </a:cubicBezTo>
                  <a:cubicBezTo>
                    <a:pt x="1649" y="906"/>
                    <a:pt x="1672" y="848"/>
                    <a:pt x="1649" y="790"/>
                  </a:cubicBezTo>
                  <a:cubicBezTo>
                    <a:pt x="1637" y="720"/>
                    <a:pt x="1626" y="615"/>
                    <a:pt x="1567" y="581"/>
                  </a:cubicBezTo>
                  <a:cubicBezTo>
                    <a:pt x="1417" y="430"/>
                    <a:pt x="1277" y="302"/>
                    <a:pt x="1033" y="302"/>
                  </a:cubicBezTo>
                  <a:cubicBezTo>
                    <a:pt x="801" y="314"/>
                    <a:pt x="650" y="383"/>
                    <a:pt x="581" y="604"/>
                  </a:cubicBezTo>
                  <a:cubicBezTo>
                    <a:pt x="511" y="836"/>
                    <a:pt x="430" y="1068"/>
                    <a:pt x="418" y="1300"/>
                  </a:cubicBezTo>
                  <a:lnTo>
                    <a:pt x="418" y="1823"/>
                  </a:lnTo>
                  <a:cubicBezTo>
                    <a:pt x="418" y="2090"/>
                    <a:pt x="453" y="2357"/>
                    <a:pt x="337" y="2612"/>
                  </a:cubicBezTo>
                  <a:cubicBezTo>
                    <a:pt x="302" y="2670"/>
                    <a:pt x="314" y="2740"/>
                    <a:pt x="314" y="2810"/>
                  </a:cubicBezTo>
                  <a:lnTo>
                    <a:pt x="314" y="4830"/>
                  </a:lnTo>
                  <a:cubicBezTo>
                    <a:pt x="314" y="4911"/>
                    <a:pt x="302" y="5004"/>
                    <a:pt x="349" y="5073"/>
                  </a:cubicBezTo>
                  <a:cubicBezTo>
                    <a:pt x="430" y="5248"/>
                    <a:pt x="418" y="5433"/>
                    <a:pt x="418" y="5631"/>
                  </a:cubicBezTo>
                  <a:cubicBezTo>
                    <a:pt x="418" y="5747"/>
                    <a:pt x="407" y="5863"/>
                    <a:pt x="418" y="5979"/>
                  </a:cubicBezTo>
                  <a:cubicBezTo>
                    <a:pt x="453" y="6153"/>
                    <a:pt x="476" y="6327"/>
                    <a:pt x="546" y="6466"/>
                  </a:cubicBezTo>
                  <a:cubicBezTo>
                    <a:pt x="604" y="6594"/>
                    <a:pt x="720" y="6699"/>
                    <a:pt x="871" y="6722"/>
                  </a:cubicBezTo>
                  <a:cubicBezTo>
                    <a:pt x="1010" y="6757"/>
                    <a:pt x="1161" y="6826"/>
                    <a:pt x="1300" y="6710"/>
                  </a:cubicBezTo>
                  <a:cubicBezTo>
                    <a:pt x="1347" y="6675"/>
                    <a:pt x="1440" y="6652"/>
                    <a:pt x="1567" y="6617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657775" y="3180375"/>
              <a:ext cx="18900" cy="38050"/>
            </a:xfrm>
            <a:custGeom>
              <a:avLst/>
              <a:gdLst/>
              <a:ahLst/>
              <a:cxnLst/>
              <a:rect l="l" t="t" r="r" b="b"/>
              <a:pathLst>
                <a:path w="756" h="1522" extrusionOk="0">
                  <a:moveTo>
                    <a:pt x="431" y="360"/>
                  </a:moveTo>
                  <a:cubicBezTo>
                    <a:pt x="500" y="511"/>
                    <a:pt x="756" y="569"/>
                    <a:pt x="581" y="813"/>
                  </a:cubicBezTo>
                  <a:lnTo>
                    <a:pt x="407" y="685"/>
                  </a:lnTo>
                  <a:cubicBezTo>
                    <a:pt x="326" y="755"/>
                    <a:pt x="338" y="824"/>
                    <a:pt x="384" y="906"/>
                  </a:cubicBezTo>
                  <a:cubicBezTo>
                    <a:pt x="454" y="1022"/>
                    <a:pt x="512" y="1138"/>
                    <a:pt x="581" y="1254"/>
                  </a:cubicBezTo>
                  <a:lnTo>
                    <a:pt x="523" y="1370"/>
                  </a:lnTo>
                  <a:cubicBezTo>
                    <a:pt x="500" y="1405"/>
                    <a:pt x="454" y="1451"/>
                    <a:pt x="396" y="1498"/>
                  </a:cubicBezTo>
                  <a:cubicBezTo>
                    <a:pt x="268" y="1463"/>
                    <a:pt x="117" y="1521"/>
                    <a:pt x="13" y="1428"/>
                  </a:cubicBezTo>
                  <a:cubicBezTo>
                    <a:pt x="36" y="1266"/>
                    <a:pt x="36" y="1115"/>
                    <a:pt x="47" y="975"/>
                  </a:cubicBezTo>
                  <a:cubicBezTo>
                    <a:pt x="47" y="917"/>
                    <a:pt x="71" y="859"/>
                    <a:pt x="105" y="824"/>
                  </a:cubicBezTo>
                  <a:cubicBezTo>
                    <a:pt x="175" y="766"/>
                    <a:pt x="187" y="697"/>
                    <a:pt x="187" y="616"/>
                  </a:cubicBezTo>
                  <a:cubicBezTo>
                    <a:pt x="187" y="534"/>
                    <a:pt x="164" y="465"/>
                    <a:pt x="175" y="407"/>
                  </a:cubicBezTo>
                  <a:cubicBezTo>
                    <a:pt x="187" y="302"/>
                    <a:pt x="164" y="267"/>
                    <a:pt x="94" y="209"/>
                  </a:cubicBezTo>
                  <a:cubicBezTo>
                    <a:pt x="1" y="128"/>
                    <a:pt x="47" y="35"/>
                    <a:pt x="164" y="12"/>
                  </a:cubicBezTo>
                  <a:cubicBezTo>
                    <a:pt x="233" y="0"/>
                    <a:pt x="314" y="0"/>
                    <a:pt x="372" y="0"/>
                  </a:cubicBezTo>
                  <a:cubicBezTo>
                    <a:pt x="547" y="12"/>
                    <a:pt x="581" y="128"/>
                    <a:pt x="465" y="290"/>
                  </a:cubicBezTo>
                  <a:cubicBezTo>
                    <a:pt x="454" y="302"/>
                    <a:pt x="442" y="337"/>
                    <a:pt x="431" y="360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657500" y="3233775"/>
              <a:ext cx="14825" cy="11625"/>
            </a:xfrm>
            <a:custGeom>
              <a:avLst/>
              <a:gdLst/>
              <a:ahLst/>
              <a:cxnLst/>
              <a:rect l="l" t="t" r="r" b="b"/>
              <a:pathLst>
                <a:path w="593" h="465" extrusionOk="0">
                  <a:moveTo>
                    <a:pt x="523" y="360"/>
                  </a:moveTo>
                  <a:cubicBezTo>
                    <a:pt x="395" y="395"/>
                    <a:pt x="291" y="430"/>
                    <a:pt x="175" y="453"/>
                  </a:cubicBezTo>
                  <a:cubicBezTo>
                    <a:pt x="93" y="465"/>
                    <a:pt x="12" y="395"/>
                    <a:pt x="12" y="302"/>
                  </a:cubicBezTo>
                  <a:cubicBezTo>
                    <a:pt x="0" y="140"/>
                    <a:pt x="116" y="0"/>
                    <a:pt x="279" y="0"/>
                  </a:cubicBezTo>
                  <a:cubicBezTo>
                    <a:pt x="349" y="0"/>
                    <a:pt x="442" y="12"/>
                    <a:pt x="511" y="24"/>
                  </a:cubicBezTo>
                  <a:cubicBezTo>
                    <a:pt x="592" y="128"/>
                    <a:pt x="558" y="232"/>
                    <a:pt x="523" y="360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655750" y="3160350"/>
              <a:ext cx="14550" cy="9300"/>
            </a:xfrm>
            <a:custGeom>
              <a:avLst/>
              <a:gdLst/>
              <a:ahLst/>
              <a:cxnLst/>
              <a:rect l="l" t="t" r="r" b="b"/>
              <a:pathLst>
                <a:path w="582" h="372" extrusionOk="0">
                  <a:moveTo>
                    <a:pt x="105" y="0"/>
                  </a:moveTo>
                  <a:cubicBezTo>
                    <a:pt x="279" y="35"/>
                    <a:pt x="430" y="0"/>
                    <a:pt x="523" y="163"/>
                  </a:cubicBezTo>
                  <a:cubicBezTo>
                    <a:pt x="546" y="209"/>
                    <a:pt x="581" y="279"/>
                    <a:pt x="523" y="325"/>
                  </a:cubicBezTo>
                  <a:cubicBezTo>
                    <a:pt x="488" y="348"/>
                    <a:pt x="430" y="372"/>
                    <a:pt x="407" y="348"/>
                  </a:cubicBezTo>
                  <a:cubicBezTo>
                    <a:pt x="314" y="337"/>
                    <a:pt x="233" y="314"/>
                    <a:pt x="140" y="279"/>
                  </a:cubicBezTo>
                  <a:cubicBezTo>
                    <a:pt x="105" y="267"/>
                    <a:pt x="59" y="232"/>
                    <a:pt x="47" y="198"/>
                  </a:cubicBezTo>
                  <a:cubicBezTo>
                    <a:pt x="12" y="163"/>
                    <a:pt x="1" y="105"/>
                    <a:pt x="12" y="81"/>
                  </a:cubicBezTo>
                  <a:cubicBezTo>
                    <a:pt x="47" y="35"/>
                    <a:pt x="82" y="23"/>
                    <a:pt x="105" y="0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" name="Google Shape;55;p2"/>
          <p:cNvGrpSpPr/>
          <p:nvPr/>
        </p:nvGrpSpPr>
        <p:grpSpPr>
          <a:xfrm rot="1974894">
            <a:off x="7552184" y="872286"/>
            <a:ext cx="233139" cy="565604"/>
            <a:chOff x="1282375" y="3450000"/>
            <a:chExt cx="64725" cy="157025"/>
          </a:xfrm>
        </p:grpSpPr>
        <p:sp>
          <p:nvSpPr>
            <p:cNvPr id="56" name="Google Shape;56;p2"/>
            <p:cNvSpPr/>
            <p:nvPr/>
          </p:nvSpPr>
          <p:spPr>
            <a:xfrm>
              <a:off x="1282375" y="3450000"/>
              <a:ext cx="64725" cy="157025"/>
            </a:xfrm>
            <a:custGeom>
              <a:avLst/>
              <a:gdLst/>
              <a:ahLst/>
              <a:cxnLst/>
              <a:rect l="l" t="t" r="r" b="b"/>
              <a:pathLst>
                <a:path w="2589" h="6281" extrusionOk="0">
                  <a:moveTo>
                    <a:pt x="2577" y="3773"/>
                  </a:moveTo>
                  <a:cubicBezTo>
                    <a:pt x="2577" y="4017"/>
                    <a:pt x="2566" y="4261"/>
                    <a:pt x="2577" y="4516"/>
                  </a:cubicBezTo>
                  <a:cubicBezTo>
                    <a:pt x="2589" y="4841"/>
                    <a:pt x="2531" y="5166"/>
                    <a:pt x="2438" y="5468"/>
                  </a:cubicBezTo>
                  <a:cubicBezTo>
                    <a:pt x="2415" y="5503"/>
                    <a:pt x="2403" y="5526"/>
                    <a:pt x="2403" y="5561"/>
                  </a:cubicBezTo>
                  <a:cubicBezTo>
                    <a:pt x="2392" y="5816"/>
                    <a:pt x="2229" y="5967"/>
                    <a:pt x="2032" y="6083"/>
                  </a:cubicBezTo>
                  <a:cubicBezTo>
                    <a:pt x="1869" y="6176"/>
                    <a:pt x="1695" y="6281"/>
                    <a:pt x="1486" y="6258"/>
                  </a:cubicBezTo>
                  <a:cubicBezTo>
                    <a:pt x="1289" y="6234"/>
                    <a:pt x="1103" y="6176"/>
                    <a:pt x="894" y="6118"/>
                  </a:cubicBezTo>
                  <a:cubicBezTo>
                    <a:pt x="708" y="6060"/>
                    <a:pt x="581" y="5909"/>
                    <a:pt x="476" y="5747"/>
                  </a:cubicBezTo>
                  <a:cubicBezTo>
                    <a:pt x="441" y="5700"/>
                    <a:pt x="430" y="5631"/>
                    <a:pt x="383" y="5584"/>
                  </a:cubicBezTo>
                  <a:cubicBezTo>
                    <a:pt x="314" y="5515"/>
                    <a:pt x="302" y="5422"/>
                    <a:pt x="325" y="5329"/>
                  </a:cubicBezTo>
                  <a:cubicBezTo>
                    <a:pt x="372" y="5224"/>
                    <a:pt x="348" y="5120"/>
                    <a:pt x="325" y="5015"/>
                  </a:cubicBezTo>
                  <a:cubicBezTo>
                    <a:pt x="302" y="4841"/>
                    <a:pt x="244" y="4690"/>
                    <a:pt x="209" y="4516"/>
                  </a:cubicBezTo>
                  <a:cubicBezTo>
                    <a:pt x="197" y="4412"/>
                    <a:pt x="186" y="4296"/>
                    <a:pt x="186" y="4179"/>
                  </a:cubicBezTo>
                  <a:cubicBezTo>
                    <a:pt x="186" y="4017"/>
                    <a:pt x="186" y="3878"/>
                    <a:pt x="139" y="3727"/>
                  </a:cubicBezTo>
                  <a:cubicBezTo>
                    <a:pt x="93" y="3553"/>
                    <a:pt x="81" y="3367"/>
                    <a:pt x="81" y="3181"/>
                  </a:cubicBezTo>
                  <a:cubicBezTo>
                    <a:pt x="81" y="3065"/>
                    <a:pt x="81" y="2926"/>
                    <a:pt x="35" y="2810"/>
                  </a:cubicBezTo>
                  <a:cubicBezTo>
                    <a:pt x="12" y="2740"/>
                    <a:pt x="12" y="2659"/>
                    <a:pt x="12" y="2566"/>
                  </a:cubicBezTo>
                  <a:cubicBezTo>
                    <a:pt x="12" y="2171"/>
                    <a:pt x="0" y="1765"/>
                    <a:pt x="12" y="1382"/>
                  </a:cubicBezTo>
                  <a:cubicBezTo>
                    <a:pt x="12" y="1033"/>
                    <a:pt x="128" y="720"/>
                    <a:pt x="314" y="430"/>
                  </a:cubicBezTo>
                  <a:cubicBezTo>
                    <a:pt x="360" y="360"/>
                    <a:pt x="418" y="302"/>
                    <a:pt x="488" y="256"/>
                  </a:cubicBezTo>
                  <a:cubicBezTo>
                    <a:pt x="755" y="116"/>
                    <a:pt x="1022" y="0"/>
                    <a:pt x="1335" y="47"/>
                  </a:cubicBezTo>
                  <a:cubicBezTo>
                    <a:pt x="1428" y="58"/>
                    <a:pt x="1544" y="105"/>
                    <a:pt x="1637" y="163"/>
                  </a:cubicBezTo>
                  <a:cubicBezTo>
                    <a:pt x="1823" y="290"/>
                    <a:pt x="1997" y="453"/>
                    <a:pt x="2113" y="662"/>
                  </a:cubicBezTo>
                  <a:cubicBezTo>
                    <a:pt x="2171" y="778"/>
                    <a:pt x="2217" y="917"/>
                    <a:pt x="2287" y="1033"/>
                  </a:cubicBezTo>
                  <a:cubicBezTo>
                    <a:pt x="2380" y="1161"/>
                    <a:pt x="2415" y="1300"/>
                    <a:pt x="2403" y="1463"/>
                  </a:cubicBezTo>
                  <a:lnTo>
                    <a:pt x="2403" y="1521"/>
                  </a:lnTo>
                  <a:cubicBezTo>
                    <a:pt x="2496" y="1753"/>
                    <a:pt x="2496" y="1985"/>
                    <a:pt x="2473" y="2218"/>
                  </a:cubicBezTo>
                  <a:cubicBezTo>
                    <a:pt x="2473" y="2252"/>
                    <a:pt x="2473" y="2276"/>
                    <a:pt x="2496" y="2299"/>
                  </a:cubicBezTo>
                  <a:cubicBezTo>
                    <a:pt x="2589" y="2485"/>
                    <a:pt x="2566" y="2670"/>
                    <a:pt x="2566" y="2844"/>
                  </a:cubicBezTo>
                  <a:cubicBezTo>
                    <a:pt x="2577" y="3158"/>
                    <a:pt x="2577" y="3460"/>
                    <a:pt x="2577" y="3773"/>
                  </a:cubicBezTo>
                  <a:close/>
                  <a:moveTo>
                    <a:pt x="383" y="3274"/>
                  </a:moveTo>
                  <a:cubicBezTo>
                    <a:pt x="546" y="3332"/>
                    <a:pt x="697" y="3390"/>
                    <a:pt x="824" y="3448"/>
                  </a:cubicBezTo>
                  <a:cubicBezTo>
                    <a:pt x="1045" y="3553"/>
                    <a:pt x="1451" y="3553"/>
                    <a:pt x="1695" y="3471"/>
                  </a:cubicBezTo>
                  <a:cubicBezTo>
                    <a:pt x="1800" y="3425"/>
                    <a:pt x="1916" y="3413"/>
                    <a:pt x="1997" y="3332"/>
                  </a:cubicBezTo>
                  <a:cubicBezTo>
                    <a:pt x="2241" y="3146"/>
                    <a:pt x="2357" y="2868"/>
                    <a:pt x="2275" y="2577"/>
                  </a:cubicBezTo>
                  <a:cubicBezTo>
                    <a:pt x="2217" y="2380"/>
                    <a:pt x="2217" y="2171"/>
                    <a:pt x="2206" y="1974"/>
                  </a:cubicBezTo>
                  <a:cubicBezTo>
                    <a:pt x="2206" y="1927"/>
                    <a:pt x="2206" y="1869"/>
                    <a:pt x="2183" y="1823"/>
                  </a:cubicBezTo>
                  <a:cubicBezTo>
                    <a:pt x="2113" y="1672"/>
                    <a:pt x="2136" y="1509"/>
                    <a:pt x="2101" y="1347"/>
                  </a:cubicBezTo>
                  <a:cubicBezTo>
                    <a:pt x="2055" y="1184"/>
                    <a:pt x="1927" y="1045"/>
                    <a:pt x="1881" y="882"/>
                  </a:cubicBezTo>
                  <a:cubicBezTo>
                    <a:pt x="1834" y="720"/>
                    <a:pt x="1730" y="627"/>
                    <a:pt x="1614" y="523"/>
                  </a:cubicBezTo>
                  <a:cubicBezTo>
                    <a:pt x="1498" y="406"/>
                    <a:pt x="1358" y="314"/>
                    <a:pt x="1184" y="348"/>
                  </a:cubicBezTo>
                  <a:cubicBezTo>
                    <a:pt x="975" y="372"/>
                    <a:pt x="766" y="430"/>
                    <a:pt x="592" y="557"/>
                  </a:cubicBezTo>
                  <a:cubicBezTo>
                    <a:pt x="569" y="581"/>
                    <a:pt x="557" y="592"/>
                    <a:pt x="557" y="604"/>
                  </a:cubicBezTo>
                  <a:cubicBezTo>
                    <a:pt x="395" y="848"/>
                    <a:pt x="325" y="1126"/>
                    <a:pt x="314" y="1416"/>
                  </a:cubicBezTo>
                  <a:cubicBezTo>
                    <a:pt x="279" y="1800"/>
                    <a:pt x="302" y="2171"/>
                    <a:pt x="302" y="2554"/>
                  </a:cubicBezTo>
                  <a:cubicBezTo>
                    <a:pt x="302" y="2589"/>
                    <a:pt x="302" y="2635"/>
                    <a:pt x="314" y="2670"/>
                  </a:cubicBezTo>
                  <a:cubicBezTo>
                    <a:pt x="383" y="2856"/>
                    <a:pt x="383" y="3042"/>
                    <a:pt x="383" y="3274"/>
                  </a:cubicBezTo>
                  <a:close/>
                  <a:moveTo>
                    <a:pt x="2287" y="3529"/>
                  </a:moveTo>
                  <a:cubicBezTo>
                    <a:pt x="2241" y="3541"/>
                    <a:pt x="2217" y="3541"/>
                    <a:pt x="2183" y="3553"/>
                  </a:cubicBezTo>
                  <a:cubicBezTo>
                    <a:pt x="1707" y="3773"/>
                    <a:pt x="1707" y="3773"/>
                    <a:pt x="1184" y="3773"/>
                  </a:cubicBezTo>
                  <a:cubicBezTo>
                    <a:pt x="998" y="3773"/>
                    <a:pt x="824" y="3762"/>
                    <a:pt x="662" y="3657"/>
                  </a:cubicBezTo>
                  <a:cubicBezTo>
                    <a:pt x="592" y="3611"/>
                    <a:pt x="522" y="3564"/>
                    <a:pt x="418" y="3622"/>
                  </a:cubicBezTo>
                  <a:cubicBezTo>
                    <a:pt x="430" y="3703"/>
                    <a:pt x="441" y="3785"/>
                    <a:pt x="441" y="3854"/>
                  </a:cubicBezTo>
                  <a:cubicBezTo>
                    <a:pt x="430" y="4145"/>
                    <a:pt x="546" y="4412"/>
                    <a:pt x="546" y="4702"/>
                  </a:cubicBezTo>
                  <a:cubicBezTo>
                    <a:pt x="546" y="4760"/>
                    <a:pt x="557" y="4830"/>
                    <a:pt x="604" y="4876"/>
                  </a:cubicBezTo>
                  <a:cubicBezTo>
                    <a:pt x="697" y="5015"/>
                    <a:pt x="708" y="5178"/>
                    <a:pt x="673" y="5329"/>
                  </a:cubicBezTo>
                  <a:cubicBezTo>
                    <a:pt x="650" y="5468"/>
                    <a:pt x="720" y="5561"/>
                    <a:pt x="766" y="5654"/>
                  </a:cubicBezTo>
                  <a:cubicBezTo>
                    <a:pt x="824" y="5793"/>
                    <a:pt x="940" y="5816"/>
                    <a:pt x="1057" y="5863"/>
                  </a:cubicBezTo>
                  <a:cubicBezTo>
                    <a:pt x="1184" y="5909"/>
                    <a:pt x="1300" y="5932"/>
                    <a:pt x="1428" y="5967"/>
                  </a:cubicBezTo>
                  <a:cubicBezTo>
                    <a:pt x="1509" y="5979"/>
                    <a:pt x="1579" y="5967"/>
                    <a:pt x="1637" y="5932"/>
                  </a:cubicBezTo>
                  <a:cubicBezTo>
                    <a:pt x="1718" y="5909"/>
                    <a:pt x="1800" y="5851"/>
                    <a:pt x="1881" y="5816"/>
                  </a:cubicBezTo>
                  <a:cubicBezTo>
                    <a:pt x="1974" y="5793"/>
                    <a:pt x="2008" y="5735"/>
                    <a:pt x="2043" y="5642"/>
                  </a:cubicBezTo>
                  <a:cubicBezTo>
                    <a:pt x="2159" y="5387"/>
                    <a:pt x="2241" y="5108"/>
                    <a:pt x="2264" y="4830"/>
                  </a:cubicBezTo>
                  <a:cubicBezTo>
                    <a:pt x="2322" y="4400"/>
                    <a:pt x="2287" y="3971"/>
                    <a:pt x="2287" y="3529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1321825" y="3478150"/>
              <a:ext cx="9025" cy="45875"/>
            </a:xfrm>
            <a:custGeom>
              <a:avLst/>
              <a:gdLst/>
              <a:ahLst/>
              <a:cxnLst/>
              <a:rect l="l" t="t" r="r" b="b"/>
              <a:pathLst>
                <a:path w="361" h="1835" extrusionOk="0">
                  <a:moveTo>
                    <a:pt x="94" y="1835"/>
                  </a:moveTo>
                  <a:cubicBezTo>
                    <a:pt x="47" y="1684"/>
                    <a:pt x="59" y="1579"/>
                    <a:pt x="94" y="1498"/>
                  </a:cubicBezTo>
                  <a:cubicBezTo>
                    <a:pt x="233" y="1266"/>
                    <a:pt x="175" y="1080"/>
                    <a:pt x="13" y="883"/>
                  </a:cubicBezTo>
                  <a:cubicBezTo>
                    <a:pt x="82" y="697"/>
                    <a:pt x="117" y="523"/>
                    <a:pt x="36" y="325"/>
                  </a:cubicBezTo>
                  <a:cubicBezTo>
                    <a:pt x="13" y="232"/>
                    <a:pt x="13" y="116"/>
                    <a:pt x="1" y="0"/>
                  </a:cubicBezTo>
                  <a:cubicBezTo>
                    <a:pt x="82" y="47"/>
                    <a:pt x="140" y="70"/>
                    <a:pt x="175" y="163"/>
                  </a:cubicBezTo>
                  <a:cubicBezTo>
                    <a:pt x="233" y="360"/>
                    <a:pt x="303" y="569"/>
                    <a:pt x="291" y="790"/>
                  </a:cubicBezTo>
                  <a:cubicBezTo>
                    <a:pt x="291" y="859"/>
                    <a:pt x="314" y="941"/>
                    <a:pt x="326" y="1022"/>
                  </a:cubicBezTo>
                  <a:cubicBezTo>
                    <a:pt x="349" y="1126"/>
                    <a:pt x="361" y="1219"/>
                    <a:pt x="361" y="1324"/>
                  </a:cubicBezTo>
                  <a:cubicBezTo>
                    <a:pt x="361" y="1370"/>
                    <a:pt x="326" y="1428"/>
                    <a:pt x="303" y="1451"/>
                  </a:cubicBezTo>
                  <a:cubicBezTo>
                    <a:pt x="198" y="1509"/>
                    <a:pt x="175" y="1602"/>
                    <a:pt x="175" y="1718"/>
                  </a:cubicBezTo>
                  <a:cubicBezTo>
                    <a:pt x="140" y="1742"/>
                    <a:pt x="129" y="1753"/>
                    <a:pt x="94" y="1835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1326775" y="3556225"/>
              <a:ext cx="6700" cy="30500"/>
            </a:xfrm>
            <a:custGeom>
              <a:avLst/>
              <a:gdLst/>
              <a:ahLst/>
              <a:cxnLst/>
              <a:rect l="l" t="t" r="r" b="b"/>
              <a:pathLst>
                <a:path w="268" h="1220" extrusionOk="0">
                  <a:moveTo>
                    <a:pt x="47" y="1219"/>
                  </a:moveTo>
                  <a:cubicBezTo>
                    <a:pt x="35" y="1161"/>
                    <a:pt x="0" y="1115"/>
                    <a:pt x="24" y="1091"/>
                  </a:cubicBezTo>
                  <a:cubicBezTo>
                    <a:pt x="93" y="917"/>
                    <a:pt x="58" y="732"/>
                    <a:pt x="70" y="557"/>
                  </a:cubicBezTo>
                  <a:cubicBezTo>
                    <a:pt x="70" y="406"/>
                    <a:pt x="70" y="267"/>
                    <a:pt x="93" y="128"/>
                  </a:cubicBezTo>
                  <a:cubicBezTo>
                    <a:pt x="93" y="93"/>
                    <a:pt x="116" y="47"/>
                    <a:pt x="140" y="12"/>
                  </a:cubicBezTo>
                  <a:cubicBezTo>
                    <a:pt x="209" y="0"/>
                    <a:pt x="232" y="47"/>
                    <a:pt x="232" y="93"/>
                  </a:cubicBezTo>
                  <a:cubicBezTo>
                    <a:pt x="256" y="383"/>
                    <a:pt x="267" y="673"/>
                    <a:pt x="267" y="964"/>
                  </a:cubicBezTo>
                  <a:cubicBezTo>
                    <a:pt x="256" y="1057"/>
                    <a:pt x="174" y="1138"/>
                    <a:pt x="47" y="1219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" name="Google Shape;59;p2"/>
          <p:cNvGrpSpPr/>
          <p:nvPr/>
        </p:nvGrpSpPr>
        <p:grpSpPr>
          <a:xfrm rot="1302591">
            <a:off x="2690353" y="4653389"/>
            <a:ext cx="378569" cy="592888"/>
            <a:chOff x="683900" y="3612800"/>
            <a:chExt cx="105100" cy="164600"/>
          </a:xfrm>
        </p:grpSpPr>
        <p:sp>
          <p:nvSpPr>
            <p:cNvPr id="60" name="Google Shape;60;p2"/>
            <p:cNvSpPr/>
            <p:nvPr/>
          </p:nvSpPr>
          <p:spPr>
            <a:xfrm>
              <a:off x="683900" y="3612800"/>
              <a:ext cx="105100" cy="164600"/>
            </a:xfrm>
            <a:custGeom>
              <a:avLst/>
              <a:gdLst/>
              <a:ahLst/>
              <a:cxnLst/>
              <a:rect l="l" t="t" r="r" b="b"/>
              <a:pathLst>
                <a:path w="4204" h="6584" extrusionOk="0">
                  <a:moveTo>
                    <a:pt x="488" y="2079"/>
                  </a:moveTo>
                  <a:cubicBezTo>
                    <a:pt x="94" y="2009"/>
                    <a:pt x="24" y="1916"/>
                    <a:pt x="24" y="1522"/>
                  </a:cubicBezTo>
                  <a:cubicBezTo>
                    <a:pt x="24" y="1208"/>
                    <a:pt x="36" y="883"/>
                    <a:pt x="24" y="570"/>
                  </a:cubicBezTo>
                  <a:cubicBezTo>
                    <a:pt x="1" y="361"/>
                    <a:pt x="152" y="245"/>
                    <a:pt x="221" y="105"/>
                  </a:cubicBezTo>
                  <a:cubicBezTo>
                    <a:pt x="233" y="71"/>
                    <a:pt x="279" y="47"/>
                    <a:pt x="326" y="47"/>
                  </a:cubicBezTo>
                  <a:cubicBezTo>
                    <a:pt x="396" y="36"/>
                    <a:pt x="488" y="13"/>
                    <a:pt x="570" y="13"/>
                  </a:cubicBezTo>
                  <a:cubicBezTo>
                    <a:pt x="1208" y="1"/>
                    <a:pt x="1858" y="1"/>
                    <a:pt x="2497" y="47"/>
                  </a:cubicBezTo>
                  <a:cubicBezTo>
                    <a:pt x="2868" y="71"/>
                    <a:pt x="3240" y="71"/>
                    <a:pt x="3600" y="94"/>
                  </a:cubicBezTo>
                  <a:lnTo>
                    <a:pt x="3716" y="94"/>
                  </a:lnTo>
                  <a:cubicBezTo>
                    <a:pt x="4064" y="94"/>
                    <a:pt x="4203" y="198"/>
                    <a:pt x="4203" y="570"/>
                  </a:cubicBezTo>
                  <a:lnTo>
                    <a:pt x="4203" y="1417"/>
                  </a:lnTo>
                  <a:cubicBezTo>
                    <a:pt x="4203" y="1533"/>
                    <a:pt x="4180" y="1649"/>
                    <a:pt x="4110" y="1742"/>
                  </a:cubicBezTo>
                  <a:cubicBezTo>
                    <a:pt x="4029" y="1847"/>
                    <a:pt x="4029" y="1974"/>
                    <a:pt x="4029" y="2091"/>
                  </a:cubicBezTo>
                  <a:cubicBezTo>
                    <a:pt x="4052" y="2555"/>
                    <a:pt x="4087" y="3008"/>
                    <a:pt x="4110" y="3472"/>
                  </a:cubicBezTo>
                  <a:cubicBezTo>
                    <a:pt x="4157" y="4203"/>
                    <a:pt x="4169" y="4935"/>
                    <a:pt x="4099" y="5678"/>
                  </a:cubicBezTo>
                  <a:cubicBezTo>
                    <a:pt x="4087" y="5840"/>
                    <a:pt x="4041" y="5991"/>
                    <a:pt x="3971" y="6154"/>
                  </a:cubicBezTo>
                  <a:cubicBezTo>
                    <a:pt x="3890" y="6340"/>
                    <a:pt x="3762" y="6456"/>
                    <a:pt x="3576" y="6502"/>
                  </a:cubicBezTo>
                  <a:cubicBezTo>
                    <a:pt x="3449" y="6548"/>
                    <a:pt x="3298" y="6572"/>
                    <a:pt x="3159" y="6572"/>
                  </a:cubicBezTo>
                  <a:cubicBezTo>
                    <a:pt x="2810" y="6583"/>
                    <a:pt x="2462" y="6572"/>
                    <a:pt x="2114" y="6572"/>
                  </a:cubicBezTo>
                  <a:cubicBezTo>
                    <a:pt x="1905" y="6572"/>
                    <a:pt x="1707" y="6514"/>
                    <a:pt x="1510" y="6444"/>
                  </a:cubicBezTo>
                  <a:cubicBezTo>
                    <a:pt x="1266" y="6351"/>
                    <a:pt x="1104" y="6189"/>
                    <a:pt x="1011" y="5945"/>
                  </a:cubicBezTo>
                  <a:cubicBezTo>
                    <a:pt x="871" y="5620"/>
                    <a:pt x="755" y="5283"/>
                    <a:pt x="697" y="4923"/>
                  </a:cubicBezTo>
                  <a:cubicBezTo>
                    <a:pt x="570" y="4064"/>
                    <a:pt x="465" y="3193"/>
                    <a:pt x="500" y="2323"/>
                  </a:cubicBezTo>
                  <a:lnTo>
                    <a:pt x="500" y="2137"/>
                  </a:lnTo>
                  <a:cubicBezTo>
                    <a:pt x="512" y="2149"/>
                    <a:pt x="500" y="2125"/>
                    <a:pt x="488" y="2079"/>
                  </a:cubicBezTo>
                  <a:close/>
                  <a:moveTo>
                    <a:pt x="790" y="2009"/>
                  </a:moveTo>
                  <a:cubicBezTo>
                    <a:pt x="790" y="2091"/>
                    <a:pt x="779" y="2183"/>
                    <a:pt x="779" y="2253"/>
                  </a:cubicBezTo>
                  <a:cubicBezTo>
                    <a:pt x="744" y="3066"/>
                    <a:pt x="848" y="3867"/>
                    <a:pt x="964" y="4656"/>
                  </a:cubicBezTo>
                  <a:cubicBezTo>
                    <a:pt x="1022" y="5051"/>
                    <a:pt x="1127" y="5411"/>
                    <a:pt x="1255" y="5782"/>
                  </a:cubicBezTo>
                  <a:cubicBezTo>
                    <a:pt x="1336" y="6014"/>
                    <a:pt x="1498" y="6154"/>
                    <a:pt x="1731" y="6212"/>
                  </a:cubicBezTo>
                  <a:cubicBezTo>
                    <a:pt x="1847" y="6247"/>
                    <a:pt x="1974" y="6270"/>
                    <a:pt x="2090" y="6281"/>
                  </a:cubicBezTo>
                  <a:cubicBezTo>
                    <a:pt x="2462" y="6305"/>
                    <a:pt x="2810" y="6305"/>
                    <a:pt x="3170" y="6281"/>
                  </a:cubicBezTo>
                  <a:cubicBezTo>
                    <a:pt x="3275" y="6281"/>
                    <a:pt x="3367" y="6258"/>
                    <a:pt x="3472" y="6223"/>
                  </a:cubicBezTo>
                  <a:cubicBezTo>
                    <a:pt x="3588" y="6200"/>
                    <a:pt x="3658" y="6131"/>
                    <a:pt x="3716" y="6014"/>
                  </a:cubicBezTo>
                  <a:cubicBezTo>
                    <a:pt x="3809" y="5817"/>
                    <a:pt x="3832" y="5620"/>
                    <a:pt x="3832" y="5411"/>
                  </a:cubicBezTo>
                  <a:lnTo>
                    <a:pt x="3832" y="3518"/>
                  </a:lnTo>
                  <a:cubicBezTo>
                    <a:pt x="3832" y="3182"/>
                    <a:pt x="3809" y="2857"/>
                    <a:pt x="3774" y="2543"/>
                  </a:cubicBezTo>
                  <a:cubicBezTo>
                    <a:pt x="3774" y="2439"/>
                    <a:pt x="3762" y="2334"/>
                    <a:pt x="3751" y="2241"/>
                  </a:cubicBezTo>
                  <a:cubicBezTo>
                    <a:pt x="3739" y="2137"/>
                    <a:pt x="3762" y="2033"/>
                    <a:pt x="3704" y="1951"/>
                  </a:cubicBezTo>
                  <a:lnTo>
                    <a:pt x="3298" y="1951"/>
                  </a:lnTo>
                  <a:cubicBezTo>
                    <a:pt x="3019" y="1951"/>
                    <a:pt x="2752" y="1963"/>
                    <a:pt x="2474" y="1974"/>
                  </a:cubicBezTo>
                  <a:cubicBezTo>
                    <a:pt x="2183" y="2009"/>
                    <a:pt x="1882" y="1974"/>
                    <a:pt x="1591" y="1963"/>
                  </a:cubicBezTo>
                  <a:cubicBezTo>
                    <a:pt x="1324" y="1963"/>
                    <a:pt x="1057" y="1963"/>
                    <a:pt x="790" y="2009"/>
                  </a:cubicBezTo>
                  <a:close/>
                  <a:moveTo>
                    <a:pt x="2114" y="1673"/>
                  </a:moveTo>
                  <a:lnTo>
                    <a:pt x="2114" y="976"/>
                  </a:lnTo>
                  <a:cubicBezTo>
                    <a:pt x="2114" y="883"/>
                    <a:pt x="2114" y="814"/>
                    <a:pt x="2125" y="721"/>
                  </a:cubicBezTo>
                  <a:cubicBezTo>
                    <a:pt x="2125" y="709"/>
                    <a:pt x="2172" y="686"/>
                    <a:pt x="2195" y="686"/>
                  </a:cubicBezTo>
                  <a:cubicBezTo>
                    <a:pt x="2218" y="686"/>
                    <a:pt x="2265" y="697"/>
                    <a:pt x="2265" y="709"/>
                  </a:cubicBezTo>
                  <a:cubicBezTo>
                    <a:pt x="2299" y="767"/>
                    <a:pt x="2311" y="825"/>
                    <a:pt x="2311" y="883"/>
                  </a:cubicBezTo>
                  <a:cubicBezTo>
                    <a:pt x="2323" y="1081"/>
                    <a:pt x="2323" y="1278"/>
                    <a:pt x="2346" y="1464"/>
                  </a:cubicBezTo>
                  <a:cubicBezTo>
                    <a:pt x="2346" y="1545"/>
                    <a:pt x="2369" y="1603"/>
                    <a:pt x="2369" y="1673"/>
                  </a:cubicBezTo>
                  <a:cubicBezTo>
                    <a:pt x="2508" y="1684"/>
                    <a:pt x="2648" y="1800"/>
                    <a:pt x="2799" y="1684"/>
                  </a:cubicBezTo>
                  <a:cubicBezTo>
                    <a:pt x="2787" y="1580"/>
                    <a:pt x="2787" y="1487"/>
                    <a:pt x="2775" y="1382"/>
                  </a:cubicBezTo>
                  <a:cubicBezTo>
                    <a:pt x="2764" y="1173"/>
                    <a:pt x="2752" y="976"/>
                    <a:pt x="2752" y="767"/>
                  </a:cubicBezTo>
                  <a:cubicBezTo>
                    <a:pt x="2752" y="709"/>
                    <a:pt x="2764" y="651"/>
                    <a:pt x="2775" y="593"/>
                  </a:cubicBezTo>
                  <a:cubicBezTo>
                    <a:pt x="2775" y="581"/>
                    <a:pt x="2799" y="570"/>
                    <a:pt x="2822" y="570"/>
                  </a:cubicBezTo>
                  <a:cubicBezTo>
                    <a:pt x="2833" y="570"/>
                    <a:pt x="2868" y="570"/>
                    <a:pt x="2880" y="581"/>
                  </a:cubicBezTo>
                  <a:cubicBezTo>
                    <a:pt x="2892" y="616"/>
                    <a:pt x="2926" y="651"/>
                    <a:pt x="2926" y="697"/>
                  </a:cubicBezTo>
                  <a:cubicBezTo>
                    <a:pt x="2938" y="883"/>
                    <a:pt x="2950" y="1057"/>
                    <a:pt x="2961" y="1243"/>
                  </a:cubicBezTo>
                  <a:cubicBezTo>
                    <a:pt x="2984" y="1406"/>
                    <a:pt x="2996" y="1568"/>
                    <a:pt x="3077" y="1707"/>
                  </a:cubicBezTo>
                  <a:lnTo>
                    <a:pt x="3240" y="1707"/>
                  </a:lnTo>
                  <a:cubicBezTo>
                    <a:pt x="3251" y="1707"/>
                    <a:pt x="3275" y="1696"/>
                    <a:pt x="3286" y="1684"/>
                  </a:cubicBezTo>
                  <a:cubicBezTo>
                    <a:pt x="3333" y="1452"/>
                    <a:pt x="3333" y="605"/>
                    <a:pt x="3298" y="407"/>
                  </a:cubicBezTo>
                  <a:cubicBezTo>
                    <a:pt x="3019" y="396"/>
                    <a:pt x="2729" y="361"/>
                    <a:pt x="2462" y="349"/>
                  </a:cubicBezTo>
                  <a:cubicBezTo>
                    <a:pt x="2172" y="338"/>
                    <a:pt x="1882" y="291"/>
                    <a:pt x="1591" y="338"/>
                  </a:cubicBezTo>
                  <a:cubicBezTo>
                    <a:pt x="1545" y="651"/>
                    <a:pt x="1603" y="1336"/>
                    <a:pt x="1719" y="1707"/>
                  </a:cubicBezTo>
                  <a:cubicBezTo>
                    <a:pt x="1847" y="1742"/>
                    <a:pt x="1963" y="1719"/>
                    <a:pt x="2114" y="1673"/>
                  </a:cubicBezTo>
                  <a:close/>
                  <a:moveTo>
                    <a:pt x="697" y="1754"/>
                  </a:moveTo>
                  <a:cubicBezTo>
                    <a:pt x="604" y="1429"/>
                    <a:pt x="616" y="1092"/>
                    <a:pt x="628" y="767"/>
                  </a:cubicBezTo>
                  <a:cubicBezTo>
                    <a:pt x="628" y="686"/>
                    <a:pt x="639" y="616"/>
                    <a:pt x="663" y="523"/>
                  </a:cubicBezTo>
                  <a:cubicBezTo>
                    <a:pt x="674" y="465"/>
                    <a:pt x="721" y="430"/>
                    <a:pt x="779" y="454"/>
                  </a:cubicBezTo>
                  <a:cubicBezTo>
                    <a:pt x="837" y="465"/>
                    <a:pt x="860" y="512"/>
                    <a:pt x="860" y="570"/>
                  </a:cubicBezTo>
                  <a:cubicBezTo>
                    <a:pt x="860" y="779"/>
                    <a:pt x="848" y="1011"/>
                    <a:pt x="848" y="1231"/>
                  </a:cubicBezTo>
                  <a:cubicBezTo>
                    <a:pt x="848" y="1417"/>
                    <a:pt x="895" y="1591"/>
                    <a:pt x="964" y="1754"/>
                  </a:cubicBezTo>
                  <a:cubicBezTo>
                    <a:pt x="1220" y="1789"/>
                    <a:pt x="1220" y="1789"/>
                    <a:pt x="1440" y="1719"/>
                  </a:cubicBezTo>
                  <a:cubicBezTo>
                    <a:pt x="1440" y="1684"/>
                    <a:pt x="1452" y="1661"/>
                    <a:pt x="1452" y="1626"/>
                  </a:cubicBezTo>
                  <a:cubicBezTo>
                    <a:pt x="1429" y="1255"/>
                    <a:pt x="1394" y="872"/>
                    <a:pt x="1359" y="500"/>
                  </a:cubicBezTo>
                  <a:cubicBezTo>
                    <a:pt x="1336" y="396"/>
                    <a:pt x="1278" y="326"/>
                    <a:pt x="1185" y="326"/>
                  </a:cubicBezTo>
                  <a:cubicBezTo>
                    <a:pt x="906" y="291"/>
                    <a:pt x="616" y="280"/>
                    <a:pt x="337" y="303"/>
                  </a:cubicBezTo>
                  <a:cubicBezTo>
                    <a:pt x="314" y="709"/>
                    <a:pt x="326" y="1522"/>
                    <a:pt x="372" y="1719"/>
                  </a:cubicBezTo>
                  <a:cubicBezTo>
                    <a:pt x="454" y="1754"/>
                    <a:pt x="546" y="1800"/>
                    <a:pt x="697" y="1754"/>
                  </a:cubicBezTo>
                  <a:close/>
                  <a:moveTo>
                    <a:pt x="3565" y="1673"/>
                  </a:moveTo>
                  <a:cubicBezTo>
                    <a:pt x="3739" y="1684"/>
                    <a:pt x="3774" y="1684"/>
                    <a:pt x="3820" y="1638"/>
                  </a:cubicBezTo>
                  <a:cubicBezTo>
                    <a:pt x="3878" y="1580"/>
                    <a:pt x="3890" y="1498"/>
                    <a:pt x="3890" y="1406"/>
                  </a:cubicBezTo>
                  <a:lnTo>
                    <a:pt x="3890" y="547"/>
                  </a:lnTo>
                  <a:cubicBezTo>
                    <a:pt x="3890" y="512"/>
                    <a:pt x="3867" y="465"/>
                    <a:pt x="3855" y="407"/>
                  </a:cubicBezTo>
                  <a:lnTo>
                    <a:pt x="3542" y="407"/>
                  </a:lnTo>
                  <a:cubicBezTo>
                    <a:pt x="3518" y="674"/>
                    <a:pt x="3530" y="1464"/>
                    <a:pt x="3565" y="1673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717875" y="3678100"/>
              <a:ext cx="53700" cy="69400"/>
            </a:xfrm>
            <a:custGeom>
              <a:avLst/>
              <a:gdLst/>
              <a:ahLst/>
              <a:cxnLst/>
              <a:rect l="l" t="t" r="r" b="b"/>
              <a:pathLst>
                <a:path w="2148" h="2776" extrusionOk="0">
                  <a:moveTo>
                    <a:pt x="1463" y="860"/>
                  </a:moveTo>
                  <a:cubicBezTo>
                    <a:pt x="1567" y="872"/>
                    <a:pt x="1649" y="883"/>
                    <a:pt x="1741" y="918"/>
                  </a:cubicBezTo>
                  <a:cubicBezTo>
                    <a:pt x="1811" y="930"/>
                    <a:pt x="1881" y="930"/>
                    <a:pt x="1939" y="965"/>
                  </a:cubicBezTo>
                  <a:cubicBezTo>
                    <a:pt x="2055" y="999"/>
                    <a:pt x="2125" y="1092"/>
                    <a:pt x="2125" y="1220"/>
                  </a:cubicBezTo>
                  <a:cubicBezTo>
                    <a:pt x="2125" y="1348"/>
                    <a:pt x="2148" y="1475"/>
                    <a:pt x="2125" y="1615"/>
                  </a:cubicBezTo>
                  <a:cubicBezTo>
                    <a:pt x="2125" y="1731"/>
                    <a:pt x="2067" y="1777"/>
                    <a:pt x="1950" y="1789"/>
                  </a:cubicBezTo>
                  <a:cubicBezTo>
                    <a:pt x="1834" y="1812"/>
                    <a:pt x="1707" y="1835"/>
                    <a:pt x="1591" y="1847"/>
                  </a:cubicBezTo>
                  <a:cubicBezTo>
                    <a:pt x="1544" y="1986"/>
                    <a:pt x="1567" y="2137"/>
                    <a:pt x="1591" y="2276"/>
                  </a:cubicBezTo>
                  <a:cubicBezTo>
                    <a:pt x="1602" y="2381"/>
                    <a:pt x="1602" y="2485"/>
                    <a:pt x="1591" y="2590"/>
                  </a:cubicBezTo>
                  <a:cubicBezTo>
                    <a:pt x="1579" y="2706"/>
                    <a:pt x="1486" y="2764"/>
                    <a:pt x="1370" y="2776"/>
                  </a:cubicBezTo>
                  <a:lnTo>
                    <a:pt x="1010" y="2776"/>
                  </a:lnTo>
                  <a:cubicBezTo>
                    <a:pt x="871" y="2776"/>
                    <a:pt x="778" y="2706"/>
                    <a:pt x="731" y="2567"/>
                  </a:cubicBezTo>
                  <a:cubicBezTo>
                    <a:pt x="673" y="2427"/>
                    <a:pt x="639" y="2276"/>
                    <a:pt x="592" y="2125"/>
                  </a:cubicBezTo>
                  <a:cubicBezTo>
                    <a:pt x="488" y="2091"/>
                    <a:pt x="383" y="2067"/>
                    <a:pt x="267" y="2033"/>
                  </a:cubicBezTo>
                  <a:cubicBezTo>
                    <a:pt x="93" y="1975"/>
                    <a:pt x="0" y="1858"/>
                    <a:pt x="12" y="1673"/>
                  </a:cubicBezTo>
                  <a:lnTo>
                    <a:pt x="12" y="1359"/>
                  </a:lnTo>
                  <a:cubicBezTo>
                    <a:pt x="12" y="1255"/>
                    <a:pt x="70" y="1174"/>
                    <a:pt x="174" y="1127"/>
                  </a:cubicBezTo>
                  <a:cubicBezTo>
                    <a:pt x="244" y="1104"/>
                    <a:pt x="325" y="1092"/>
                    <a:pt x="418" y="1057"/>
                  </a:cubicBezTo>
                  <a:cubicBezTo>
                    <a:pt x="464" y="918"/>
                    <a:pt x="430" y="756"/>
                    <a:pt x="430" y="605"/>
                  </a:cubicBezTo>
                  <a:cubicBezTo>
                    <a:pt x="430" y="431"/>
                    <a:pt x="476" y="291"/>
                    <a:pt x="557" y="140"/>
                  </a:cubicBezTo>
                  <a:cubicBezTo>
                    <a:pt x="604" y="71"/>
                    <a:pt x="673" y="24"/>
                    <a:pt x="766" y="13"/>
                  </a:cubicBezTo>
                  <a:cubicBezTo>
                    <a:pt x="906" y="13"/>
                    <a:pt x="1057" y="1"/>
                    <a:pt x="1196" y="13"/>
                  </a:cubicBezTo>
                  <a:cubicBezTo>
                    <a:pt x="1347" y="24"/>
                    <a:pt x="1428" y="82"/>
                    <a:pt x="1451" y="245"/>
                  </a:cubicBezTo>
                  <a:cubicBezTo>
                    <a:pt x="1463" y="361"/>
                    <a:pt x="1463" y="489"/>
                    <a:pt x="1463" y="605"/>
                  </a:cubicBezTo>
                  <a:cubicBezTo>
                    <a:pt x="1440" y="674"/>
                    <a:pt x="1440" y="756"/>
                    <a:pt x="1463" y="860"/>
                  </a:cubicBezTo>
                  <a:close/>
                  <a:moveTo>
                    <a:pt x="1393" y="1568"/>
                  </a:moveTo>
                  <a:cubicBezTo>
                    <a:pt x="1463" y="1557"/>
                    <a:pt x="1533" y="1545"/>
                    <a:pt x="1602" y="1545"/>
                  </a:cubicBezTo>
                  <a:cubicBezTo>
                    <a:pt x="1683" y="1522"/>
                    <a:pt x="1765" y="1522"/>
                    <a:pt x="1858" y="1510"/>
                  </a:cubicBezTo>
                  <a:lnTo>
                    <a:pt x="1858" y="1220"/>
                  </a:lnTo>
                  <a:cubicBezTo>
                    <a:pt x="1800" y="1208"/>
                    <a:pt x="1753" y="1174"/>
                    <a:pt x="1695" y="1174"/>
                  </a:cubicBezTo>
                  <a:cubicBezTo>
                    <a:pt x="1591" y="1162"/>
                    <a:pt x="1486" y="1162"/>
                    <a:pt x="1393" y="1150"/>
                  </a:cubicBezTo>
                  <a:cubicBezTo>
                    <a:pt x="1231" y="1127"/>
                    <a:pt x="1184" y="1069"/>
                    <a:pt x="1184" y="930"/>
                  </a:cubicBezTo>
                  <a:lnTo>
                    <a:pt x="1184" y="686"/>
                  </a:lnTo>
                  <a:cubicBezTo>
                    <a:pt x="1184" y="547"/>
                    <a:pt x="1196" y="419"/>
                    <a:pt x="1173" y="303"/>
                  </a:cubicBezTo>
                  <a:cubicBezTo>
                    <a:pt x="1126" y="280"/>
                    <a:pt x="1115" y="256"/>
                    <a:pt x="1103" y="256"/>
                  </a:cubicBezTo>
                  <a:cubicBezTo>
                    <a:pt x="1045" y="256"/>
                    <a:pt x="987" y="245"/>
                    <a:pt x="906" y="245"/>
                  </a:cubicBezTo>
                  <a:cubicBezTo>
                    <a:pt x="755" y="245"/>
                    <a:pt x="708" y="291"/>
                    <a:pt x="662" y="419"/>
                  </a:cubicBezTo>
                  <a:cubicBezTo>
                    <a:pt x="650" y="489"/>
                    <a:pt x="639" y="570"/>
                    <a:pt x="639" y="639"/>
                  </a:cubicBezTo>
                  <a:cubicBezTo>
                    <a:pt x="639" y="802"/>
                    <a:pt x="650" y="976"/>
                    <a:pt x="639" y="1127"/>
                  </a:cubicBezTo>
                  <a:cubicBezTo>
                    <a:pt x="639" y="1185"/>
                    <a:pt x="615" y="1243"/>
                    <a:pt x="604" y="1301"/>
                  </a:cubicBezTo>
                  <a:cubicBezTo>
                    <a:pt x="488" y="1336"/>
                    <a:pt x="372" y="1348"/>
                    <a:pt x="267" y="1359"/>
                  </a:cubicBezTo>
                  <a:cubicBezTo>
                    <a:pt x="255" y="1406"/>
                    <a:pt x="255" y="1441"/>
                    <a:pt x="255" y="1464"/>
                  </a:cubicBezTo>
                  <a:cubicBezTo>
                    <a:pt x="255" y="1719"/>
                    <a:pt x="267" y="1742"/>
                    <a:pt x="534" y="1719"/>
                  </a:cubicBezTo>
                  <a:lnTo>
                    <a:pt x="557" y="1719"/>
                  </a:lnTo>
                  <a:cubicBezTo>
                    <a:pt x="697" y="1696"/>
                    <a:pt x="790" y="1754"/>
                    <a:pt x="813" y="1916"/>
                  </a:cubicBezTo>
                  <a:cubicBezTo>
                    <a:pt x="824" y="2102"/>
                    <a:pt x="848" y="2311"/>
                    <a:pt x="952" y="2485"/>
                  </a:cubicBezTo>
                  <a:cubicBezTo>
                    <a:pt x="1068" y="2509"/>
                    <a:pt x="1196" y="2520"/>
                    <a:pt x="1335" y="2485"/>
                  </a:cubicBezTo>
                  <a:cubicBezTo>
                    <a:pt x="1405" y="2195"/>
                    <a:pt x="1335" y="1882"/>
                    <a:pt x="1393" y="1568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" name="Google Shape;62;p2"/>
          <p:cNvGrpSpPr/>
          <p:nvPr/>
        </p:nvGrpSpPr>
        <p:grpSpPr>
          <a:xfrm rot="1974894">
            <a:off x="215209" y="2937336"/>
            <a:ext cx="233139" cy="565604"/>
            <a:chOff x="1282375" y="3450000"/>
            <a:chExt cx="64725" cy="157025"/>
          </a:xfrm>
        </p:grpSpPr>
        <p:sp>
          <p:nvSpPr>
            <p:cNvPr id="63" name="Google Shape;63;p2"/>
            <p:cNvSpPr/>
            <p:nvPr/>
          </p:nvSpPr>
          <p:spPr>
            <a:xfrm>
              <a:off x="1282375" y="3450000"/>
              <a:ext cx="64725" cy="157025"/>
            </a:xfrm>
            <a:custGeom>
              <a:avLst/>
              <a:gdLst/>
              <a:ahLst/>
              <a:cxnLst/>
              <a:rect l="l" t="t" r="r" b="b"/>
              <a:pathLst>
                <a:path w="2589" h="6281" extrusionOk="0">
                  <a:moveTo>
                    <a:pt x="2577" y="3773"/>
                  </a:moveTo>
                  <a:cubicBezTo>
                    <a:pt x="2577" y="4017"/>
                    <a:pt x="2566" y="4261"/>
                    <a:pt x="2577" y="4516"/>
                  </a:cubicBezTo>
                  <a:cubicBezTo>
                    <a:pt x="2589" y="4841"/>
                    <a:pt x="2531" y="5166"/>
                    <a:pt x="2438" y="5468"/>
                  </a:cubicBezTo>
                  <a:cubicBezTo>
                    <a:pt x="2415" y="5503"/>
                    <a:pt x="2403" y="5526"/>
                    <a:pt x="2403" y="5561"/>
                  </a:cubicBezTo>
                  <a:cubicBezTo>
                    <a:pt x="2392" y="5816"/>
                    <a:pt x="2229" y="5967"/>
                    <a:pt x="2032" y="6083"/>
                  </a:cubicBezTo>
                  <a:cubicBezTo>
                    <a:pt x="1869" y="6176"/>
                    <a:pt x="1695" y="6281"/>
                    <a:pt x="1486" y="6258"/>
                  </a:cubicBezTo>
                  <a:cubicBezTo>
                    <a:pt x="1289" y="6234"/>
                    <a:pt x="1103" y="6176"/>
                    <a:pt x="894" y="6118"/>
                  </a:cubicBezTo>
                  <a:cubicBezTo>
                    <a:pt x="708" y="6060"/>
                    <a:pt x="581" y="5909"/>
                    <a:pt x="476" y="5747"/>
                  </a:cubicBezTo>
                  <a:cubicBezTo>
                    <a:pt x="441" y="5700"/>
                    <a:pt x="430" y="5631"/>
                    <a:pt x="383" y="5584"/>
                  </a:cubicBezTo>
                  <a:cubicBezTo>
                    <a:pt x="314" y="5515"/>
                    <a:pt x="302" y="5422"/>
                    <a:pt x="325" y="5329"/>
                  </a:cubicBezTo>
                  <a:cubicBezTo>
                    <a:pt x="372" y="5224"/>
                    <a:pt x="348" y="5120"/>
                    <a:pt x="325" y="5015"/>
                  </a:cubicBezTo>
                  <a:cubicBezTo>
                    <a:pt x="302" y="4841"/>
                    <a:pt x="244" y="4690"/>
                    <a:pt x="209" y="4516"/>
                  </a:cubicBezTo>
                  <a:cubicBezTo>
                    <a:pt x="197" y="4412"/>
                    <a:pt x="186" y="4296"/>
                    <a:pt x="186" y="4179"/>
                  </a:cubicBezTo>
                  <a:cubicBezTo>
                    <a:pt x="186" y="4017"/>
                    <a:pt x="186" y="3878"/>
                    <a:pt x="139" y="3727"/>
                  </a:cubicBezTo>
                  <a:cubicBezTo>
                    <a:pt x="93" y="3553"/>
                    <a:pt x="81" y="3367"/>
                    <a:pt x="81" y="3181"/>
                  </a:cubicBezTo>
                  <a:cubicBezTo>
                    <a:pt x="81" y="3065"/>
                    <a:pt x="81" y="2926"/>
                    <a:pt x="35" y="2810"/>
                  </a:cubicBezTo>
                  <a:cubicBezTo>
                    <a:pt x="12" y="2740"/>
                    <a:pt x="12" y="2659"/>
                    <a:pt x="12" y="2566"/>
                  </a:cubicBezTo>
                  <a:cubicBezTo>
                    <a:pt x="12" y="2171"/>
                    <a:pt x="0" y="1765"/>
                    <a:pt x="12" y="1382"/>
                  </a:cubicBezTo>
                  <a:cubicBezTo>
                    <a:pt x="12" y="1033"/>
                    <a:pt x="128" y="720"/>
                    <a:pt x="314" y="430"/>
                  </a:cubicBezTo>
                  <a:cubicBezTo>
                    <a:pt x="360" y="360"/>
                    <a:pt x="418" y="302"/>
                    <a:pt x="488" y="256"/>
                  </a:cubicBezTo>
                  <a:cubicBezTo>
                    <a:pt x="755" y="116"/>
                    <a:pt x="1022" y="0"/>
                    <a:pt x="1335" y="47"/>
                  </a:cubicBezTo>
                  <a:cubicBezTo>
                    <a:pt x="1428" y="58"/>
                    <a:pt x="1544" y="105"/>
                    <a:pt x="1637" y="163"/>
                  </a:cubicBezTo>
                  <a:cubicBezTo>
                    <a:pt x="1823" y="290"/>
                    <a:pt x="1997" y="453"/>
                    <a:pt x="2113" y="662"/>
                  </a:cubicBezTo>
                  <a:cubicBezTo>
                    <a:pt x="2171" y="778"/>
                    <a:pt x="2217" y="917"/>
                    <a:pt x="2287" y="1033"/>
                  </a:cubicBezTo>
                  <a:cubicBezTo>
                    <a:pt x="2380" y="1161"/>
                    <a:pt x="2415" y="1300"/>
                    <a:pt x="2403" y="1463"/>
                  </a:cubicBezTo>
                  <a:lnTo>
                    <a:pt x="2403" y="1521"/>
                  </a:lnTo>
                  <a:cubicBezTo>
                    <a:pt x="2496" y="1753"/>
                    <a:pt x="2496" y="1985"/>
                    <a:pt x="2473" y="2218"/>
                  </a:cubicBezTo>
                  <a:cubicBezTo>
                    <a:pt x="2473" y="2252"/>
                    <a:pt x="2473" y="2276"/>
                    <a:pt x="2496" y="2299"/>
                  </a:cubicBezTo>
                  <a:cubicBezTo>
                    <a:pt x="2589" y="2485"/>
                    <a:pt x="2566" y="2670"/>
                    <a:pt x="2566" y="2844"/>
                  </a:cubicBezTo>
                  <a:cubicBezTo>
                    <a:pt x="2577" y="3158"/>
                    <a:pt x="2577" y="3460"/>
                    <a:pt x="2577" y="3773"/>
                  </a:cubicBezTo>
                  <a:close/>
                  <a:moveTo>
                    <a:pt x="383" y="3274"/>
                  </a:moveTo>
                  <a:cubicBezTo>
                    <a:pt x="546" y="3332"/>
                    <a:pt x="697" y="3390"/>
                    <a:pt x="824" y="3448"/>
                  </a:cubicBezTo>
                  <a:cubicBezTo>
                    <a:pt x="1045" y="3553"/>
                    <a:pt x="1451" y="3553"/>
                    <a:pt x="1695" y="3471"/>
                  </a:cubicBezTo>
                  <a:cubicBezTo>
                    <a:pt x="1800" y="3425"/>
                    <a:pt x="1916" y="3413"/>
                    <a:pt x="1997" y="3332"/>
                  </a:cubicBezTo>
                  <a:cubicBezTo>
                    <a:pt x="2241" y="3146"/>
                    <a:pt x="2357" y="2868"/>
                    <a:pt x="2275" y="2577"/>
                  </a:cubicBezTo>
                  <a:cubicBezTo>
                    <a:pt x="2217" y="2380"/>
                    <a:pt x="2217" y="2171"/>
                    <a:pt x="2206" y="1974"/>
                  </a:cubicBezTo>
                  <a:cubicBezTo>
                    <a:pt x="2206" y="1927"/>
                    <a:pt x="2206" y="1869"/>
                    <a:pt x="2183" y="1823"/>
                  </a:cubicBezTo>
                  <a:cubicBezTo>
                    <a:pt x="2113" y="1672"/>
                    <a:pt x="2136" y="1509"/>
                    <a:pt x="2101" y="1347"/>
                  </a:cubicBezTo>
                  <a:cubicBezTo>
                    <a:pt x="2055" y="1184"/>
                    <a:pt x="1927" y="1045"/>
                    <a:pt x="1881" y="882"/>
                  </a:cubicBezTo>
                  <a:cubicBezTo>
                    <a:pt x="1834" y="720"/>
                    <a:pt x="1730" y="627"/>
                    <a:pt x="1614" y="523"/>
                  </a:cubicBezTo>
                  <a:cubicBezTo>
                    <a:pt x="1498" y="406"/>
                    <a:pt x="1358" y="314"/>
                    <a:pt x="1184" y="348"/>
                  </a:cubicBezTo>
                  <a:cubicBezTo>
                    <a:pt x="975" y="372"/>
                    <a:pt x="766" y="430"/>
                    <a:pt x="592" y="557"/>
                  </a:cubicBezTo>
                  <a:cubicBezTo>
                    <a:pt x="569" y="581"/>
                    <a:pt x="557" y="592"/>
                    <a:pt x="557" y="604"/>
                  </a:cubicBezTo>
                  <a:cubicBezTo>
                    <a:pt x="395" y="848"/>
                    <a:pt x="325" y="1126"/>
                    <a:pt x="314" y="1416"/>
                  </a:cubicBezTo>
                  <a:cubicBezTo>
                    <a:pt x="279" y="1800"/>
                    <a:pt x="302" y="2171"/>
                    <a:pt x="302" y="2554"/>
                  </a:cubicBezTo>
                  <a:cubicBezTo>
                    <a:pt x="302" y="2589"/>
                    <a:pt x="302" y="2635"/>
                    <a:pt x="314" y="2670"/>
                  </a:cubicBezTo>
                  <a:cubicBezTo>
                    <a:pt x="383" y="2856"/>
                    <a:pt x="383" y="3042"/>
                    <a:pt x="383" y="3274"/>
                  </a:cubicBezTo>
                  <a:close/>
                  <a:moveTo>
                    <a:pt x="2287" y="3529"/>
                  </a:moveTo>
                  <a:cubicBezTo>
                    <a:pt x="2241" y="3541"/>
                    <a:pt x="2217" y="3541"/>
                    <a:pt x="2183" y="3553"/>
                  </a:cubicBezTo>
                  <a:cubicBezTo>
                    <a:pt x="1707" y="3773"/>
                    <a:pt x="1707" y="3773"/>
                    <a:pt x="1184" y="3773"/>
                  </a:cubicBezTo>
                  <a:cubicBezTo>
                    <a:pt x="998" y="3773"/>
                    <a:pt x="824" y="3762"/>
                    <a:pt x="662" y="3657"/>
                  </a:cubicBezTo>
                  <a:cubicBezTo>
                    <a:pt x="592" y="3611"/>
                    <a:pt x="522" y="3564"/>
                    <a:pt x="418" y="3622"/>
                  </a:cubicBezTo>
                  <a:cubicBezTo>
                    <a:pt x="430" y="3703"/>
                    <a:pt x="441" y="3785"/>
                    <a:pt x="441" y="3854"/>
                  </a:cubicBezTo>
                  <a:cubicBezTo>
                    <a:pt x="430" y="4145"/>
                    <a:pt x="546" y="4412"/>
                    <a:pt x="546" y="4702"/>
                  </a:cubicBezTo>
                  <a:cubicBezTo>
                    <a:pt x="546" y="4760"/>
                    <a:pt x="557" y="4830"/>
                    <a:pt x="604" y="4876"/>
                  </a:cubicBezTo>
                  <a:cubicBezTo>
                    <a:pt x="697" y="5015"/>
                    <a:pt x="708" y="5178"/>
                    <a:pt x="673" y="5329"/>
                  </a:cubicBezTo>
                  <a:cubicBezTo>
                    <a:pt x="650" y="5468"/>
                    <a:pt x="720" y="5561"/>
                    <a:pt x="766" y="5654"/>
                  </a:cubicBezTo>
                  <a:cubicBezTo>
                    <a:pt x="824" y="5793"/>
                    <a:pt x="940" y="5816"/>
                    <a:pt x="1057" y="5863"/>
                  </a:cubicBezTo>
                  <a:cubicBezTo>
                    <a:pt x="1184" y="5909"/>
                    <a:pt x="1300" y="5932"/>
                    <a:pt x="1428" y="5967"/>
                  </a:cubicBezTo>
                  <a:cubicBezTo>
                    <a:pt x="1509" y="5979"/>
                    <a:pt x="1579" y="5967"/>
                    <a:pt x="1637" y="5932"/>
                  </a:cubicBezTo>
                  <a:cubicBezTo>
                    <a:pt x="1718" y="5909"/>
                    <a:pt x="1800" y="5851"/>
                    <a:pt x="1881" y="5816"/>
                  </a:cubicBezTo>
                  <a:cubicBezTo>
                    <a:pt x="1974" y="5793"/>
                    <a:pt x="2008" y="5735"/>
                    <a:pt x="2043" y="5642"/>
                  </a:cubicBezTo>
                  <a:cubicBezTo>
                    <a:pt x="2159" y="5387"/>
                    <a:pt x="2241" y="5108"/>
                    <a:pt x="2264" y="4830"/>
                  </a:cubicBezTo>
                  <a:cubicBezTo>
                    <a:pt x="2322" y="4400"/>
                    <a:pt x="2287" y="3971"/>
                    <a:pt x="2287" y="3529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1321825" y="3478150"/>
              <a:ext cx="9025" cy="45875"/>
            </a:xfrm>
            <a:custGeom>
              <a:avLst/>
              <a:gdLst/>
              <a:ahLst/>
              <a:cxnLst/>
              <a:rect l="l" t="t" r="r" b="b"/>
              <a:pathLst>
                <a:path w="361" h="1835" extrusionOk="0">
                  <a:moveTo>
                    <a:pt x="94" y="1835"/>
                  </a:moveTo>
                  <a:cubicBezTo>
                    <a:pt x="47" y="1684"/>
                    <a:pt x="59" y="1579"/>
                    <a:pt x="94" y="1498"/>
                  </a:cubicBezTo>
                  <a:cubicBezTo>
                    <a:pt x="233" y="1266"/>
                    <a:pt x="175" y="1080"/>
                    <a:pt x="13" y="883"/>
                  </a:cubicBezTo>
                  <a:cubicBezTo>
                    <a:pt x="82" y="697"/>
                    <a:pt x="117" y="523"/>
                    <a:pt x="36" y="325"/>
                  </a:cubicBezTo>
                  <a:cubicBezTo>
                    <a:pt x="13" y="232"/>
                    <a:pt x="13" y="116"/>
                    <a:pt x="1" y="0"/>
                  </a:cubicBezTo>
                  <a:cubicBezTo>
                    <a:pt x="82" y="47"/>
                    <a:pt x="140" y="70"/>
                    <a:pt x="175" y="163"/>
                  </a:cubicBezTo>
                  <a:cubicBezTo>
                    <a:pt x="233" y="360"/>
                    <a:pt x="303" y="569"/>
                    <a:pt x="291" y="790"/>
                  </a:cubicBezTo>
                  <a:cubicBezTo>
                    <a:pt x="291" y="859"/>
                    <a:pt x="314" y="941"/>
                    <a:pt x="326" y="1022"/>
                  </a:cubicBezTo>
                  <a:cubicBezTo>
                    <a:pt x="349" y="1126"/>
                    <a:pt x="361" y="1219"/>
                    <a:pt x="361" y="1324"/>
                  </a:cubicBezTo>
                  <a:cubicBezTo>
                    <a:pt x="361" y="1370"/>
                    <a:pt x="326" y="1428"/>
                    <a:pt x="303" y="1451"/>
                  </a:cubicBezTo>
                  <a:cubicBezTo>
                    <a:pt x="198" y="1509"/>
                    <a:pt x="175" y="1602"/>
                    <a:pt x="175" y="1718"/>
                  </a:cubicBezTo>
                  <a:cubicBezTo>
                    <a:pt x="140" y="1742"/>
                    <a:pt x="129" y="1753"/>
                    <a:pt x="94" y="1835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1326775" y="3556225"/>
              <a:ext cx="6700" cy="30500"/>
            </a:xfrm>
            <a:custGeom>
              <a:avLst/>
              <a:gdLst/>
              <a:ahLst/>
              <a:cxnLst/>
              <a:rect l="l" t="t" r="r" b="b"/>
              <a:pathLst>
                <a:path w="268" h="1220" extrusionOk="0">
                  <a:moveTo>
                    <a:pt x="47" y="1219"/>
                  </a:moveTo>
                  <a:cubicBezTo>
                    <a:pt x="35" y="1161"/>
                    <a:pt x="0" y="1115"/>
                    <a:pt x="24" y="1091"/>
                  </a:cubicBezTo>
                  <a:cubicBezTo>
                    <a:pt x="93" y="917"/>
                    <a:pt x="58" y="732"/>
                    <a:pt x="70" y="557"/>
                  </a:cubicBezTo>
                  <a:cubicBezTo>
                    <a:pt x="70" y="406"/>
                    <a:pt x="70" y="267"/>
                    <a:pt x="93" y="128"/>
                  </a:cubicBezTo>
                  <a:cubicBezTo>
                    <a:pt x="93" y="93"/>
                    <a:pt x="116" y="47"/>
                    <a:pt x="140" y="12"/>
                  </a:cubicBezTo>
                  <a:cubicBezTo>
                    <a:pt x="209" y="0"/>
                    <a:pt x="232" y="47"/>
                    <a:pt x="232" y="93"/>
                  </a:cubicBezTo>
                  <a:cubicBezTo>
                    <a:pt x="256" y="383"/>
                    <a:pt x="267" y="673"/>
                    <a:pt x="267" y="964"/>
                  </a:cubicBezTo>
                  <a:cubicBezTo>
                    <a:pt x="256" y="1057"/>
                    <a:pt x="174" y="1138"/>
                    <a:pt x="47" y="1219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" name="Google Shape;66;p2"/>
          <p:cNvGrpSpPr/>
          <p:nvPr/>
        </p:nvGrpSpPr>
        <p:grpSpPr>
          <a:xfrm rot="-762759">
            <a:off x="1048283" y="3314521"/>
            <a:ext cx="590931" cy="1096303"/>
            <a:chOff x="2369275" y="3344925"/>
            <a:chExt cx="160525" cy="297800"/>
          </a:xfrm>
        </p:grpSpPr>
        <p:sp>
          <p:nvSpPr>
            <p:cNvPr id="67" name="Google Shape;67;p2"/>
            <p:cNvSpPr/>
            <p:nvPr/>
          </p:nvSpPr>
          <p:spPr>
            <a:xfrm>
              <a:off x="2369275" y="3344925"/>
              <a:ext cx="160525" cy="297800"/>
            </a:xfrm>
            <a:custGeom>
              <a:avLst/>
              <a:gdLst/>
              <a:ahLst/>
              <a:cxnLst/>
              <a:rect l="l" t="t" r="r" b="b"/>
              <a:pathLst>
                <a:path w="6421" h="11912" extrusionOk="0">
                  <a:moveTo>
                    <a:pt x="1196" y="3170"/>
                  </a:moveTo>
                  <a:cubicBezTo>
                    <a:pt x="953" y="2949"/>
                    <a:pt x="941" y="2659"/>
                    <a:pt x="987" y="2369"/>
                  </a:cubicBezTo>
                  <a:cubicBezTo>
                    <a:pt x="999" y="2206"/>
                    <a:pt x="1069" y="2079"/>
                    <a:pt x="1231" y="1997"/>
                  </a:cubicBezTo>
                  <a:cubicBezTo>
                    <a:pt x="1289" y="1963"/>
                    <a:pt x="1347" y="1916"/>
                    <a:pt x="1417" y="1881"/>
                  </a:cubicBezTo>
                  <a:cubicBezTo>
                    <a:pt x="1417" y="1812"/>
                    <a:pt x="1417" y="1730"/>
                    <a:pt x="1405" y="1672"/>
                  </a:cubicBezTo>
                  <a:cubicBezTo>
                    <a:pt x="1336" y="1359"/>
                    <a:pt x="1347" y="1057"/>
                    <a:pt x="1347" y="732"/>
                  </a:cubicBezTo>
                  <a:cubicBezTo>
                    <a:pt x="1347" y="674"/>
                    <a:pt x="1359" y="616"/>
                    <a:pt x="1371" y="558"/>
                  </a:cubicBezTo>
                  <a:cubicBezTo>
                    <a:pt x="1417" y="430"/>
                    <a:pt x="1487" y="337"/>
                    <a:pt x="1626" y="314"/>
                  </a:cubicBezTo>
                  <a:cubicBezTo>
                    <a:pt x="1928" y="233"/>
                    <a:pt x="2218" y="163"/>
                    <a:pt x="2520" y="94"/>
                  </a:cubicBezTo>
                  <a:cubicBezTo>
                    <a:pt x="2903" y="24"/>
                    <a:pt x="3275" y="1"/>
                    <a:pt x="3658" y="24"/>
                  </a:cubicBezTo>
                  <a:cubicBezTo>
                    <a:pt x="3716" y="24"/>
                    <a:pt x="3785" y="24"/>
                    <a:pt x="3843" y="35"/>
                  </a:cubicBezTo>
                  <a:cubicBezTo>
                    <a:pt x="4099" y="94"/>
                    <a:pt x="4238" y="233"/>
                    <a:pt x="4250" y="500"/>
                  </a:cubicBezTo>
                  <a:cubicBezTo>
                    <a:pt x="4261" y="836"/>
                    <a:pt x="4250" y="1150"/>
                    <a:pt x="4250" y="1487"/>
                  </a:cubicBezTo>
                  <a:lnTo>
                    <a:pt x="4250" y="1777"/>
                  </a:lnTo>
                  <a:cubicBezTo>
                    <a:pt x="4319" y="1788"/>
                    <a:pt x="4377" y="1788"/>
                    <a:pt x="4435" y="1812"/>
                  </a:cubicBezTo>
                  <a:cubicBezTo>
                    <a:pt x="4505" y="1823"/>
                    <a:pt x="4598" y="1835"/>
                    <a:pt x="4668" y="1858"/>
                  </a:cubicBezTo>
                  <a:cubicBezTo>
                    <a:pt x="4842" y="1916"/>
                    <a:pt x="4946" y="2055"/>
                    <a:pt x="4958" y="2230"/>
                  </a:cubicBezTo>
                  <a:cubicBezTo>
                    <a:pt x="4993" y="2473"/>
                    <a:pt x="5004" y="2717"/>
                    <a:pt x="4784" y="2915"/>
                  </a:cubicBezTo>
                  <a:cubicBezTo>
                    <a:pt x="4819" y="3112"/>
                    <a:pt x="4842" y="3298"/>
                    <a:pt x="4877" y="3495"/>
                  </a:cubicBezTo>
                  <a:cubicBezTo>
                    <a:pt x="4900" y="3669"/>
                    <a:pt x="4958" y="3797"/>
                    <a:pt x="5144" y="3855"/>
                  </a:cubicBezTo>
                  <a:cubicBezTo>
                    <a:pt x="5295" y="3890"/>
                    <a:pt x="5434" y="3971"/>
                    <a:pt x="5562" y="4029"/>
                  </a:cubicBezTo>
                  <a:cubicBezTo>
                    <a:pt x="5770" y="4110"/>
                    <a:pt x="5910" y="4273"/>
                    <a:pt x="6014" y="4482"/>
                  </a:cubicBezTo>
                  <a:cubicBezTo>
                    <a:pt x="6177" y="4830"/>
                    <a:pt x="6281" y="5190"/>
                    <a:pt x="6328" y="5561"/>
                  </a:cubicBezTo>
                  <a:cubicBezTo>
                    <a:pt x="6351" y="5875"/>
                    <a:pt x="6386" y="6177"/>
                    <a:pt x="6386" y="6479"/>
                  </a:cubicBezTo>
                  <a:cubicBezTo>
                    <a:pt x="6397" y="7616"/>
                    <a:pt x="6421" y="8731"/>
                    <a:pt x="6421" y="9857"/>
                  </a:cubicBezTo>
                  <a:cubicBezTo>
                    <a:pt x="6421" y="10112"/>
                    <a:pt x="6397" y="10356"/>
                    <a:pt x="6386" y="10600"/>
                  </a:cubicBezTo>
                  <a:cubicBezTo>
                    <a:pt x="6386" y="10693"/>
                    <a:pt x="6351" y="10762"/>
                    <a:pt x="6339" y="10844"/>
                  </a:cubicBezTo>
                  <a:cubicBezTo>
                    <a:pt x="6281" y="11122"/>
                    <a:pt x="6119" y="11308"/>
                    <a:pt x="5875" y="11459"/>
                  </a:cubicBezTo>
                  <a:cubicBezTo>
                    <a:pt x="5271" y="11796"/>
                    <a:pt x="4656" y="11912"/>
                    <a:pt x="3983" y="11865"/>
                  </a:cubicBezTo>
                  <a:cubicBezTo>
                    <a:pt x="3739" y="11854"/>
                    <a:pt x="3495" y="11830"/>
                    <a:pt x="3240" y="11830"/>
                  </a:cubicBezTo>
                  <a:lnTo>
                    <a:pt x="2659" y="11830"/>
                  </a:lnTo>
                  <a:cubicBezTo>
                    <a:pt x="2334" y="11830"/>
                    <a:pt x="2009" y="11807"/>
                    <a:pt x="1696" y="11749"/>
                  </a:cubicBezTo>
                  <a:cubicBezTo>
                    <a:pt x="1545" y="11714"/>
                    <a:pt x="1382" y="11691"/>
                    <a:pt x="1255" y="11621"/>
                  </a:cubicBezTo>
                  <a:cubicBezTo>
                    <a:pt x="1185" y="11575"/>
                    <a:pt x="1092" y="11505"/>
                    <a:pt x="1069" y="11424"/>
                  </a:cubicBezTo>
                  <a:cubicBezTo>
                    <a:pt x="976" y="11250"/>
                    <a:pt x="906" y="11076"/>
                    <a:pt x="848" y="10890"/>
                  </a:cubicBezTo>
                  <a:cubicBezTo>
                    <a:pt x="686" y="10426"/>
                    <a:pt x="604" y="9950"/>
                    <a:pt x="500" y="9451"/>
                  </a:cubicBezTo>
                  <a:cubicBezTo>
                    <a:pt x="419" y="8963"/>
                    <a:pt x="314" y="8464"/>
                    <a:pt x="210" y="7976"/>
                  </a:cubicBezTo>
                  <a:lnTo>
                    <a:pt x="175" y="7663"/>
                  </a:lnTo>
                  <a:cubicBezTo>
                    <a:pt x="140" y="7291"/>
                    <a:pt x="82" y="6908"/>
                    <a:pt x="12" y="6548"/>
                  </a:cubicBezTo>
                  <a:cubicBezTo>
                    <a:pt x="1" y="6479"/>
                    <a:pt x="1" y="6386"/>
                    <a:pt x="1" y="6304"/>
                  </a:cubicBezTo>
                  <a:lnTo>
                    <a:pt x="1" y="5109"/>
                  </a:lnTo>
                  <a:cubicBezTo>
                    <a:pt x="1" y="4865"/>
                    <a:pt x="94" y="4691"/>
                    <a:pt x="291" y="4551"/>
                  </a:cubicBezTo>
                  <a:cubicBezTo>
                    <a:pt x="488" y="4401"/>
                    <a:pt x="686" y="4273"/>
                    <a:pt x="895" y="4157"/>
                  </a:cubicBezTo>
                  <a:cubicBezTo>
                    <a:pt x="953" y="4122"/>
                    <a:pt x="1022" y="4087"/>
                    <a:pt x="1080" y="4041"/>
                  </a:cubicBezTo>
                  <a:cubicBezTo>
                    <a:pt x="1185" y="3971"/>
                    <a:pt x="1231" y="3878"/>
                    <a:pt x="1231" y="3750"/>
                  </a:cubicBezTo>
                  <a:cubicBezTo>
                    <a:pt x="1196" y="3553"/>
                    <a:pt x="1196" y="3356"/>
                    <a:pt x="1196" y="3170"/>
                  </a:cubicBezTo>
                  <a:close/>
                  <a:moveTo>
                    <a:pt x="6003" y="5527"/>
                  </a:moveTo>
                  <a:cubicBezTo>
                    <a:pt x="5840" y="5770"/>
                    <a:pt x="5643" y="5817"/>
                    <a:pt x="5457" y="5875"/>
                  </a:cubicBezTo>
                  <a:cubicBezTo>
                    <a:pt x="5341" y="5910"/>
                    <a:pt x="5225" y="5921"/>
                    <a:pt x="5109" y="5968"/>
                  </a:cubicBezTo>
                  <a:cubicBezTo>
                    <a:pt x="4842" y="6072"/>
                    <a:pt x="4540" y="6026"/>
                    <a:pt x="4273" y="6142"/>
                  </a:cubicBezTo>
                  <a:cubicBezTo>
                    <a:pt x="4215" y="6177"/>
                    <a:pt x="4157" y="6142"/>
                    <a:pt x="4087" y="6142"/>
                  </a:cubicBezTo>
                  <a:lnTo>
                    <a:pt x="3565" y="6142"/>
                  </a:lnTo>
                  <a:cubicBezTo>
                    <a:pt x="3507" y="6142"/>
                    <a:pt x="3437" y="6130"/>
                    <a:pt x="3391" y="6165"/>
                  </a:cubicBezTo>
                  <a:cubicBezTo>
                    <a:pt x="3228" y="6235"/>
                    <a:pt x="3066" y="6223"/>
                    <a:pt x="2915" y="6223"/>
                  </a:cubicBezTo>
                  <a:lnTo>
                    <a:pt x="1754" y="6223"/>
                  </a:lnTo>
                  <a:cubicBezTo>
                    <a:pt x="1649" y="6223"/>
                    <a:pt x="1545" y="6200"/>
                    <a:pt x="1452" y="6188"/>
                  </a:cubicBezTo>
                  <a:cubicBezTo>
                    <a:pt x="1313" y="6177"/>
                    <a:pt x="1185" y="6142"/>
                    <a:pt x="1057" y="6142"/>
                  </a:cubicBezTo>
                  <a:cubicBezTo>
                    <a:pt x="941" y="6130"/>
                    <a:pt x="802" y="6142"/>
                    <a:pt x="686" y="6130"/>
                  </a:cubicBezTo>
                  <a:cubicBezTo>
                    <a:pt x="558" y="6119"/>
                    <a:pt x="430" y="6084"/>
                    <a:pt x="268" y="6061"/>
                  </a:cubicBezTo>
                  <a:cubicBezTo>
                    <a:pt x="256" y="6200"/>
                    <a:pt x="244" y="6339"/>
                    <a:pt x="268" y="6479"/>
                  </a:cubicBezTo>
                  <a:cubicBezTo>
                    <a:pt x="361" y="6920"/>
                    <a:pt x="442" y="7338"/>
                    <a:pt x="488" y="7767"/>
                  </a:cubicBezTo>
                  <a:cubicBezTo>
                    <a:pt x="500" y="7883"/>
                    <a:pt x="523" y="7988"/>
                    <a:pt x="546" y="8104"/>
                  </a:cubicBezTo>
                  <a:cubicBezTo>
                    <a:pt x="662" y="8673"/>
                    <a:pt x="779" y="9218"/>
                    <a:pt x="895" y="9787"/>
                  </a:cubicBezTo>
                  <a:cubicBezTo>
                    <a:pt x="895" y="9799"/>
                    <a:pt x="918" y="9822"/>
                    <a:pt x="941" y="9845"/>
                  </a:cubicBezTo>
                  <a:cubicBezTo>
                    <a:pt x="976" y="9857"/>
                    <a:pt x="1022" y="9857"/>
                    <a:pt x="1080" y="9880"/>
                  </a:cubicBezTo>
                  <a:cubicBezTo>
                    <a:pt x="1347" y="9961"/>
                    <a:pt x="1603" y="10031"/>
                    <a:pt x="1881" y="10019"/>
                  </a:cubicBezTo>
                  <a:cubicBezTo>
                    <a:pt x="1951" y="10019"/>
                    <a:pt x="2021" y="10031"/>
                    <a:pt x="2079" y="10054"/>
                  </a:cubicBezTo>
                  <a:cubicBezTo>
                    <a:pt x="2160" y="10066"/>
                    <a:pt x="2241" y="10089"/>
                    <a:pt x="2311" y="10089"/>
                  </a:cubicBezTo>
                  <a:lnTo>
                    <a:pt x="4552" y="10089"/>
                  </a:lnTo>
                  <a:cubicBezTo>
                    <a:pt x="4621" y="10089"/>
                    <a:pt x="4691" y="10077"/>
                    <a:pt x="4749" y="10054"/>
                  </a:cubicBezTo>
                  <a:cubicBezTo>
                    <a:pt x="4946" y="9915"/>
                    <a:pt x="5178" y="9892"/>
                    <a:pt x="5376" y="9845"/>
                  </a:cubicBezTo>
                  <a:cubicBezTo>
                    <a:pt x="5596" y="9799"/>
                    <a:pt x="5759" y="9706"/>
                    <a:pt x="5898" y="9555"/>
                  </a:cubicBezTo>
                  <a:cubicBezTo>
                    <a:pt x="6026" y="9427"/>
                    <a:pt x="6119" y="9265"/>
                    <a:pt x="6084" y="9067"/>
                  </a:cubicBezTo>
                  <a:cubicBezTo>
                    <a:pt x="6072" y="9021"/>
                    <a:pt x="6084" y="8963"/>
                    <a:pt x="6084" y="8905"/>
                  </a:cubicBezTo>
                  <a:cubicBezTo>
                    <a:pt x="6072" y="7988"/>
                    <a:pt x="6072" y="7059"/>
                    <a:pt x="6061" y="6142"/>
                  </a:cubicBezTo>
                  <a:cubicBezTo>
                    <a:pt x="6061" y="5968"/>
                    <a:pt x="6038" y="5782"/>
                    <a:pt x="6003" y="5527"/>
                  </a:cubicBezTo>
                  <a:close/>
                  <a:moveTo>
                    <a:pt x="1475" y="3158"/>
                  </a:moveTo>
                  <a:cubicBezTo>
                    <a:pt x="1475" y="3216"/>
                    <a:pt x="1463" y="3274"/>
                    <a:pt x="1463" y="3321"/>
                  </a:cubicBezTo>
                  <a:cubicBezTo>
                    <a:pt x="1475" y="3472"/>
                    <a:pt x="1475" y="3623"/>
                    <a:pt x="1498" y="3785"/>
                  </a:cubicBezTo>
                  <a:cubicBezTo>
                    <a:pt x="1522" y="3878"/>
                    <a:pt x="1522" y="3983"/>
                    <a:pt x="1463" y="4041"/>
                  </a:cubicBezTo>
                  <a:cubicBezTo>
                    <a:pt x="1255" y="4226"/>
                    <a:pt x="1022" y="4424"/>
                    <a:pt x="779" y="4540"/>
                  </a:cubicBezTo>
                  <a:cubicBezTo>
                    <a:pt x="604" y="4609"/>
                    <a:pt x="488" y="4726"/>
                    <a:pt x="384" y="4853"/>
                  </a:cubicBezTo>
                  <a:cubicBezTo>
                    <a:pt x="326" y="4923"/>
                    <a:pt x="279" y="5039"/>
                    <a:pt x="268" y="5132"/>
                  </a:cubicBezTo>
                  <a:cubicBezTo>
                    <a:pt x="256" y="5352"/>
                    <a:pt x="244" y="5550"/>
                    <a:pt x="291" y="5759"/>
                  </a:cubicBezTo>
                  <a:cubicBezTo>
                    <a:pt x="488" y="5852"/>
                    <a:pt x="709" y="5886"/>
                    <a:pt x="918" y="5875"/>
                  </a:cubicBezTo>
                  <a:cubicBezTo>
                    <a:pt x="1080" y="5875"/>
                    <a:pt x="1243" y="5852"/>
                    <a:pt x="1371" y="5886"/>
                  </a:cubicBezTo>
                  <a:cubicBezTo>
                    <a:pt x="1591" y="5945"/>
                    <a:pt x="1789" y="5945"/>
                    <a:pt x="2009" y="5945"/>
                  </a:cubicBezTo>
                  <a:lnTo>
                    <a:pt x="2973" y="5945"/>
                  </a:lnTo>
                  <a:cubicBezTo>
                    <a:pt x="3042" y="5945"/>
                    <a:pt x="3135" y="5956"/>
                    <a:pt x="3193" y="5921"/>
                  </a:cubicBezTo>
                  <a:cubicBezTo>
                    <a:pt x="3379" y="5840"/>
                    <a:pt x="3565" y="5852"/>
                    <a:pt x="3750" y="5852"/>
                  </a:cubicBezTo>
                  <a:cubicBezTo>
                    <a:pt x="3913" y="5852"/>
                    <a:pt x="4087" y="5875"/>
                    <a:pt x="4250" y="5840"/>
                  </a:cubicBezTo>
                  <a:cubicBezTo>
                    <a:pt x="4459" y="5805"/>
                    <a:pt x="4679" y="5736"/>
                    <a:pt x="4900" y="5689"/>
                  </a:cubicBezTo>
                  <a:cubicBezTo>
                    <a:pt x="5271" y="5608"/>
                    <a:pt x="5654" y="5503"/>
                    <a:pt x="5991" y="5260"/>
                  </a:cubicBezTo>
                  <a:cubicBezTo>
                    <a:pt x="5956" y="4981"/>
                    <a:pt x="5875" y="4737"/>
                    <a:pt x="5736" y="4505"/>
                  </a:cubicBezTo>
                  <a:cubicBezTo>
                    <a:pt x="5678" y="4377"/>
                    <a:pt x="5585" y="4296"/>
                    <a:pt x="5445" y="4238"/>
                  </a:cubicBezTo>
                  <a:cubicBezTo>
                    <a:pt x="5306" y="4180"/>
                    <a:pt x="5178" y="4110"/>
                    <a:pt x="5028" y="4064"/>
                  </a:cubicBezTo>
                  <a:cubicBezTo>
                    <a:pt x="4772" y="3983"/>
                    <a:pt x="4621" y="3808"/>
                    <a:pt x="4610" y="3530"/>
                  </a:cubicBezTo>
                  <a:cubicBezTo>
                    <a:pt x="4610" y="3391"/>
                    <a:pt x="4563" y="3228"/>
                    <a:pt x="4540" y="3065"/>
                  </a:cubicBezTo>
                  <a:lnTo>
                    <a:pt x="4401" y="3065"/>
                  </a:lnTo>
                  <a:cubicBezTo>
                    <a:pt x="4018" y="3100"/>
                    <a:pt x="3634" y="3124"/>
                    <a:pt x="3240" y="3158"/>
                  </a:cubicBezTo>
                  <a:cubicBezTo>
                    <a:pt x="2706" y="3193"/>
                    <a:pt x="2183" y="3216"/>
                    <a:pt x="1649" y="3135"/>
                  </a:cubicBezTo>
                  <a:cubicBezTo>
                    <a:pt x="1591" y="3158"/>
                    <a:pt x="1533" y="3158"/>
                    <a:pt x="1475" y="3158"/>
                  </a:cubicBezTo>
                  <a:close/>
                  <a:moveTo>
                    <a:pt x="964" y="10147"/>
                  </a:moveTo>
                  <a:cubicBezTo>
                    <a:pt x="987" y="10437"/>
                    <a:pt x="1080" y="10832"/>
                    <a:pt x="1173" y="11018"/>
                  </a:cubicBezTo>
                  <a:cubicBezTo>
                    <a:pt x="1185" y="11064"/>
                    <a:pt x="1208" y="11099"/>
                    <a:pt x="1231" y="11122"/>
                  </a:cubicBezTo>
                  <a:cubicBezTo>
                    <a:pt x="1347" y="11296"/>
                    <a:pt x="1487" y="11424"/>
                    <a:pt x="1719" y="11459"/>
                  </a:cubicBezTo>
                  <a:cubicBezTo>
                    <a:pt x="1997" y="11494"/>
                    <a:pt x="2276" y="11540"/>
                    <a:pt x="2555" y="11540"/>
                  </a:cubicBezTo>
                  <a:lnTo>
                    <a:pt x="3716" y="11540"/>
                  </a:lnTo>
                  <a:cubicBezTo>
                    <a:pt x="4157" y="11540"/>
                    <a:pt x="4610" y="11540"/>
                    <a:pt x="5051" y="11401"/>
                  </a:cubicBezTo>
                  <a:cubicBezTo>
                    <a:pt x="5295" y="11401"/>
                    <a:pt x="5492" y="11273"/>
                    <a:pt x="5701" y="11169"/>
                  </a:cubicBezTo>
                  <a:cubicBezTo>
                    <a:pt x="5887" y="11076"/>
                    <a:pt x="5991" y="10936"/>
                    <a:pt x="6014" y="10751"/>
                  </a:cubicBezTo>
                  <a:cubicBezTo>
                    <a:pt x="6049" y="10530"/>
                    <a:pt x="6072" y="10298"/>
                    <a:pt x="6096" y="10077"/>
                  </a:cubicBezTo>
                  <a:cubicBezTo>
                    <a:pt x="6096" y="10031"/>
                    <a:pt x="6072" y="9985"/>
                    <a:pt x="6061" y="9950"/>
                  </a:cubicBezTo>
                  <a:lnTo>
                    <a:pt x="5991" y="9950"/>
                  </a:lnTo>
                  <a:cubicBezTo>
                    <a:pt x="5596" y="10089"/>
                    <a:pt x="5225" y="10252"/>
                    <a:pt x="4819" y="10368"/>
                  </a:cubicBezTo>
                  <a:cubicBezTo>
                    <a:pt x="4737" y="10379"/>
                    <a:pt x="4668" y="10402"/>
                    <a:pt x="4610" y="10402"/>
                  </a:cubicBezTo>
                  <a:lnTo>
                    <a:pt x="2276" y="10402"/>
                  </a:lnTo>
                  <a:cubicBezTo>
                    <a:pt x="2206" y="10402"/>
                    <a:pt x="2125" y="10402"/>
                    <a:pt x="2067" y="10368"/>
                  </a:cubicBezTo>
                  <a:cubicBezTo>
                    <a:pt x="1939" y="10310"/>
                    <a:pt x="1812" y="10310"/>
                    <a:pt x="1684" y="10310"/>
                  </a:cubicBezTo>
                  <a:cubicBezTo>
                    <a:pt x="1626" y="10310"/>
                    <a:pt x="1568" y="10310"/>
                    <a:pt x="1487" y="10298"/>
                  </a:cubicBezTo>
                  <a:cubicBezTo>
                    <a:pt x="1313" y="10228"/>
                    <a:pt x="1138" y="10182"/>
                    <a:pt x="964" y="10147"/>
                  </a:cubicBezTo>
                  <a:close/>
                  <a:moveTo>
                    <a:pt x="3959" y="1777"/>
                  </a:moveTo>
                  <a:lnTo>
                    <a:pt x="3959" y="593"/>
                  </a:lnTo>
                  <a:cubicBezTo>
                    <a:pt x="3959" y="361"/>
                    <a:pt x="3890" y="279"/>
                    <a:pt x="3634" y="268"/>
                  </a:cubicBezTo>
                  <a:lnTo>
                    <a:pt x="3518" y="268"/>
                  </a:lnTo>
                  <a:cubicBezTo>
                    <a:pt x="3077" y="268"/>
                    <a:pt x="2624" y="326"/>
                    <a:pt x="2183" y="407"/>
                  </a:cubicBezTo>
                  <a:lnTo>
                    <a:pt x="1661" y="546"/>
                  </a:lnTo>
                  <a:cubicBezTo>
                    <a:pt x="1545" y="895"/>
                    <a:pt x="1591" y="1533"/>
                    <a:pt x="1754" y="1939"/>
                  </a:cubicBezTo>
                  <a:cubicBezTo>
                    <a:pt x="1986" y="1963"/>
                    <a:pt x="3507" y="1881"/>
                    <a:pt x="3785" y="1835"/>
                  </a:cubicBezTo>
                  <a:cubicBezTo>
                    <a:pt x="3843" y="1835"/>
                    <a:pt x="3901" y="1812"/>
                    <a:pt x="3959" y="1777"/>
                  </a:cubicBezTo>
                  <a:close/>
                  <a:moveTo>
                    <a:pt x="1289" y="2822"/>
                  </a:moveTo>
                  <a:cubicBezTo>
                    <a:pt x="1556" y="2915"/>
                    <a:pt x="1835" y="2938"/>
                    <a:pt x="2125" y="2938"/>
                  </a:cubicBezTo>
                  <a:cubicBezTo>
                    <a:pt x="2764" y="2938"/>
                    <a:pt x="3414" y="2926"/>
                    <a:pt x="4052" y="2868"/>
                  </a:cubicBezTo>
                  <a:cubicBezTo>
                    <a:pt x="4261" y="2845"/>
                    <a:pt x="4424" y="2764"/>
                    <a:pt x="4598" y="2682"/>
                  </a:cubicBezTo>
                  <a:cubicBezTo>
                    <a:pt x="4633" y="2659"/>
                    <a:pt x="4679" y="2601"/>
                    <a:pt x="4679" y="2566"/>
                  </a:cubicBezTo>
                  <a:cubicBezTo>
                    <a:pt x="4691" y="2450"/>
                    <a:pt x="4679" y="2346"/>
                    <a:pt x="4679" y="2230"/>
                  </a:cubicBezTo>
                  <a:cubicBezTo>
                    <a:pt x="4679" y="2172"/>
                    <a:pt x="4621" y="2114"/>
                    <a:pt x="4563" y="2102"/>
                  </a:cubicBezTo>
                  <a:cubicBezTo>
                    <a:pt x="4493" y="2067"/>
                    <a:pt x="4435" y="2055"/>
                    <a:pt x="4366" y="2055"/>
                  </a:cubicBezTo>
                  <a:cubicBezTo>
                    <a:pt x="4203" y="2055"/>
                    <a:pt x="4064" y="2055"/>
                    <a:pt x="3901" y="2067"/>
                  </a:cubicBezTo>
                  <a:cubicBezTo>
                    <a:pt x="3669" y="2079"/>
                    <a:pt x="3437" y="2125"/>
                    <a:pt x="3205" y="2137"/>
                  </a:cubicBezTo>
                  <a:cubicBezTo>
                    <a:pt x="2787" y="2172"/>
                    <a:pt x="2357" y="2172"/>
                    <a:pt x="1951" y="2183"/>
                  </a:cubicBezTo>
                  <a:cubicBezTo>
                    <a:pt x="1847" y="2183"/>
                    <a:pt x="1754" y="2183"/>
                    <a:pt x="1649" y="2195"/>
                  </a:cubicBezTo>
                  <a:cubicBezTo>
                    <a:pt x="1289" y="2241"/>
                    <a:pt x="1185" y="2288"/>
                    <a:pt x="1243" y="2740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2413400" y="3521975"/>
              <a:ext cx="76650" cy="69100"/>
            </a:xfrm>
            <a:custGeom>
              <a:avLst/>
              <a:gdLst/>
              <a:ahLst/>
              <a:cxnLst/>
              <a:rect l="l" t="t" r="r" b="b"/>
              <a:pathLst>
                <a:path w="3066" h="2764" extrusionOk="0">
                  <a:moveTo>
                    <a:pt x="708" y="1846"/>
                  </a:moveTo>
                  <a:lnTo>
                    <a:pt x="244" y="1846"/>
                  </a:lnTo>
                  <a:cubicBezTo>
                    <a:pt x="47" y="1846"/>
                    <a:pt x="0" y="1811"/>
                    <a:pt x="0" y="1614"/>
                  </a:cubicBezTo>
                  <a:lnTo>
                    <a:pt x="0" y="1033"/>
                  </a:lnTo>
                  <a:cubicBezTo>
                    <a:pt x="0" y="894"/>
                    <a:pt x="58" y="848"/>
                    <a:pt x="198" y="836"/>
                  </a:cubicBezTo>
                  <a:lnTo>
                    <a:pt x="476" y="836"/>
                  </a:lnTo>
                  <a:cubicBezTo>
                    <a:pt x="569" y="836"/>
                    <a:pt x="639" y="824"/>
                    <a:pt x="720" y="824"/>
                  </a:cubicBezTo>
                  <a:cubicBezTo>
                    <a:pt x="813" y="557"/>
                    <a:pt x="697" y="279"/>
                    <a:pt x="801" y="35"/>
                  </a:cubicBezTo>
                  <a:cubicBezTo>
                    <a:pt x="859" y="23"/>
                    <a:pt x="917" y="0"/>
                    <a:pt x="952" y="0"/>
                  </a:cubicBezTo>
                  <a:lnTo>
                    <a:pt x="1788" y="0"/>
                  </a:lnTo>
                  <a:cubicBezTo>
                    <a:pt x="1974" y="0"/>
                    <a:pt x="2020" y="47"/>
                    <a:pt x="2020" y="256"/>
                  </a:cubicBezTo>
                  <a:lnTo>
                    <a:pt x="2020" y="557"/>
                  </a:lnTo>
                  <a:cubicBezTo>
                    <a:pt x="2020" y="720"/>
                    <a:pt x="2055" y="743"/>
                    <a:pt x="2218" y="766"/>
                  </a:cubicBezTo>
                  <a:lnTo>
                    <a:pt x="2717" y="766"/>
                  </a:lnTo>
                  <a:cubicBezTo>
                    <a:pt x="2833" y="766"/>
                    <a:pt x="2903" y="801"/>
                    <a:pt x="2949" y="917"/>
                  </a:cubicBezTo>
                  <a:cubicBezTo>
                    <a:pt x="3065" y="1150"/>
                    <a:pt x="3030" y="1382"/>
                    <a:pt x="3007" y="1602"/>
                  </a:cubicBezTo>
                  <a:cubicBezTo>
                    <a:pt x="2984" y="1718"/>
                    <a:pt x="2879" y="1776"/>
                    <a:pt x="2752" y="1788"/>
                  </a:cubicBezTo>
                  <a:lnTo>
                    <a:pt x="2392" y="1788"/>
                  </a:lnTo>
                  <a:cubicBezTo>
                    <a:pt x="2311" y="1788"/>
                    <a:pt x="2229" y="1811"/>
                    <a:pt x="2148" y="1811"/>
                  </a:cubicBezTo>
                  <a:cubicBezTo>
                    <a:pt x="2055" y="2055"/>
                    <a:pt x="2160" y="2334"/>
                    <a:pt x="2078" y="2566"/>
                  </a:cubicBezTo>
                  <a:cubicBezTo>
                    <a:pt x="1765" y="2763"/>
                    <a:pt x="1417" y="2717"/>
                    <a:pt x="1092" y="2717"/>
                  </a:cubicBezTo>
                  <a:cubicBezTo>
                    <a:pt x="1034" y="2717"/>
                    <a:pt x="975" y="2682"/>
                    <a:pt x="941" y="2636"/>
                  </a:cubicBezTo>
                  <a:cubicBezTo>
                    <a:pt x="894" y="2566"/>
                    <a:pt x="836" y="2473"/>
                    <a:pt x="836" y="2392"/>
                  </a:cubicBezTo>
                  <a:cubicBezTo>
                    <a:pt x="848" y="2183"/>
                    <a:pt x="790" y="2032"/>
                    <a:pt x="708" y="1846"/>
                  </a:cubicBezTo>
                  <a:close/>
                  <a:moveTo>
                    <a:pt x="267" y="1579"/>
                  </a:moveTo>
                  <a:cubicBezTo>
                    <a:pt x="372" y="1579"/>
                    <a:pt x="465" y="1591"/>
                    <a:pt x="558" y="1591"/>
                  </a:cubicBezTo>
                  <a:lnTo>
                    <a:pt x="825" y="1591"/>
                  </a:lnTo>
                  <a:cubicBezTo>
                    <a:pt x="929" y="1602"/>
                    <a:pt x="987" y="1637"/>
                    <a:pt x="987" y="1730"/>
                  </a:cubicBezTo>
                  <a:cubicBezTo>
                    <a:pt x="999" y="1927"/>
                    <a:pt x="1115" y="2102"/>
                    <a:pt x="1103" y="2299"/>
                  </a:cubicBezTo>
                  <a:cubicBezTo>
                    <a:pt x="1092" y="2357"/>
                    <a:pt x="1161" y="2415"/>
                    <a:pt x="1219" y="2415"/>
                  </a:cubicBezTo>
                  <a:cubicBezTo>
                    <a:pt x="1417" y="2427"/>
                    <a:pt x="1649" y="2473"/>
                    <a:pt x="1823" y="2299"/>
                  </a:cubicBezTo>
                  <a:cubicBezTo>
                    <a:pt x="1823" y="2241"/>
                    <a:pt x="1846" y="2183"/>
                    <a:pt x="1846" y="2125"/>
                  </a:cubicBezTo>
                  <a:lnTo>
                    <a:pt x="1846" y="1823"/>
                  </a:lnTo>
                  <a:cubicBezTo>
                    <a:pt x="1846" y="1533"/>
                    <a:pt x="1869" y="1509"/>
                    <a:pt x="2160" y="1509"/>
                  </a:cubicBezTo>
                  <a:lnTo>
                    <a:pt x="2554" y="1509"/>
                  </a:lnTo>
                  <a:cubicBezTo>
                    <a:pt x="2612" y="1509"/>
                    <a:pt x="2670" y="1498"/>
                    <a:pt x="2728" y="1486"/>
                  </a:cubicBezTo>
                  <a:cubicBezTo>
                    <a:pt x="2775" y="1312"/>
                    <a:pt x="2775" y="1150"/>
                    <a:pt x="2624" y="1010"/>
                  </a:cubicBezTo>
                  <a:cubicBezTo>
                    <a:pt x="2543" y="1010"/>
                    <a:pt x="2438" y="1010"/>
                    <a:pt x="2334" y="987"/>
                  </a:cubicBezTo>
                  <a:lnTo>
                    <a:pt x="2090" y="987"/>
                  </a:lnTo>
                  <a:cubicBezTo>
                    <a:pt x="1846" y="964"/>
                    <a:pt x="1753" y="859"/>
                    <a:pt x="1742" y="616"/>
                  </a:cubicBezTo>
                  <a:cubicBezTo>
                    <a:pt x="1742" y="499"/>
                    <a:pt x="1777" y="372"/>
                    <a:pt x="1684" y="232"/>
                  </a:cubicBezTo>
                  <a:lnTo>
                    <a:pt x="1115" y="232"/>
                  </a:lnTo>
                  <a:cubicBezTo>
                    <a:pt x="1080" y="232"/>
                    <a:pt x="1045" y="256"/>
                    <a:pt x="987" y="267"/>
                  </a:cubicBezTo>
                  <a:cubicBezTo>
                    <a:pt x="964" y="441"/>
                    <a:pt x="975" y="616"/>
                    <a:pt x="975" y="790"/>
                  </a:cubicBezTo>
                  <a:cubicBezTo>
                    <a:pt x="975" y="1033"/>
                    <a:pt x="929" y="1080"/>
                    <a:pt x="697" y="1092"/>
                  </a:cubicBezTo>
                  <a:lnTo>
                    <a:pt x="453" y="1092"/>
                  </a:lnTo>
                  <a:cubicBezTo>
                    <a:pt x="383" y="1092"/>
                    <a:pt x="325" y="1115"/>
                    <a:pt x="244" y="1126"/>
                  </a:cubicBezTo>
                  <a:cubicBezTo>
                    <a:pt x="267" y="1266"/>
                    <a:pt x="267" y="1405"/>
                    <a:pt x="267" y="1579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2504825" y="3510075"/>
              <a:ext cx="7275" cy="60675"/>
            </a:xfrm>
            <a:custGeom>
              <a:avLst/>
              <a:gdLst/>
              <a:ahLst/>
              <a:cxnLst/>
              <a:rect l="l" t="t" r="r" b="b"/>
              <a:pathLst>
                <a:path w="291" h="2427" extrusionOk="0">
                  <a:moveTo>
                    <a:pt x="209" y="0"/>
                  </a:moveTo>
                  <a:cubicBezTo>
                    <a:pt x="221" y="58"/>
                    <a:pt x="267" y="105"/>
                    <a:pt x="267" y="163"/>
                  </a:cubicBezTo>
                  <a:cubicBezTo>
                    <a:pt x="279" y="290"/>
                    <a:pt x="279" y="430"/>
                    <a:pt x="279" y="558"/>
                  </a:cubicBezTo>
                  <a:lnTo>
                    <a:pt x="279" y="1498"/>
                  </a:lnTo>
                  <a:cubicBezTo>
                    <a:pt x="290" y="1800"/>
                    <a:pt x="232" y="2078"/>
                    <a:pt x="151" y="2369"/>
                  </a:cubicBezTo>
                  <a:cubicBezTo>
                    <a:pt x="151" y="2380"/>
                    <a:pt x="116" y="2403"/>
                    <a:pt x="105" y="2427"/>
                  </a:cubicBezTo>
                  <a:cubicBezTo>
                    <a:pt x="70" y="2403"/>
                    <a:pt x="35" y="2380"/>
                    <a:pt x="35" y="2357"/>
                  </a:cubicBezTo>
                  <a:cubicBezTo>
                    <a:pt x="35" y="2241"/>
                    <a:pt x="0" y="2125"/>
                    <a:pt x="35" y="2020"/>
                  </a:cubicBezTo>
                  <a:cubicBezTo>
                    <a:pt x="70" y="1846"/>
                    <a:pt x="70" y="1672"/>
                    <a:pt x="70" y="1498"/>
                  </a:cubicBezTo>
                  <a:cubicBezTo>
                    <a:pt x="70" y="1068"/>
                    <a:pt x="70" y="627"/>
                    <a:pt x="93" y="174"/>
                  </a:cubicBezTo>
                  <a:cubicBezTo>
                    <a:pt x="105" y="140"/>
                    <a:pt x="93" y="47"/>
                    <a:pt x="209" y="0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2465050" y="3444475"/>
              <a:ext cx="18900" cy="10175"/>
            </a:xfrm>
            <a:custGeom>
              <a:avLst/>
              <a:gdLst/>
              <a:ahLst/>
              <a:cxnLst/>
              <a:rect l="l" t="t" r="r" b="b"/>
              <a:pathLst>
                <a:path w="756" h="407" extrusionOk="0">
                  <a:moveTo>
                    <a:pt x="59" y="407"/>
                  </a:moveTo>
                  <a:cubicBezTo>
                    <a:pt x="12" y="349"/>
                    <a:pt x="1" y="291"/>
                    <a:pt x="70" y="244"/>
                  </a:cubicBezTo>
                  <a:cubicBezTo>
                    <a:pt x="256" y="163"/>
                    <a:pt x="442" y="105"/>
                    <a:pt x="639" y="12"/>
                  </a:cubicBezTo>
                  <a:cubicBezTo>
                    <a:pt x="651" y="12"/>
                    <a:pt x="674" y="1"/>
                    <a:pt x="697" y="12"/>
                  </a:cubicBezTo>
                  <a:cubicBezTo>
                    <a:pt x="721" y="35"/>
                    <a:pt x="732" y="47"/>
                    <a:pt x="755" y="70"/>
                  </a:cubicBezTo>
                  <a:cubicBezTo>
                    <a:pt x="755" y="93"/>
                    <a:pt x="755" y="117"/>
                    <a:pt x="732" y="128"/>
                  </a:cubicBezTo>
                  <a:cubicBezTo>
                    <a:pt x="604" y="268"/>
                    <a:pt x="268" y="395"/>
                    <a:pt x="59" y="407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2500475" y="3454925"/>
              <a:ext cx="6700" cy="7000"/>
            </a:xfrm>
            <a:custGeom>
              <a:avLst/>
              <a:gdLst/>
              <a:ahLst/>
              <a:cxnLst/>
              <a:rect l="l" t="t" r="r" b="b"/>
              <a:pathLst>
                <a:path w="268" h="280" extrusionOk="0">
                  <a:moveTo>
                    <a:pt x="47" y="1"/>
                  </a:moveTo>
                  <a:cubicBezTo>
                    <a:pt x="163" y="35"/>
                    <a:pt x="221" y="105"/>
                    <a:pt x="244" y="175"/>
                  </a:cubicBezTo>
                  <a:cubicBezTo>
                    <a:pt x="267" y="198"/>
                    <a:pt x="244" y="256"/>
                    <a:pt x="232" y="256"/>
                  </a:cubicBezTo>
                  <a:cubicBezTo>
                    <a:pt x="197" y="268"/>
                    <a:pt x="163" y="279"/>
                    <a:pt x="128" y="268"/>
                  </a:cubicBezTo>
                  <a:cubicBezTo>
                    <a:pt x="47" y="221"/>
                    <a:pt x="0" y="140"/>
                    <a:pt x="47" y="1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2509750" y="3605850"/>
              <a:ext cx="6400" cy="8425"/>
            </a:xfrm>
            <a:custGeom>
              <a:avLst/>
              <a:gdLst/>
              <a:ahLst/>
              <a:cxnLst/>
              <a:rect l="l" t="t" r="r" b="b"/>
              <a:pathLst>
                <a:path w="256" h="337" extrusionOk="0">
                  <a:moveTo>
                    <a:pt x="186" y="0"/>
                  </a:moveTo>
                  <a:cubicBezTo>
                    <a:pt x="256" y="163"/>
                    <a:pt x="151" y="256"/>
                    <a:pt x="93" y="337"/>
                  </a:cubicBezTo>
                  <a:cubicBezTo>
                    <a:pt x="1" y="325"/>
                    <a:pt x="1" y="267"/>
                    <a:pt x="1" y="221"/>
                  </a:cubicBezTo>
                  <a:cubicBezTo>
                    <a:pt x="12" y="116"/>
                    <a:pt x="12" y="116"/>
                    <a:pt x="186" y="0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2438925" y="3366975"/>
              <a:ext cx="7575" cy="10475"/>
            </a:xfrm>
            <a:custGeom>
              <a:avLst/>
              <a:gdLst/>
              <a:ahLst/>
              <a:cxnLst/>
              <a:rect l="l" t="t" r="r" b="b"/>
              <a:pathLst>
                <a:path w="303" h="419" extrusionOk="0">
                  <a:moveTo>
                    <a:pt x="129" y="419"/>
                  </a:moveTo>
                  <a:cubicBezTo>
                    <a:pt x="24" y="372"/>
                    <a:pt x="1" y="291"/>
                    <a:pt x="1" y="210"/>
                  </a:cubicBezTo>
                  <a:cubicBezTo>
                    <a:pt x="1" y="175"/>
                    <a:pt x="13" y="105"/>
                    <a:pt x="36" y="71"/>
                  </a:cubicBezTo>
                  <a:cubicBezTo>
                    <a:pt x="71" y="13"/>
                    <a:pt x="129" y="1"/>
                    <a:pt x="198" y="13"/>
                  </a:cubicBezTo>
                  <a:cubicBezTo>
                    <a:pt x="256" y="24"/>
                    <a:pt x="303" y="94"/>
                    <a:pt x="291" y="152"/>
                  </a:cubicBezTo>
                  <a:cubicBezTo>
                    <a:pt x="245" y="245"/>
                    <a:pt x="233" y="349"/>
                    <a:pt x="129" y="419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2458100" y="3377725"/>
              <a:ext cx="6700" cy="8725"/>
            </a:xfrm>
            <a:custGeom>
              <a:avLst/>
              <a:gdLst/>
              <a:ahLst/>
              <a:cxnLst/>
              <a:rect l="l" t="t" r="r" b="b"/>
              <a:pathLst>
                <a:path w="268" h="349" extrusionOk="0">
                  <a:moveTo>
                    <a:pt x="128" y="349"/>
                  </a:moveTo>
                  <a:cubicBezTo>
                    <a:pt x="23" y="291"/>
                    <a:pt x="0" y="233"/>
                    <a:pt x="12" y="163"/>
                  </a:cubicBezTo>
                  <a:cubicBezTo>
                    <a:pt x="23" y="93"/>
                    <a:pt x="81" y="47"/>
                    <a:pt x="139" y="12"/>
                  </a:cubicBezTo>
                  <a:cubicBezTo>
                    <a:pt x="174" y="0"/>
                    <a:pt x="221" y="0"/>
                    <a:pt x="232" y="35"/>
                  </a:cubicBezTo>
                  <a:cubicBezTo>
                    <a:pt x="256" y="59"/>
                    <a:pt x="267" y="105"/>
                    <a:pt x="267" y="128"/>
                  </a:cubicBezTo>
                  <a:cubicBezTo>
                    <a:pt x="267" y="151"/>
                    <a:pt x="267" y="175"/>
                    <a:pt x="256" y="186"/>
                  </a:cubicBezTo>
                  <a:cubicBezTo>
                    <a:pt x="232" y="233"/>
                    <a:pt x="174" y="291"/>
                    <a:pt x="128" y="349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2451425" y="3360300"/>
              <a:ext cx="7275" cy="6700"/>
            </a:xfrm>
            <a:custGeom>
              <a:avLst/>
              <a:gdLst/>
              <a:ahLst/>
              <a:cxnLst/>
              <a:rect l="l" t="t" r="r" b="b"/>
              <a:pathLst>
                <a:path w="291" h="268" extrusionOk="0">
                  <a:moveTo>
                    <a:pt x="0" y="245"/>
                  </a:moveTo>
                  <a:cubicBezTo>
                    <a:pt x="23" y="175"/>
                    <a:pt x="35" y="117"/>
                    <a:pt x="47" y="71"/>
                  </a:cubicBezTo>
                  <a:cubicBezTo>
                    <a:pt x="93" y="13"/>
                    <a:pt x="151" y="1"/>
                    <a:pt x="209" y="36"/>
                  </a:cubicBezTo>
                  <a:cubicBezTo>
                    <a:pt x="267" y="59"/>
                    <a:pt x="290" y="117"/>
                    <a:pt x="279" y="187"/>
                  </a:cubicBezTo>
                  <a:cubicBezTo>
                    <a:pt x="279" y="221"/>
                    <a:pt x="244" y="245"/>
                    <a:pt x="221" y="245"/>
                  </a:cubicBezTo>
                  <a:cubicBezTo>
                    <a:pt x="163" y="268"/>
                    <a:pt x="105" y="268"/>
                    <a:pt x="0" y="245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2430800" y="3378600"/>
              <a:ext cx="8450" cy="5250"/>
            </a:xfrm>
            <a:custGeom>
              <a:avLst/>
              <a:gdLst/>
              <a:ahLst/>
              <a:cxnLst/>
              <a:rect l="l" t="t" r="r" b="b"/>
              <a:pathLst>
                <a:path w="338" h="210" extrusionOk="0">
                  <a:moveTo>
                    <a:pt x="94" y="198"/>
                  </a:moveTo>
                  <a:cubicBezTo>
                    <a:pt x="71" y="198"/>
                    <a:pt x="36" y="198"/>
                    <a:pt x="36" y="186"/>
                  </a:cubicBezTo>
                  <a:cubicBezTo>
                    <a:pt x="12" y="151"/>
                    <a:pt x="1" y="116"/>
                    <a:pt x="1" y="82"/>
                  </a:cubicBezTo>
                  <a:cubicBezTo>
                    <a:pt x="1" y="70"/>
                    <a:pt x="12" y="47"/>
                    <a:pt x="47" y="35"/>
                  </a:cubicBezTo>
                  <a:cubicBezTo>
                    <a:pt x="129" y="12"/>
                    <a:pt x="221" y="0"/>
                    <a:pt x="303" y="58"/>
                  </a:cubicBezTo>
                  <a:cubicBezTo>
                    <a:pt x="314" y="70"/>
                    <a:pt x="338" y="93"/>
                    <a:pt x="338" y="116"/>
                  </a:cubicBezTo>
                  <a:cubicBezTo>
                    <a:pt x="268" y="209"/>
                    <a:pt x="175" y="198"/>
                    <a:pt x="94" y="198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2449100" y="3380925"/>
              <a:ext cx="6125" cy="6700"/>
            </a:xfrm>
            <a:custGeom>
              <a:avLst/>
              <a:gdLst/>
              <a:ahLst/>
              <a:cxnLst/>
              <a:rect l="l" t="t" r="r" b="b"/>
              <a:pathLst>
                <a:path w="245" h="268" extrusionOk="0">
                  <a:moveTo>
                    <a:pt x="70" y="0"/>
                  </a:moveTo>
                  <a:cubicBezTo>
                    <a:pt x="186" y="0"/>
                    <a:pt x="244" y="81"/>
                    <a:pt x="232" y="163"/>
                  </a:cubicBezTo>
                  <a:cubicBezTo>
                    <a:pt x="209" y="198"/>
                    <a:pt x="186" y="232"/>
                    <a:pt x="151" y="256"/>
                  </a:cubicBezTo>
                  <a:cubicBezTo>
                    <a:pt x="82" y="267"/>
                    <a:pt x="0" y="174"/>
                    <a:pt x="0" y="105"/>
                  </a:cubicBezTo>
                  <a:cubicBezTo>
                    <a:pt x="0" y="58"/>
                    <a:pt x="35" y="35"/>
                    <a:pt x="70" y="0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2418900" y="3372200"/>
              <a:ext cx="6125" cy="6700"/>
            </a:xfrm>
            <a:custGeom>
              <a:avLst/>
              <a:gdLst/>
              <a:ahLst/>
              <a:cxnLst/>
              <a:rect l="l" t="t" r="r" b="b"/>
              <a:pathLst>
                <a:path w="245" h="268" extrusionOk="0">
                  <a:moveTo>
                    <a:pt x="163" y="268"/>
                  </a:moveTo>
                  <a:cubicBezTo>
                    <a:pt x="1" y="105"/>
                    <a:pt x="1" y="105"/>
                    <a:pt x="105" y="1"/>
                  </a:cubicBezTo>
                  <a:cubicBezTo>
                    <a:pt x="245" y="105"/>
                    <a:pt x="245" y="105"/>
                    <a:pt x="163" y="268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2439525" y="3355075"/>
              <a:ext cx="4650" cy="5550"/>
            </a:xfrm>
            <a:custGeom>
              <a:avLst/>
              <a:gdLst/>
              <a:ahLst/>
              <a:cxnLst/>
              <a:rect l="l" t="t" r="r" b="b"/>
              <a:pathLst>
                <a:path w="186" h="222" extrusionOk="0">
                  <a:moveTo>
                    <a:pt x="105" y="1"/>
                  </a:moveTo>
                  <a:cubicBezTo>
                    <a:pt x="174" y="47"/>
                    <a:pt x="186" y="117"/>
                    <a:pt x="163" y="187"/>
                  </a:cubicBezTo>
                  <a:cubicBezTo>
                    <a:pt x="139" y="198"/>
                    <a:pt x="116" y="222"/>
                    <a:pt x="93" y="222"/>
                  </a:cubicBezTo>
                  <a:cubicBezTo>
                    <a:pt x="58" y="222"/>
                    <a:pt x="35" y="198"/>
                    <a:pt x="35" y="163"/>
                  </a:cubicBezTo>
                  <a:cubicBezTo>
                    <a:pt x="0" y="105"/>
                    <a:pt x="0" y="36"/>
                    <a:pt x="105" y="1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2428475" y="3363225"/>
              <a:ext cx="3800" cy="5825"/>
            </a:xfrm>
            <a:custGeom>
              <a:avLst/>
              <a:gdLst/>
              <a:ahLst/>
              <a:cxnLst/>
              <a:rect l="l" t="t" r="r" b="b"/>
              <a:pathLst>
                <a:path w="152" h="233" extrusionOk="0">
                  <a:moveTo>
                    <a:pt x="24" y="221"/>
                  </a:moveTo>
                  <a:cubicBezTo>
                    <a:pt x="24" y="163"/>
                    <a:pt x="1" y="104"/>
                    <a:pt x="24" y="58"/>
                  </a:cubicBezTo>
                  <a:cubicBezTo>
                    <a:pt x="24" y="23"/>
                    <a:pt x="82" y="12"/>
                    <a:pt x="105" y="0"/>
                  </a:cubicBezTo>
                  <a:cubicBezTo>
                    <a:pt x="129" y="35"/>
                    <a:pt x="152" y="70"/>
                    <a:pt x="152" y="104"/>
                  </a:cubicBezTo>
                  <a:cubicBezTo>
                    <a:pt x="140" y="151"/>
                    <a:pt x="105" y="186"/>
                    <a:pt x="82" y="232"/>
                  </a:cubicBezTo>
                  <a:cubicBezTo>
                    <a:pt x="71" y="221"/>
                    <a:pt x="36" y="221"/>
                    <a:pt x="24" y="221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2421800" y="3384700"/>
              <a:ext cx="4400" cy="4650"/>
            </a:xfrm>
            <a:custGeom>
              <a:avLst/>
              <a:gdLst/>
              <a:ahLst/>
              <a:cxnLst/>
              <a:rect l="l" t="t" r="r" b="b"/>
              <a:pathLst>
                <a:path w="176" h="186" extrusionOk="0">
                  <a:moveTo>
                    <a:pt x="105" y="186"/>
                  </a:moveTo>
                  <a:cubicBezTo>
                    <a:pt x="59" y="128"/>
                    <a:pt x="13" y="105"/>
                    <a:pt x="1" y="58"/>
                  </a:cubicBezTo>
                  <a:cubicBezTo>
                    <a:pt x="1" y="47"/>
                    <a:pt x="59" y="0"/>
                    <a:pt x="82" y="0"/>
                  </a:cubicBezTo>
                  <a:cubicBezTo>
                    <a:pt x="117" y="0"/>
                    <a:pt x="164" y="47"/>
                    <a:pt x="164" y="70"/>
                  </a:cubicBezTo>
                  <a:cubicBezTo>
                    <a:pt x="175" y="81"/>
                    <a:pt x="140" y="116"/>
                    <a:pt x="105" y="186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2" name="Google Shape;82;p2"/>
          <p:cNvSpPr txBox="1">
            <a:spLocks noGrp="1"/>
          </p:cNvSpPr>
          <p:nvPr>
            <p:ph type="subTitle" idx="1"/>
          </p:nvPr>
        </p:nvSpPr>
        <p:spPr>
          <a:xfrm>
            <a:off x="2104200" y="3320070"/>
            <a:ext cx="49356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atrick Hand"/>
              <a:buNone/>
              <a:defRPr sz="1800" b="1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atrick Hand"/>
              <a:buNone/>
              <a:defRPr sz="1800" b="1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atrick Hand"/>
              <a:buNone/>
              <a:defRPr sz="1800" b="1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atrick Hand"/>
              <a:buNone/>
              <a:defRPr sz="1800" b="1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atrick Hand"/>
              <a:buNone/>
              <a:defRPr sz="1800" b="1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atrick Hand"/>
              <a:buNone/>
              <a:defRPr sz="1800" b="1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atrick Hand"/>
              <a:buNone/>
              <a:defRPr sz="1800" b="1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atrick Hand"/>
              <a:buNone/>
              <a:defRPr sz="1800" b="1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>
            <a:endParaRPr/>
          </a:p>
        </p:txBody>
      </p:sp>
      <p:grpSp>
        <p:nvGrpSpPr>
          <p:cNvPr id="83" name="Google Shape;83;p2"/>
          <p:cNvGrpSpPr/>
          <p:nvPr/>
        </p:nvGrpSpPr>
        <p:grpSpPr>
          <a:xfrm rot="4092482">
            <a:off x="8037452" y="-173701"/>
            <a:ext cx="773115" cy="298133"/>
            <a:chOff x="1154075" y="3734125"/>
            <a:chExt cx="201750" cy="77800"/>
          </a:xfrm>
        </p:grpSpPr>
        <p:sp>
          <p:nvSpPr>
            <p:cNvPr id="84" name="Google Shape;84;p2"/>
            <p:cNvSpPr/>
            <p:nvPr/>
          </p:nvSpPr>
          <p:spPr>
            <a:xfrm>
              <a:off x="1218800" y="3752125"/>
              <a:ext cx="63875" cy="44425"/>
            </a:xfrm>
            <a:custGeom>
              <a:avLst/>
              <a:gdLst/>
              <a:ahLst/>
              <a:cxnLst/>
              <a:rect l="l" t="t" r="r" b="b"/>
              <a:pathLst>
                <a:path w="2555" h="1777" extrusionOk="0">
                  <a:moveTo>
                    <a:pt x="198" y="0"/>
                  </a:moveTo>
                  <a:cubicBezTo>
                    <a:pt x="906" y="35"/>
                    <a:pt x="1626" y="47"/>
                    <a:pt x="2334" y="70"/>
                  </a:cubicBezTo>
                  <a:cubicBezTo>
                    <a:pt x="2392" y="151"/>
                    <a:pt x="2497" y="186"/>
                    <a:pt x="2555" y="267"/>
                  </a:cubicBezTo>
                  <a:cubicBezTo>
                    <a:pt x="2531" y="639"/>
                    <a:pt x="2531" y="1057"/>
                    <a:pt x="2520" y="1451"/>
                  </a:cubicBezTo>
                  <a:cubicBezTo>
                    <a:pt x="2381" y="1556"/>
                    <a:pt x="2218" y="1672"/>
                    <a:pt x="2090" y="1777"/>
                  </a:cubicBezTo>
                  <a:cubicBezTo>
                    <a:pt x="1487" y="1730"/>
                    <a:pt x="837" y="1718"/>
                    <a:pt x="244" y="1660"/>
                  </a:cubicBezTo>
                  <a:cubicBezTo>
                    <a:pt x="175" y="1568"/>
                    <a:pt x="70" y="1463"/>
                    <a:pt x="1" y="1382"/>
                  </a:cubicBezTo>
                  <a:cubicBezTo>
                    <a:pt x="12" y="964"/>
                    <a:pt x="24" y="523"/>
                    <a:pt x="47" y="10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1154075" y="3734125"/>
              <a:ext cx="201750" cy="77800"/>
            </a:xfrm>
            <a:custGeom>
              <a:avLst/>
              <a:gdLst/>
              <a:ahLst/>
              <a:cxnLst/>
              <a:rect l="l" t="t" r="r" b="b"/>
              <a:pathLst>
                <a:path w="8070" h="3112" extrusionOk="0">
                  <a:moveTo>
                    <a:pt x="3925" y="1"/>
                  </a:moveTo>
                  <a:lnTo>
                    <a:pt x="6072" y="1"/>
                  </a:lnTo>
                  <a:cubicBezTo>
                    <a:pt x="6351" y="1"/>
                    <a:pt x="6618" y="59"/>
                    <a:pt x="6885" y="140"/>
                  </a:cubicBezTo>
                  <a:cubicBezTo>
                    <a:pt x="7001" y="186"/>
                    <a:pt x="7117" y="210"/>
                    <a:pt x="7233" y="256"/>
                  </a:cubicBezTo>
                  <a:cubicBezTo>
                    <a:pt x="7245" y="256"/>
                    <a:pt x="7280" y="268"/>
                    <a:pt x="7291" y="268"/>
                  </a:cubicBezTo>
                  <a:cubicBezTo>
                    <a:pt x="7535" y="500"/>
                    <a:pt x="7872" y="639"/>
                    <a:pt x="7988" y="1011"/>
                  </a:cubicBezTo>
                  <a:cubicBezTo>
                    <a:pt x="8058" y="1243"/>
                    <a:pt x="8069" y="1475"/>
                    <a:pt x="8011" y="1707"/>
                  </a:cubicBezTo>
                  <a:cubicBezTo>
                    <a:pt x="7965" y="1916"/>
                    <a:pt x="7872" y="2113"/>
                    <a:pt x="7767" y="2299"/>
                  </a:cubicBezTo>
                  <a:cubicBezTo>
                    <a:pt x="7744" y="2380"/>
                    <a:pt x="7663" y="2438"/>
                    <a:pt x="7593" y="2473"/>
                  </a:cubicBezTo>
                  <a:cubicBezTo>
                    <a:pt x="7466" y="2566"/>
                    <a:pt x="7338" y="2624"/>
                    <a:pt x="7187" y="2694"/>
                  </a:cubicBezTo>
                  <a:cubicBezTo>
                    <a:pt x="7024" y="2787"/>
                    <a:pt x="6850" y="2868"/>
                    <a:pt x="6664" y="2845"/>
                  </a:cubicBezTo>
                  <a:cubicBezTo>
                    <a:pt x="6641" y="2845"/>
                    <a:pt x="6606" y="2845"/>
                    <a:pt x="6572" y="2856"/>
                  </a:cubicBezTo>
                  <a:cubicBezTo>
                    <a:pt x="6363" y="2961"/>
                    <a:pt x="6107" y="2926"/>
                    <a:pt x="5875" y="2926"/>
                  </a:cubicBezTo>
                  <a:cubicBezTo>
                    <a:pt x="5724" y="2926"/>
                    <a:pt x="5562" y="2926"/>
                    <a:pt x="5399" y="2984"/>
                  </a:cubicBezTo>
                  <a:cubicBezTo>
                    <a:pt x="5318" y="3019"/>
                    <a:pt x="5202" y="3019"/>
                    <a:pt x="5097" y="3019"/>
                  </a:cubicBezTo>
                  <a:cubicBezTo>
                    <a:pt x="4853" y="3031"/>
                    <a:pt x="4586" y="2984"/>
                    <a:pt x="4343" y="3089"/>
                  </a:cubicBezTo>
                  <a:cubicBezTo>
                    <a:pt x="4331" y="3100"/>
                    <a:pt x="4296" y="3089"/>
                    <a:pt x="4285" y="3089"/>
                  </a:cubicBezTo>
                  <a:cubicBezTo>
                    <a:pt x="3820" y="3089"/>
                    <a:pt x="3344" y="3112"/>
                    <a:pt x="2880" y="3077"/>
                  </a:cubicBezTo>
                  <a:cubicBezTo>
                    <a:pt x="2566" y="3042"/>
                    <a:pt x="2253" y="2984"/>
                    <a:pt x="1963" y="2880"/>
                  </a:cubicBezTo>
                  <a:cubicBezTo>
                    <a:pt x="1789" y="2822"/>
                    <a:pt x="1614" y="2764"/>
                    <a:pt x="1429" y="2752"/>
                  </a:cubicBezTo>
                  <a:cubicBezTo>
                    <a:pt x="1347" y="2752"/>
                    <a:pt x="1266" y="2705"/>
                    <a:pt x="1197" y="2682"/>
                  </a:cubicBezTo>
                  <a:cubicBezTo>
                    <a:pt x="988" y="2613"/>
                    <a:pt x="790" y="2555"/>
                    <a:pt x="593" y="2450"/>
                  </a:cubicBezTo>
                  <a:cubicBezTo>
                    <a:pt x="233" y="2276"/>
                    <a:pt x="12" y="2009"/>
                    <a:pt x="36" y="1591"/>
                  </a:cubicBezTo>
                  <a:lnTo>
                    <a:pt x="36" y="1475"/>
                  </a:lnTo>
                  <a:cubicBezTo>
                    <a:pt x="1" y="1115"/>
                    <a:pt x="175" y="825"/>
                    <a:pt x="407" y="581"/>
                  </a:cubicBezTo>
                  <a:cubicBezTo>
                    <a:pt x="581" y="384"/>
                    <a:pt x="790" y="244"/>
                    <a:pt x="1046" y="186"/>
                  </a:cubicBezTo>
                  <a:cubicBezTo>
                    <a:pt x="1092" y="175"/>
                    <a:pt x="1150" y="175"/>
                    <a:pt x="1197" y="140"/>
                  </a:cubicBezTo>
                  <a:cubicBezTo>
                    <a:pt x="1371" y="24"/>
                    <a:pt x="1556" y="24"/>
                    <a:pt x="1754" y="24"/>
                  </a:cubicBezTo>
                  <a:cubicBezTo>
                    <a:pt x="2474" y="1"/>
                    <a:pt x="3193" y="1"/>
                    <a:pt x="3925" y="1"/>
                  </a:cubicBezTo>
                  <a:close/>
                  <a:moveTo>
                    <a:pt x="4412" y="2647"/>
                  </a:moveTo>
                  <a:lnTo>
                    <a:pt x="4122" y="2647"/>
                  </a:lnTo>
                  <a:lnTo>
                    <a:pt x="3240" y="2647"/>
                  </a:lnTo>
                  <a:cubicBezTo>
                    <a:pt x="3054" y="2647"/>
                    <a:pt x="2880" y="2566"/>
                    <a:pt x="2706" y="2555"/>
                  </a:cubicBezTo>
                  <a:cubicBezTo>
                    <a:pt x="2659" y="2555"/>
                    <a:pt x="2601" y="2508"/>
                    <a:pt x="2590" y="2462"/>
                  </a:cubicBezTo>
                  <a:cubicBezTo>
                    <a:pt x="2508" y="2346"/>
                    <a:pt x="2427" y="2241"/>
                    <a:pt x="2427" y="2102"/>
                  </a:cubicBezTo>
                  <a:cubicBezTo>
                    <a:pt x="2427" y="1672"/>
                    <a:pt x="2369" y="1243"/>
                    <a:pt x="2532" y="825"/>
                  </a:cubicBezTo>
                  <a:cubicBezTo>
                    <a:pt x="2566" y="697"/>
                    <a:pt x="2648" y="616"/>
                    <a:pt x="2787" y="604"/>
                  </a:cubicBezTo>
                  <a:cubicBezTo>
                    <a:pt x="2880" y="593"/>
                    <a:pt x="2973" y="593"/>
                    <a:pt x="3066" y="593"/>
                  </a:cubicBezTo>
                  <a:cubicBezTo>
                    <a:pt x="3646" y="593"/>
                    <a:pt x="4227" y="569"/>
                    <a:pt x="4819" y="569"/>
                  </a:cubicBezTo>
                  <a:cubicBezTo>
                    <a:pt x="4877" y="569"/>
                    <a:pt x="4923" y="558"/>
                    <a:pt x="4981" y="569"/>
                  </a:cubicBezTo>
                  <a:cubicBezTo>
                    <a:pt x="5051" y="593"/>
                    <a:pt x="5120" y="616"/>
                    <a:pt x="5167" y="662"/>
                  </a:cubicBezTo>
                  <a:cubicBezTo>
                    <a:pt x="5271" y="778"/>
                    <a:pt x="5353" y="906"/>
                    <a:pt x="5353" y="1069"/>
                  </a:cubicBezTo>
                  <a:lnTo>
                    <a:pt x="5353" y="2055"/>
                  </a:lnTo>
                  <a:cubicBezTo>
                    <a:pt x="5353" y="2113"/>
                    <a:pt x="5341" y="2183"/>
                    <a:pt x="5306" y="2230"/>
                  </a:cubicBezTo>
                  <a:cubicBezTo>
                    <a:pt x="5155" y="2369"/>
                    <a:pt x="5016" y="2555"/>
                    <a:pt x="4772" y="2566"/>
                  </a:cubicBezTo>
                  <a:cubicBezTo>
                    <a:pt x="4749" y="2566"/>
                    <a:pt x="4703" y="2589"/>
                    <a:pt x="4656" y="2601"/>
                  </a:cubicBezTo>
                  <a:lnTo>
                    <a:pt x="4714" y="2659"/>
                  </a:lnTo>
                  <a:cubicBezTo>
                    <a:pt x="4970" y="2682"/>
                    <a:pt x="5225" y="2717"/>
                    <a:pt x="5469" y="2601"/>
                  </a:cubicBezTo>
                  <a:cubicBezTo>
                    <a:pt x="5515" y="2589"/>
                    <a:pt x="5573" y="2578"/>
                    <a:pt x="5620" y="2578"/>
                  </a:cubicBezTo>
                  <a:cubicBezTo>
                    <a:pt x="5933" y="2566"/>
                    <a:pt x="6270" y="2601"/>
                    <a:pt x="6595" y="2508"/>
                  </a:cubicBezTo>
                  <a:cubicBezTo>
                    <a:pt x="6839" y="2543"/>
                    <a:pt x="7036" y="2392"/>
                    <a:pt x="7245" y="2299"/>
                  </a:cubicBezTo>
                  <a:cubicBezTo>
                    <a:pt x="7442" y="2218"/>
                    <a:pt x="7558" y="2055"/>
                    <a:pt x="7616" y="1846"/>
                  </a:cubicBezTo>
                  <a:cubicBezTo>
                    <a:pt x="7663" y="1695"/>
                    <a:pt x="7767" y="1533"/>
                    <a:pt x="7733" y="1347"/>
                  </a:cubicBezTo>
                  <a:cubicBezTo>
                    <a:pt x="7709" y="1150"/>
                    <a:pt x="7663" y="953"/>
                    <a:pt x="7500" y="825"/>
                  </a:cubicBezTo>
                  <a:cubicBezTo>
                    <a:pt x="7315" y="674"/>
                    <a:pt x="7129" y="511"/>
                    <a:pt x="6885" y="442"/>
                  </a:cubicBezTo>
                  <a:cubicBezTo>
                    <a:pt x="6595" y="360"/>
                    <a:pt x="6305" y="268"/>
                    <a:pt x="5980" y="268"/>
                  </a:cubicBezTo>
                  <a:cubicBezTo>
                    <a:pt x="4586" y="268"/>
                    <a:pt x="3193" y="256"/>
                    <a:pt x="1800" y="256"/>
                  </a:cubicBezTo>
                  <a:cubicBezTo>
                    <a:pt x="1614" y="256"/>
                    <a:pt x="1440" y="244"/>
                    <a:pt x="1278" y="384"/>
                  </a:cubicBezTo>
                  <a:cubicBezTo>
                    <a:pt x="1255" y="418"/>
                    <a:pt x="1197" y="430"/>
                    <a:pt x="1138" y="442"/>
                  </a:cubicBezTo>
                  <a:cubicBezTo>
                    <a:pt x="848" y="558"/>
                    <a:pt x="581" y="709"/>
                    <a:pt x="465" y="1022"/>
                  </a:cubicBezTo>
                  <a:cubicBezTo>
                    <a:pt x="454" y="1069"/>
                    <a:pt x="419" y="1092"/>
                    <a:pt x="395" y="1127"/>
                  </a:cubicBezTo>
                  <a:cubicBezTo>
                    <a:pt x="337" y="1196"/>
                    <a:pt x="326" y="1266"/>
                    <a:pt x="326" y="1359"/>
                  </a:cubicBezTo>
                  <a:lnTo>
                    <a:pt x="326" y="1579"/>
                  </a:lnTo>
                  <a:cubicBezTo>
                    <a:pt x="326" y="1893"/>
                    <a:pt x="454" y="2055"/>
                    <a:pt x="755" y="2171"/>
                  </a:cubicBezTo>
                  <a:cubicBezTo>
                    <a:pt x="860" y="2195"/>
                    <a:pt x="941" y="2241"/>
                    <a:pt x="1046" y="2288"/>
                  </a:cubicBezTo>
                  <a:cubicBezTo>
                    <a:pt x="1173" y="2334"/>
                    <a:pt x="1313" y="2404"/>
                    <a:pt x="1452" y="2415"/>
                  </a:cubicBezTo>
                  <a:cubicBezTo>
                    <a:pt x="1893" y="2473"/>
                    <a:pt x="2276" y="2694"/>
                    <a:pt x="2729" y="2705"/>
                  </a:cubicBezTo>
                  <a:cubicBezTo>
                    <a:pt x="2891" y="2798"/>
                    <a:pt x="3066" y="2775"/>
                    <a:pt x="3240" y="2775"/>
                  </a:cubicBezTo>
                  <a:lnTo>
                    <a:pt x="4006" y="2775"/>
                  </a:lnTo>
                  <a:cubicBezTo>
                    <a:pt x="4099" y="2775"/>
                    <a:pt x="4169" y="2775"/>
                    <a:pt x="4250" y="2764"/>
                  </a:cubicBezTo>
                  <a:cubicBezTo>
                    <a:pt x="4319" y="2740"/>
                    <a:pt x="4343" y="2705"/>
                    <a:pt x="4412" y="2647"/>
                  </a:cubicBezTo>
                  <a:close/>
                  <a:moveTo>
                    <a:pt x="2810" y="2241"/>
                  </a:moveTo>
                  <a:cubicBezTo>
                    <a:pt x="2950" y="2276"/>
                    <a:pt x="3077" y="2334"/>
                    <a:pt x="3217" y="2334"/>
                  </a:cubicBezTo>
                  <a:cubicBezTo>
                    <a:pt x="3576" y="2346"/>
                    <a:pt x="3925" y="2346"/>
                    <a:pt x="4285" y="2346"/>
                  </a:cubicBezTo>
                  <a:cubicBezTo>
                    <a:pt x="4436" y="2346"/>
                    <a:pt x="4586" y="2299"/>
                    <a:pt x="4737" y="2264"/>
                  </a:cubicBezTo>
                  <a:cubicBezTo>
                    <a:pt x="4935" y="2206"/>
                    <a:pt x="5051" y="2044"/>
                    <a:pt x="5051" y="1823"/>
                  </a:cubicBezTo>
                  <a:lnTo>
                    <a:pt x="5051" y="1185"/>
                  </a:lnTo>
                  <a:cubicBezTo>
                    <a:pt x="5051" y="941"/>
                    <a:pt x="4970" y="871"/>
                    <a:pt x="4726" y="871"/>
                  </a:cubicBezTo>
                  <a:lnTo>
                    <a:pt x="2984" y="871"/>
                  </a:lnTo>
                  <a:cubicBezTo>
                    <a:pt x="2938" y="871"/>
                    <a:pt x="2903" y="883"/>
                    <a:pt x="2868" y="883"/>
                  </a:cubicBezTo>
                  <a:cubicBezTo>
                    <a:pt x="2694" y="1243"/>
                    <a:pt x="2729" y="1626"/>
                    <a:pt x="2741" y="1997"/>
                  </a:cubicBezTo>
                  <a:cubicBezTo>
                    <a:pt x="2717" y="2067"/>
                    <a:pt x="2775" y="2160"/>
                    <a:pt x="2810" y="2241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1260300" y="3765475"/>
              <a:ext cx="8450" cy="6400"/>
            </a:xfrm>
            <a:custGeom>
              <a:avLst/>
              <a:gdLst/>
              <a:ahLst/>
              <a:cxnLst/>
              <a:rect l="l" t="t" r="r" b="b"/>
              <a:pathLst>
                <a:path w="338" h="256" extrusionOk="0">
                  <a:moveTo>
                    <a:pt x="210" y="24"/>
                  </a:moveTo>
                  <a:cubicBezTo>
                    <a:pt x="221" y="24"/>
                    <a:pt x="268" y="24"/>
                    <a:pt x="279" y="35"/>
                  </a:cubicBezTo>
                  <a:cubicBezTo>
                    <a:pt x="314" y="58"/>
                    <a:pt x="337" y="93"/>
                    <a:pt x="337" y="116"/>
                  </a:cubicBezTo>
                  <a:cubicBezTo>
                    <a:pt x="337" y="151"/>
                    <a:pt x="326" y="209"/>
                    <a:pt x="291" y="221"/>
                  </a:cubicBezTo>
                  <a:cubicBezTo>
                    <a:pt x="256" y="256"/>
                    <a:pt x="210" y="256"/>
                    <a:pt x="152" y="256"/>
                  </a:cubicBezTo>
                  <a:cubicBezTo>
                    <a:pt x="59" y="256"/>
                    <a:pt x="1" y="174"/>
                    <a:pt x="1" y="116"/>
                  </a:cubicBezTo>
                  <a:cubicBezTo>
                    <a:pt x="1" y="58"/>
                    <a:pt x="82" y="24"/>
                    <a:pt x="163" y="0"/>
                  </a:cubicBezTo>
                  <a:cubicBezTo>
                    <a:pt x="187" y="24"/>
                    <a:pt x="198" y="24"/>
                    <a:pt x="210" y="24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1248125" y="3760250"/>
              <a:ext cx="9025" cy="6400"/>
            </a:xfrm>
            <a:custGeom>
              <a:avLst/>
              <a:gdLst/>
              <a:ahLst/>
              <a:cxnLst/>
              <a:rect l="l" t="t" r="r" b="b"/>
              <a:pathLst>
                <a:path w="361" h="256" extrusionOk="0">
                  <a:moveTo>
                    <a:pt x="221" y="0"/>
                  </a:moveTo>
                  <a:cubicBezTo>
                    <a:pt x="244" y="0"/>
                    <a:pt x="279" y="12"/>
                    <a:pt x="290" y="24"/>
                  </a:cubicBezTo>
                  <a:cubicBezTo>
                    <a:pt x="337" y="58"/>
                    <a:pt x="360" y="140"/>
                    <a:pt x="337" y="186"/>
                  </a:cubicBezTo>
                  <a:cubicBezTo>
                    <a:pt x="302" y="233"/>
                    <a:pt x="267" y="256"/>
                    <a:pt x="209" y="244"/>
                  </a:cubicBezTo>
                  <a:cubicBezTo>
                    <a:pt x="186" y="244"/>
                    <a:pt x="163" y="233"/>
                    <a:pt x="151" y="209"/>
                  </a:cubicBezTo>
                  <a:cubicBezTo>
                    <a:pt x="35" y="175"/>
                    <a:pt x="0" y="105"/>
                    <a:pt x="12" y="70"/>
                  </a:cubicBezTo>
                  <a:cubicBezTo>
                    <a:pt x="58" y="0"/>
                    <a:pt x="128" y="12"/>
                    <a:pt x="221" y="0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1237675" y="3776500"/>
              <a:ext cx="7275" cy="6125"/>
            </a:xfrm>
            <a:custGeom>
              <a:avLst/>
              <a:gdLst/>
              <a:ahLst/>
              <a:cxnLst/>
              <a:rect l="l" t="t" r="r" b="b"/>
              <a:pathLst>
                <a:path w="291" h="245" extrusionOk="0">
                  <a:moveTo>
                    <a:pt x="128" y="0"/>
                  </a:moveTo>
                  <a:cubicBezTo>
                    <a:pt x="174" y="12"/>
                    <a:pt x="232" y="24"/>
                    <a:pt x="256" y="59"/>
                  </a:cubicBezTo>
                  <a:cubicBezTo>
                    <a:pt x="267" y="70"/>
                    <a:pt x="290" y="140"/>
                    <a:pt x="256" y="163"/>
                  </a:cubicBezTo>
                  <a:cubicBezTo>
                    <a:pt x="198" y="244"/>
                    <a:pt x="70" y="244"/>
                    <a:pt x="12" y="163"/>
                  </a:cubicBezTo>
                  <a:cubicBezTo>
                    <a:pt x="0" y="128"/>
                    <a:pt x="0" y="70"/>
                    <a:pt x="23" y="59"/>
                  </a:cubicBezTo>
                  <a:cubicBezTo>
                    <a:pt x="47" y="47"/>
                    <a:pt x="82" y="24"/>
                    <a:pt x="128" y="0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1231000" y="3764600"/>
              <a:ext cx="7275" cy="5250"/>
            </a:xfrm>
            <a:custGeom>
              <a:avLst/>
              <a:gdLst/>
              <a:ahLst/>
              <a:cxnLst/>
              <a:rect l="l" t="t" r="r" b="b"/>
              <a:pathLst>
                <a:path w="291" h="210" extrusionOk="0">
                  <a:moveTo>
                    <a:pt x="105" y="209"/>
                  </a:moveTo>
                  <a:cubicBezTo>
                    <a:pt x="81" y="186"/>
                    <a:pt x="35" y="151"/>
                    <a:pt x="12" y="128"/>
                  </a:cubicBezTo>
                  <a:cubicBezTo>
                    <a:pt x="0" y="70"/>
                    <a:pt x="35" y="24"/>
                    <a:pt x="93" y="12"/>
                  </a:cubicBezTo>
                  <a:cubicBezTo>
                    <a:pt x="128" y="1"/>
                    <a:pt x="186" y="1"/>
                    <a:pt x="232" y="12"/>
                  </a:cubicBezTo>
                  <a:cubicBezTo>
                    <a:pt x="267" y="12"/>
                    <a:pt x="290" y="59"/>
                    <a:pt x="290" y="70"/>
                  </a:cubicBezTo>
                  <a:cubicBezTo>
                    <a:pt x="290" y="93"/>
                    <a:pt x="279" y="140"/>
                    <a:pt x="244" y="175"/>
                  </a:cubicBezTo>
                  <a:cubicBezTo>
                    <a:pt x="209" y="198"/>
                    <a:pt x="163" y="198"/>
                    <a:pt x="105" y="209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1248400" y="3769825"/>
              <a:ext cx="7875" cy="6700"/>
            </a:xfrm>
            <a:custGeom>
              <a:avLst/>
              <a:gdLst/>
              <a:ahLst/>
              <a:cxnLst/>
              <a:rect l="l" t="t" r="r" b="b"/>
              <a:pathLst>
                <a:path w="315" h="268" extrusionOk="0">
                  <a:moveTo>
                    <a:pt x="1" y="140"/>
                  </a:moveTo>
                  <a:cubicBezTo>
                    <a:pt x="59" y="24"/>
                    <a:pt x="163" y="0"/>
                    <a:pt x="268" y="47"/>
                  </a:cubicBezTo>
                  <a:cubicBezTo>
                    <a:pt x="291" y="59"/>
                    <a:pt x="314" y="105"/>
                    <a:pt x="314" y="151"/>
                  </a:cubicBezTo>
                  <a:cubicBezTo>
                    <a:pt x="314" y="163"/>
                    <a:pt x="279" y="209"/>
                    <a:pt x="268" y="221"/>
                  </a:cubicBezTo>
                  <a:cubicBezTo>
                    <a:pt x="163" y="267"/>
                    <a:pt x="59" y="244"/>
                    <a:pt x="1" y="140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1256250" y="3784325"/>
              <a:ext cx="4375" cy="5850"/>
            </a:xfrm>
            <a:custGeom>
              <a:avLst/>
              <a:gdLst/>
              <a:ahLst/>
              <a:cxnLst/>
              <a:rect l="l" t="t" r="r" b="b"/>
              <a:pathLst>
                <a:path w="175" h="234" extrusionOk="0">
                  <a:moveTo>
                    <a:pt x="70" y="233"/>
                  </a:moveTo>
                  <a:cubicBezTo>
                    <a:pt x="35" y="175"/>
                    <a:pt x="12" y="140"/>
                    <a:pt x="0" y="94"/>
                  </a:cubicBezTo>
                  <a:cubicBezTo>
                    <a:pt x="0" y="47"/>
                    <a:pt x="58" y="1"/>
                    <a:pt x="93" y="24"/>
                  </a:cubicBezTo>
                  <a:cubicBezTo>
                    <a:pt x="151" y="36"/>
                    <a:pt x="174" y="94"/>
                    <a:pt x="151" y="140"/>
                  </a:cubicBezTo>
                  <a:cubicBezTo>
                    <a:pt x="140" y="163"/>
                    <a:pt x="105" y="198"/>
                    <a:pt x="70" y="233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" name="Google Shape;92;p2"/>
          <p:cNvGrpSpPr/>
          <p:nvPr/>
        </p:nvGrpSpPr>
        <p:grpSpPr>
          <a:xfrm rot="1415750">
            <a:off x="8122903" y="501184"/>
            <a:ext cx="602211" cy="1005088"/>
            <a:chOff x="1980950" y="3649100"/>
            <a:chExt cx="146600" cy="244675"/>
          </a:xfrm>
        </p:grpSpPr>
        <p:sp>
          <p:nvSpPr>
            <p:cNvPr id="93" name="Google Shape;93;p2"/>
            <p:cNvSpPr/>
            <p:nvPr/>
          </p:nvSpPr>
          <p:spPr>
            <a:xfrm>
              <a:off x="1983850" y="3650250"/>
              <a:ext cx="66500" cy="233650"/>
            </a:xfrm>
            <a:custGeom>
              <a:avLst/>
              <a:gdLst/>
              <a:ahLst/>
              <a:cxnLst/>
              <a:rect l="l" t="t" r="r" b="b"/>
              <a:pathLst>
                <a:path w="2660" h="9346" extrusionOk="0">
                  <a:moveTo>
                    <a:pt x="500" y="9346"/>
                  </a:moveTo>
                  <a:lnTo>
                    <a:pt x="2659" y="4493"/>
                  </a:lnTo>
                  <a:lnTo>
                    <a:pt x="2473" y="1208"/>
                  </a:lnTo>
                  <a:cubicBezTo>
                    <a:pt x="2473" y="1208"/>
                    <a:pt x="1928" y="987"/>
                    <a:pt x="2021" y="0"/>
                  </a:cubicBezTo>
                  <a:lnTo>
                    <a:pt x="1777" y="128"/>
                  </a:lnTo>
                  <a:cubicBezTo>
                    <a:pt x="1754" y="465"/>
                    <a:pt x="1742" y="778"/>
                    <a:pt x="1730" y="1127"/>
                  </a:cubicBezTo>
                  <a:cubicBezTo>
                    <a:pt x="1846" y="1161"/>
                    <a:pt x="1986" y="1185"/>
                    <a:pt x="2102" y="1219"/>
                  </a:cubicBezTo>
                  <a:cubicBezTo>
                    <a:pt x="2090" y="1452"/>
                    <a:pt x="2032" y="1707"/>
                    <a:pt x="2079" y="1939"/>
                  </a:cubicBezTo>
                  <a:cubicBezTo>
                    <a:pt x="2160" y="2462"/>
                    <a:pt x="2021" y="3019"/>
                    <a:pt x="2044" y="3541"/>
                  </a:cubicBezTo>
                  <a:cubicBezTo>
                    <a:pt x="2079" y="3855"/>
                    <a:pt x="2125" y="4203"/>
                    <a:pt x="2148" y="4540"/>
                  </a:cubicBezTo>
                  <a:cubicBezTo>
                    <a:pt x="2044" y="4725"/>
                    <a:pt x="1893" y="4934"/>
                    <a:pt x="1777" y="5120"/>
                  </a:cubicBezTo>
                  <a:cubicBezTo>
                    <a:pt x="1510" y="5561"/>
                    <a:pt x="1150" y="5968"/>
                    <a:pt x="941" y="6432"/>
                  </a:cubicBezTo>
                  <a:cubicBezTo>
                    <a:pt x="744" y="6873"/>
                    <a:pt x="105" y="8661"/>
                    <a:pt x="1" y="9044"/>
                  </a:cubicBezTo>
                  <a:cubicBezTo>
                    <a:pt x="221" y="9160"/>
                    <a:pt x="500" y="9346"/>
                    <a:pt x="500" y="934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2005050" y="3840050"/>
              <a:ext cx="97525" cy="27900"/>
            </a:xfrm>
            <a:custGeom>
              <a:avLst/>
              <a:gdLst/>
              <a:ahLst/>
              <a:cxnLst/>
              <a:rect l="l" t="t" r="r" b="b"/>
              <a:pathLst>
                <a:path w="3901" h="1116" extrusionOk="0">
                  <a:moveTo>
                    <a:pt x="3402" y="1"/>
                  </a:moveTo>
                  <a:cubicBezTo>
                    <a:pt x="3669" y="291"/>
                    <a:pt x="3715" y="651"/>
                    <a:pt x="3901" y="930"/>
                  </a:cubicBezTo>
                  <a:cubicBezTo>
                    <a:pt x="3785" y="1081"/>
                    <a:pt x="3645" y="1104"/>
                    <a:pt x="3518" y="1104"/>
                  </a:cubicBezTo>
                  <a:lnTo>
                    <a:pt x="2334" y="1104"/>
                  </a:lnTo>
                  <a:cubicBezTo>
                    <a:pt x="2090" y="1104"/>
                    <a:pt x="1823" y="1115"/>
                    <a:pt x="1579" y="1023"/>
                  </a:cubicBezTo>
                  <a:cubicBezTo>
                    <a:pt x="1428" y="988"/>
                    <a:pt x="1266" y="1011"/>
                    <a:pt x="1115" y="1011"/>
                  </a:cubicBezTo>
                  <a:cubicBezTo>
                    <a:pt x="987" y="1011"/>
                    <a:pt x="848" y="1011"/>
                    <a:pt x="720" y="953"/>
                  </a:cubicBezTo>
                  <a:cubicBezTo>
                    <a:pt x="639" y="930"/>
                    <a:pt x="546" y="930"/>
                    <a:pt x="441" y="906"/>
                  </a:cubicBezTo>
                  <a:lnTo>
                    <a:pt x="12" y="906"/>
                  </a:lnTo>
                  <a:cubicBezTo>
                    <a:pt x="12" y="872"/>
                    <a:pt x="0" y="825"/>
                    <a:pt x="12" y="814"/>
                  </a:cubicBezTo>
                  <a:cubicBezTo>
                    <a:pt x="151" y="593"/>
                    <a:pt x="290" y="361"/>
                    <a:pt x="441" y="152"/>
                  </a:cubicBezTo>
                  <a:cubicBezTo>
                    <a:pt x="523" y="59"/>
                    <a:pt x="615" y="1"/>
                    <a:pt x="755" y="1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1980950" y="3649100"/>
              <a:ext cx="146600" cy="244675"/>
            </a:xfrm>
            <a:custGeom>
              <a:avLst/>
              <a:gdLst/>
              <a:ahLst/>
              <a:cxnLst/>
              <a:rect l="l" t="t" r="r" b="b"/>
              <a:pathLst>
                <a:path w="5864" h="9787" extrusionOk="0">
                  <a:moveTo>
                    <a:pt x="3936" y="1405"/>
                  </a:moveTo>
                  <a:cubicBezTo>
                    <a:pt x="3936" y="1451"/>
                    <a:pt x="3924" y="1486"/>
                    <a:pt x="3924" y="1509"/>
                  </a:cubicBezTo>
                  <a:cubicBezTo>
                    <a:pt x="3890" y="2252"/>
                    <a:pt x="3866" y="2972"/>
                    <a:pt x="3936" y="3715"/>
                  </a:cubicBezTo>
                  <a:cubicBezTo>
                    <a:pt x="3936" y="3808"/>
                    <a:pt x="3948" y="3878"/>
                    <a:pt x="3936" y="3959"/>
                  </a:cubicBezTo>
                  <a:cubicBezTo>
                    <a:pt x="3901" y="4330"/>
                    <a:pt x="4041" y="4655"/>
                    <a:pt x="4133" y="5004"/>
                  </a:cubicBezTo>
                  <a:cubicBezTo>
                    <a:pt x="4157" y="5062"/>
                    <a:pt x="4180" y="5120"/>
                    <a:pt x="4226" y="5166"/>
                  </a:cubicBezTo>
                  <a:cubicBezTo>
                    <a:pt x="4308" y="5271"/>
                    <a:pt x="4389" y="5387"/>
                    <a:pt x="4389" y="5526"/>
                  </a:cubicBezTo>
                  <a:cubicBezTo>
                    <a:pt x="4389" y="5572"/>
                    <a:pt x="4424" y="5619"/>
                    <a:pt x="4458" y="5665"/>
                  </a:cubicBezTo>
                  <a:cubicBezTo>
                    <a:pt x="4679" y="6014"/>
                    <a:pt x="4865" y="6362"/>
                    <a:pt x="5004" y="6745"/>
                  </a:cubicBezTo>
                  <a:cubicBezTo>
                    <a:pt x="5027" y="6803"/>
                    <a:pt x="5062" y="6861"/>
                    <a:pt x="5085" y="6908"/>
                  </a:cubicBezTo>
                  <a:cubicBezTo>
                    <a:pt x="5178" y="7093"/>
                    <a:pt x="5271" y="7291"/>
                    <a:pt x="5329" y="7500"/>
                  </a:cubicBezTo>
                  <a:cubicBezTo>
                    <a:pt x="5352" y="7604"/>
                    <a:pt x="5434" y="7674"/>
                    <a:pt x="5468" y="7767"/>
                  </a:cubicBezTo>
                  <a:cubicBezTo>
                    <a:pt x="5503" y="7813"/>
                    <a:pt x="5527" y="7848"/>
                    <a:pt x="5550" y="7894"/>
                  </a:cubicBezTo>
                  <a:cubicBezTo>
                    <a:pt x="5619" y="8068"/>
                    <a:pt x="5689" y="8231"/>
                    <a:pt x="5759" y="8405"/>
                  </a:cubicBezTo>
                  <a:cubicBezTo>
                    <a:pt x="5840" y="8533"/>
                    <a:pt x="5863" y="8661"/>
                    <a:pt x="5817" y="8811"/>
                  </a:cubicBezTo>
                  <a:cubicBezTo>
                    <a:pt x="5794" y="8916"/>
                    <a:pt x="5794" y="9032"/>
                    <a:pt x="5794" y="9148"/>
                  </a:cubicBezTo>
                  <a:cubicBezTo>
                    <a:pt x="5805" y="9299"/>
                    <a:pt x="5735" y="9415"/>
                    <a:pt x="5608" y="9508"/>
                  </a:cubicBezTo>
                  <a:cubicBezTo>
                    <a:pt x="5445" y="9612"/>
                    <a:pt x="5294" y="9694"/>
                    <a:pt x="5109" y="9729"/>
                  </a:cubicBezTo>
                  <a:cubicBezTo>
                    <a:pt x="4888" y="9752"/>
                    <a:pt x="4691" y="9787"/>
                    <a:pt x="4470" y="9787"/>
                  </a:cubicBezTo>
                  <a:cubicBezTo>
                    <a:pt x="4075" y="9787"/>
                    <a:pt x="3669" y="9787"/>
                    <a:pt x="3286" y="9763"/>
                  </a:cubicBezTo>
                  <a:cubicBezTo>
                    <a:pt x="3089" y="9763"/>
                    <a:pt x="2891" y="9740"/>
                    <a:pt x="2705" y="9729"/>
                  </a:cubicBezTo>
                  <a:cubicBezTo>
                    <a:pt x="2613" y="9705"/>
                    <a:pt x="2508" y="9705"/>
                    <a:pt x="2427" y="9705"/>
                  </a:cubicBezTo>
                  <a:cubicBezTo>
                    <a:pt x="2160" y="9705"/>
                    <a:pt x="1916" y="9705"/>
                    <a:pt x="1661" y="9729"/>
                  </a:cubicBezTo>
                  <a:cubicBezTo>
                    <a:pt x="1498" y="9729"/>
                    <a:pt x="1324" y="9740"/>
                    <a:pt x="1173" y="9671"/>
                  </a:cubicBezTo>
                  <a:cubicBezTo>
                    <a:pt x="1150" y="9647"/>
                    <a:pt x="1115" y="9647"/>
                    <a:pt x="1092" y="9647"/>
                  </a:cubicBezTo>
                  <a:cubicBezTo>
                    <a:pt x="825" y="9671"/>
                    <a:pt x="593" y="9554"/>
                    <a:pt x="349" y="9473"/>
                  </a:cubicBezTo>
                  <a:cubicBezTo>
                    <a:pt x="128" y="9404"/>
                    <a:pt x="12" y="9229"/>
                    <a:pt x="1" y="8997"/>
                  </a:cubicBezTo>
                  <a:cubicBezTo>
                    <a:pt x="1" y="8835"/>
                    <a:pt x="12" y="8684"/>
                    <a:pt x="70" y="8521"/>
                  </a:cubicBezTo>
                  <a:cubicBezTo>
                    <a:pt x="175" y="8277"/>
                    <a:pt x="268" y="8022"/>
                    <a:pt x="384" y="7778"/>
                  </a:cubicBezTo>
                  <a:cubicBezTo>
                    <a:pt x="535" y="7430"/>
                    <a:pt x="685" y="7082"/>
                    <a:pt x="860" y="6768"/>
                  </a:cubicBezTo>
                  <a:cubicBezTo>
                    <a:pt x="941" y="6594"/>
                    <a:pt x="1034" y="6420"/>
                    <a:pt x="1115" y="6257"/>
                  </a:cubicBezTo>
                  <a:cubicBezTo>
                    <a:pt x="1138" y="6223"/>
                    <a:pt x="1161" y="6199"/>
                    <a:pt x="1196" y="6153"/>
                  </a:cubicBezTo>
                  <a:cubicBezTo>
                    <a:pt x="1254" y="6083"/>
                    <a:pt x="1336" y="6014"/>
                    <a:pt x="1382" y="5921"/>
                  </a:cubicBezTo>
                  <a:cubicBezTo>
                    <a:pt x="1579" y="5584"/>
                    <a:pt x="1788" y="5236"/>
                    <a:pt x="1986" y="4888"/>
                  </a:cubicBezTo>
                  <a:cubicBezTo>
                    <a:pt x="2044" y="4783"/>
                    <a:pt x="2102" y="4702"/>
                    <a:pt x="2067" y="4574"/>
                  </a:cubicBezTo>
                  <a:cubicBezTo>
                    <a:pt x="2044" y="4539"/>
                    <a:pt x="2067" y="4481"/>
                    <a:pt x="2067" y="4458"/>
                  </a:cubicBezTo>
                  <a:cubicBezTo>
                    <a:pt x="2160" y="4063"/>
                    <a:pt x="2125" y="3669"/>
                    <a:pt x="2102" y="3262"/>
                  </a:cubicBezTo>
                  <a:cubicBezTo>
                    <a:pt x="2090" y="2844"/>
                    <a:pt x="2032" y="2426"/>
                    <a:pt x="2125" y="2020"/>
                  </a:cubicBezTo>
                  <a:cubicBezTo>
                    <a:pt x="2137" y="1974"/>
                    <a:pt x="2125" y="1927"/>
                    <a:pt x="2125" y="1904"/>
                  </a:cubicBezTo>
                  <a:cubicBezTo>
                    <a:pt x="2102" y="1753"/>
                    <a:pt x="2079" y="1625"/>
                    <a:pt x="2044" y="1451"/>
                  </a:cubicBezTo>
                  <a:cubicBezTo>
                    <a:pt x="1962" y="1393"/>
                    <a:pt x="1858" y="1324"/>
                    <a:pt x="1742" y="1254"/>
                  </a:cubicBezTo>
                  <a:cubicBezTo>
                    <a:pt x="1730" y="940"/>
                    <a:pt x="1730" y="639"/>
                    <a:pt x="1742" y="337"/>
                  </a:cubicBezTo>
                  <a:cubicBezTo>
                    <a:pt x="1754" y="174"/>
                    <a:pt x="1951" y="12"/>
                    <a:pt x="2090" y="12"/>
                  </a:cubicBezTo>
                  <a:cubicBezTo>
                    <a:pt x="2276" y="12"/>
                    <a:pt x="2473" y="0"/>
                    <a:pt x="2671" y="0"/>
                  </a:cubicBezTo>
                  <a:lnTo>
                    <a:pt x="3228" y="0"/>
                  </a:lnTo>
                  <a:lnTo>
                    <a:pt x="3808" y="0"/>
                  </a:lnTo>
                  <a:lnTo>
                    <a:pt x="4017" y="0"/>
                  </a:lnTo>
                  <a:cubicBezTo>
                    <a:pt x="4122" y="12"/>
                    <a:pt x="4180" y="58"/>
                    <a:pt x="4180" y="163"/>
                  </a:cubicBezTo>
                  <a:lnTo>
                    <a:pt x="4180" y="1173"/>
                  </a:lnTo>
                  <a:cubicBezTo>
                    <a:pt x="4180" y="1219"/>
                    <a:pt x="4157" y="1277"/>
                    <a:pt x="4122" y="1300"/>
                  </a:cubicBezTo>
                  <a:cubicBezTo>
                    <a:pt x="4064" y="1300"/>
                    <a:pt x="3994" y="1347"/>
                    <a:pt x="3936" y="1405"/>
                  </a:cubicBezTo>
                  <a:close/>
                  <a:moveTo>
                    <a:pt x="2473" y="4470"/>
                  </a:moveTo>
                  <a:cubicBezTo>
                    <a:pt x="2322" y="4690"/>
                    <a:pt x="2195" y="4911"/>
                    <a:pt x="2125" y="5166"/>
                  </a:cubicBezTo>
                  <a:cubicBezTo>
                    <a:pt x="2125" y="5201"/>
                    <a:pt x="2090" y="5224"/>
                    <a:pt x="2079" y="5259"/>
                  </a:cubicBezTo>
                  <a:cubicBezTo>
                    <a:pt x="1951" y="5503"/>
                    <a:pt x="1812" y="5735"/>
                    <a:pt x="1672" y="5979"/>
                  </a:cubicBezTo>
                  <a:cubicBezTo>
                    <a:pt x="1603" y="6095"/>
                    <a:pt x="1545" y="6211"/>
                    <a:pt x="1463" y="6315"/>
                  </a:cubicBezTo>
                  <a:cubicBezTo>
                    <a:pt x="1394" y="6432"/>
                    <a:pt x="1289" y="6548"/>
                    <a:pt x="1231" y="6675"/>
                  </a:cubicBezTo>
                  <a:cubicBezTo>
                    <a:pt x="1150" y="6908"/>
                    <a:pt x="999" y="7116"/>
                    <a:pt x="918" y="7325"/>
                  </a:cubicBezTo>
                  <a:cubicBezTo>
                    <a:pt x="790" y="7639"/>
                    <a:pt x="651" y="7952"/>
                    <a:pt x="535" y="8254"/>
                  </a:cubicBezTo>
                  <a:cubicBezTo>
                    <a:pt x="477" y="8405"/>
                    <a:pt x="418" y="8568"/>
                    <a:pt x="360" y="8707"/>
                  </a:cubicBezTo>
                  <a:cubicBezTo>
                    <a:pt x="291" y="8869"/>
                    <a:pt x="326" y="9055"/>
                    <a:pt x="535" y="9125"/>
                  </a:cubicBezTo>
                  <a:cubicBezTo>
                    <a:pt x="616" y="9160"/>
                    <a:pt x="697" y="9171"/>
                    <a:pt x="755" y="9229"/>
                  </a:cubicBezTo>
                  <a:cubicBezTo>
                    <a:pt x="906" y="9345"/>
                    <a:pt x="1069" y="9345"/>
                    <a:pt x="1243" y="9345"/>
                  </a:cubicBezTo>
                  <a:lnTo>
                    <a:pt x="1777" y="9345"/>
                  </a:lnTo>
                  <a:cubicBezTo>
                    <a:pt x="2079" y="9345"/>
                    <a:pt x="2380" y="9357"/>
                    <a:pt x="2682" y="9462"/>
                  </a:cubicBezTo>
                  <a:cubicBezTo>
                    <a:pt x="2775" y="9496"/>
                    <a:pt x="2856" y="9496"/>
                    <a:pt x="2961" y="9496"/>
                  </a:cubicBezTo>
                  <a:cubicBezTo>
                    <a:pt x="3495" y="9473"/>
                    <a:pt x="4052" y="9462"/>
                    <a:pt x="4586" y="9462"/>
                  </a:cubicBezTo>
                  <a:cubicBezTo>
                    <a:pt x="4830" y="9462"/>
                    <a:pt x="5027" y="9299"/>
                    <a:pt x="5271" y="9311"/>
                  </a:cubicBezTo>
                  <a:cubicBezTo>
                    <a:pt x="5306" y="9311"/>
                    <a:pt x="5376" y="9287"/>
                    <a:pt x="5410" y="9253"/>
                  </a:cubicBezTo>
                  <a:cubicBezTo>
                    <a:pt x="5457" y="9229"/>
                    <a:pt x="5503" y="9206"/>
                    <a:pt x="5527" y="9183"/>
                  </a:cubicBezTo>
                  <a:cubicBezTo>
                    <a:pt x="5585" y="8881"/>
                    <a:pt x="5538" y="8626"/>
                    <a:pt x="5399" y="8370"/>
                  </a:cubicBezTo>
                  <a:cubicBezTo>
                    <a:pt x="5283" y="8173"/>
                    <a:pt x="5225" y="7941"/>
                    <a:pt x="5097" y="7755"/>
                  </a:cubicBezTo>
                  <a:cubicBezTo>
                    <a:pt x="5062" y="7709"/>
                    <a:pt x="5039" y="7639"/>
                    <a:pt x="5016" y="7569"/>
                  </a:cubicBezTo>
                  <a:cubicBezTo>
                    <a:pt x="4900" y="7175"/>
                    <a:pt x="4714" y="6791"/>
                    <a:pt x="4540" y="6408"/>
                  </a:cubicBezTo>
                  <a:cubicBezTo>
                    <a:pt x="4377" y="6060"/>
                    <a:pt x="4191" y="5747"/>
                    <a:pt x="4017" y="5410"/>
                  </a:cubicBezTo>
                  <a:cubicBezTo>
                    <a:pt x="3913" y="5224"/>
                    <a:pt x="3832" y="5038"/>
                    <a:pt x="3646" y="4922"/>
                  </a:cubicBezTo>
                  <a:cubicBezTo>
                    <a:pt x="3623" y="4354"/>
                    <a:pt x="3657" y="3796"/>
                    <a:pt x="3611" y="3251"/>
                  </a:cubicBezTo>
                  <a:cubicBezTo>
                    <a:pt x="3588" y="2891"/>
                    <a:pt x="3611" y="2508"/>
                    <a:pt x="3623" y="2148"/>
                  </a:cubicBezTo>
                  <a:lnTo>
                    <a:pt x="3623" y="1788"/>
                  </a:lnTo>
                  <a:cubicBezTo>
                    <a:pt x="3623" y="1649"/>
                    <a:pt x="3646" y="1521"/>
                    <a:pt x="3657" y="1393"/>
                  </a:cubicBezTo>
                  <a:cubicBezTo>
                    <a:pt x="3425" y="1463"/>
                    <a:pt x="3205" y="1451"/>
                    <a:pt x="2972" y="1393"/>
                  </a:cubicBezTo>
                  <a:cubicBezTo>
                    <a:pt x="2787" y="1347"/>
                    <a:pt x="2601" y="1358"/>
                    <a:pt x="2392" y="1393"/>
                  </a:cubicBezTo>
                  <a:cubicBezTo>
                    <a:pt x="2404" y="1532"/>
                    <a:pt x="2427" y="1672"/>
                    <a:pt x="2427" y="1788"/>
                  </a:cubicBezTo>
                  <a:cubicBezTo>
                    <a:pt x="2438" y="2519"/>
                    <a:pt x="2438" y="3251"/>
                    <a:pt x="2450" y="3994"/>
                  </a:cubicBezTo>
                  <a:cubicBezTo>
                    <a:pt x="2427" y="4156"/>
                    <a:pt x="2450" y="4295"/>
                    <a:pt x="2473" y="4470"/>
                  </a:cubicBezTo>
                  <a:close/>
                  <a:moveTo>
                    <a:pt x="3843" y="987"/>
                  </a:moveTo>
                  <a:cubicBezTo>
                    <a:pt x="3843" y="743"/>
                    <a:pt x="3878" y="499"/>
                    <a:pt x="3832" y="267"/>
                  </a:cubicBezTo>
                  <a:cubicBezTo>
                    <a:pt x="3274" y="151"/>
                    <a:pt x="2740" y="209"/>
                    <a:pt x="2206" y="186"/>
                  </a:cubicBezTo>
                  <a:cubicBezTo>
                    <a:pt x="2079" y="186"/>
                    <a:pt x="1986" y="290"/>
                    <a:pt x="1974" y="441"/>
                  </a:cubicBezTo>
                  <a:cubicBezTo>
                    <a:pt x="1962" y="627"/>
                    <a:pt x="1986" y="801"/>
                    <a:pt x="2032" y="987"/>
                  </a:cubicBezTo>
                  <a:cubicBezTo>
                    <a:pt x="2044" y="1056"/>
                    <a:pt x="2102" y="1103"/>
                    <a:pt x="2171" y="1115"/>
                  </a:cubicBezTo>
                  <a:lnTo>
                    <a:pt x="2334" y="1115"/>
                  </a:lnTo>
                  <a:cubicBezTo>
                    <a:pt x="2543" y="1115"/>
                    <a:pt x="2740" y="1115"/>
                    <a:pt x="2949" y="1149"/>
                  </a:cubicBezTo>
                  <a:cubicBezTo>
                    <a:pt x="3123" y="1173"/>
                    <a:pt x="3298" y="1161"/>
                    <a:pt x="3472" y="1149"/>
                  </a:cubicBezTo>
                  <a:cubicBezTo>
                    <a:pt x="3599" y="1149"/>
                    <a:pt x="3727" y="1115"/>
                    <a:pt x="3843" y="987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1996325" y="3833375"/>
              <a:ext cx="112650" cy="40675"/>
            </a:xfrm>
            <a:custGeom>
              <a:avLst/>
              <a:gdLst/>
              <a:ahLst/>
              <a:cxnLst/>
              <a:rect l="l" t="t" r="r" b="b"/>
              <a:pathLst>
                <a:path w="4506" h="1627" extrusionOk="0">
                  <a:moveTo>
                    <a:pt x="2450" y="1"/>
                  </a:moveTo>
                  <a:lnTo>
                    <a:pt x="3797" y="1"/>
                  </a:lnTo>
                  <a:cubicBezTo>
                    <a:pt x="3948" y="1"/>
                    <a:pt x="4041" y="47"/>
                    <a:pt x="4099" y="187"/>
                  </a:cubicBezTo>
                  <a:cubicBezTo>
                    <a:pt x="4215" y="465"/>
                    <a:pt x="4354" y="732"/>
                    <a:pt x="4470" y="999"/>
                  </a:cubicBezTo>
                  <a:cubicBezTo>
                    <a:pt x="4505" y="1104"/>
                    <a:pt x="4494" y="1220"/>
                    <a:pt x="4482" y="1336"/>
                  </a:cubicBezTo>
                  <a:cubicBezTo>
                    <a:pt x="4470" y="1394"/>
                    <a:pt x="4412" y="1464"/>
                    <a:pt x="4366" y="1498"/>
                  </a:cubicBezTo>
                  <a:cubicBezTo>
                    <a:pt x="4250" y="1568"/>
                    <a:pt x="4134" y="1626"/>
                    <a:pt x="4006" y="1626"/>
                  </a:cubicBezTo>
                  <a:lnTo>
                    <a:pt x="2183" y="1626"/>
                  </a:lnTo>
                  <a:cubicBezTo>
                    <a:pt x="2149" y="1626"/>
                    <a:pt x="2102" y="1626"/>
                    <a:pt x="2067" y="1615"/>
                  </a:cubicBezTo>
                  <a:cubicBezTo>
                    <a:pt x="1882" y="1522"/>
                    <a:pt x="1661" y="1545"/>
                    <a:pt x="1464" y="1545"/>
                  </a:cubicBezTo>
                  <a:cubicBezTo>
                    <a:pt x="1301" y="1545"/>
                    <a:pt x="1139" y="1545"/>
                    <a:pt x="988" y="1487"/>
                  </a:cubicBezTo>
                  <a:cubicBezTo>
                    <a:pt x="895" y="1452"/>
                    <a:pt x="779" y="1464"/>
                    <a:pt x="674" y="1464"/>
                  </a:cubicBezTo>
                  <a:lnTo>
                    <a:pt x="187" y="1464"/>
                  </a:lnTo>
                  <a:cubicBezTo>
                    <a:pt x="70" y="1464"/>
                    <a:pt x="24" y="1394"/>
                    <a:pt x="12" y="1290"/>
                  </a:cubicBezTo>
                  <a:cubicBezTo>
                    <a:pt x="1" y="1162"/>
                    <a:pt x="12" y="1034"/>
                    <a:pt x="117" y="930"/>
                  </a:cubicBezTo>
                  <a:cubicBezTo>
                    <a:pt x="210" y="825"/>
                    <a:pt x="314" y="709"/>
                    <a:pt x="372" y="547"/>
                  </a:cubicBezTo>
                  <a:cubicBezTo>
                    <a:pt x="419" y="430"/>
                    <a:pt x="500" y="349"/>
                    <a:pt x="581" y="256"/>
                  </a:cubicBezTo>
                  <a:cubicBezTo>
                    <a:pt x="605" y="233"/>
                    <a:pt x="651" y="221"/>
                    <a:pt x="674" y="198"/>
                  </a:cubicBezTo>
                  <a:cubicBezTo>
                    <a:pt x="721" y="187"/>
                    <a:pt x="779" y="187"/>
                    <a:pt x="790" y="163"/>
                  </a:cubicBezTo>
                  <a:cubicBezTo>
                    <a:pt x="872" y="1"/>
                    <a:pt x="1011" y="13"/>
                    <a:pt x="1139" y="13"/>
                  </a:cubicBezTo>
                  <a:cubicBezTo>
                    <a:pt x="1568" y="13"/>
                    <a:pt x="1998" y="13"/>
                    <a:pt x="2450" y="1"/>
                  </a:cubicBezTo>
                  <a:cubicBezTo>
                    <a:pt x="2450" y="13"/>
                    <a:pt x="2450" y="1"/>
                    <a:pt x="2450" y="1"/>
                  </a:cubicBezTo>
                  <a:close/>
                  <a:moveTo>
                    <a:pt x="3751" y="268"/>
                  </a:moveTo>
                  <a:lnTo>
                    <a:pt x="1115" y="268"/>
                  </a:lnTo>
                  <a:cubicBezTo>
                    <a:pt x="988" y="268"/>
                    <a:pt x="872" y="338"/>
                    <a:pt x="813" y="419"/>
                  </a:cubicBezTo>
                  <a:cubicBezTo>
                    <a:pt x="651" y="628"/>
                    <a:pt x="523" y="860"/>
                    <a:pt x="372" y="1081"/>
                  </a:cubicBezTo>
                  <a:cubicBezTo>
                    <a:pt x="361" y="1092"/>
                    <a:pt x="372" y="1139"/>
                    <a:pt x="372" y="1173"/>
                  </a:cubicBezTo>
                  <a:lnTo>
                    <a:pt x="813" y="1173"/>
                  </a:lnTo>
                  <a:cubicBezTo>
                    <a:pt x="895" y="1173"/>
                    <a:pt x="999" y="1197"/>
                    <a:pt x="1080" y="1220"/>
                  </a:cubicBezTo>
                  <a:cubicBezTo>
                    <a:pt x="1208" y="1266"/>
                    <a:pt x="1347" y="1278"/>
                    <a:pt x="1475" y="1278"/>
                  </a:cubicBezTo>
                  <a:cubicBezTo>
                    <a:pt x="1638" y="1278"/>
                    <a:pt x="1789" y="1255"/>
                    <a:pt x="1940" y="1290"/>
                  </a:cubicBezTo>
                  <a:cubicBezTo>
                    <a:pt x="2183" y="1382"/>
                    <a:pt x="2450" y="1348"/>
                    <a:pt x="2694" y="1371"/>
                  </a:cubicBezTo>
                  <a:lnTo>
                    <a:pt x="3878" y="1371"/>
                  </a:lnTo>
                  <a:cubicBezTo>
                    <a:pt x="4029" y="1371"/>
                    <a:pt x="4145" y="1336"/>
                    <a:pt x="4261" y="1197"/>
                  </a:cubicBezTo>
                  <a:cubicBezTo>
                    <a:pt x="4064" y="918"/>
                    <a:pt x="4018" y="558"/>
                    <a:pt x="3751" y="268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2056125" y="3778250"/>
              <a:ext cx="11350" cy="9025"/>
            </a:xfrm>
            <a:custGeom>
              <a:avLst/>
              <a:gdLst/>
              <a:ahLst/>
              <a:cxnLst/>
              <a:rect l="l" t="t" r="r" b="b"/>
              <a:pathLst>
                <a:path w="454" h="361" extrusionOk="0">
                  <a:moveTo>
                    <a:pt x="453" y="360"/>
                  </a:moveTo>
                  <a:cubicBezTo>
                    <a:pt x="279" y="348"/>
                    <a:pt x="163" y="279"/>
                    <a:pt x="47" y="221"/>
                  </a:cubicBezTo>
                  <a:cubicBezTo>
                    <a:pt x="12" y="209"/>
                    <a:pt x="0" y="151"/>
                    <a:pt x="12" y="116"/>
                  </a:cubicBezTo>
                  <a:cubicBezTo>
                    <a:pt x="24" y="47"/>
                    <a:pt x="105" y="12"/>
                    <a:pt x="198" y="0"/>
                  </a:cubicBezTo>
                  <a:cubicBezTo>
                    <a:pt x="279" y="0"/>
                    <a:pt x="349" y="12"/>
                    <a:pt x="395" y="93"/>
                  </a:cubicBezTo>
                  <a:cubicBezTo>
                    <a:pt x="407" y="105"/>
                    <a:pt x="407" y="128"/>
                    <a:pt x="407" y="151"/>
                  </a:cubicBezTo>
                  <a:cubicBezTo>
                    <a:pt x="407" y="209"/>
                    <a:pt x="418" y="267"/>
                    <a:pt x="453" y="360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2060175" y="3793625"/>
              <a:ext cx="10475" cy="6700"/>
            </a:xfrm>
            <a:custGeom>
              <a:avLst/>
              <a:gdLst/>
              <a:ahLst/>
              <a:cxnLst/>
              <a:rect l="l" t="t" r="r" b="b"/>
              <a:pathLst>
                <a:path w="419" h="268" extrusionOk="0">
                  <a:moveTo>
                    <a:pt x="372" y="0"/>
                  </a:moveTo>
                  <a:cubicBezTo>
                    <a:pt x="384" y="93"/>
                    <a:pt x="407" y="151"/>
                    <a:pt x="419" y="209"/>
                  </a:cubicBezTo>
                  <a:cubicBezTo>
                    <a:pt x="303" y="267"/>
                    <a:pt x="198" y="267"/>
                    <a:pt x="82" y="233"/>
                  </a:cubicBezTo>
                  <a:cubicBezTo>
                    <a:pt x="36" y="209"/>
                    <a:pt x="1" y="151"/>
                    <a:pt x="12" y="117"/>
                  </a:cubicBezTo>
                  <a:cubicBezTo>
                    <a:pt x="12" y="70"/>
                    <a:pt x="59" y="12"/>
                    <a:pt x="94" y="12"/>
                  </a:cubicBezTo>
                  <a:cubicBezTo>
                    <a:pt x="175" y="0"/>
                    <a:pt x="268" y="0"/>
                    <a:pt x="372" y="0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2057275" y="3744000"/>
              <a:ext cx="9325" cy="9600"/>
            </a:xfrm>
            <a:custGeom>
              <a:avLst/>
              <a:gdLst/>
              <a:ahLst/>
              <a:cxnLst/>
              <a:rect l="l" t="t" r="r" b="b"/>
              <a:pathLst>
                <a:path w="373" h="384" extrusionOk="0">
                  <a:moveTo>
                    <a:pt x="245" y="383"/>
                  </a:moveTo>
                  <a:cubicBezTo>
                    <a:pt x="175" y="325"/>
                    <a:pt x="94" y="267"/>
                    <a:pt x="59" y="209"/>
                  </a:cubicBezTo>
                  <a:cubicBezTo>
                    <a:pt x="1" y="151"/>
                    <a:pt x="24" y="70"/>
                    <a:pt x="94" y="35"/>
                  </a:cubicBezTo>
                  <a:cubicBezTo>
                    <a:pt x="187" y="0"/>
                    <a:pt x="256" y="0"/>
                    <a:pt x="314" y="82"/>
                  </a:cubicBezTo>
                  <a:cubicBezTo>
                    <a:pt x="372" y="140"/>
                    <a:pt x="361" y="209"/>
                    <a:pt x="314" y="279"/>
                  </a:cubicBezTo>
                  <a:cubicBezTo>
                    <a:pt x="303" y="325"/>
                    <a:pt x="291" y="337"/>
                    <a:pt x="245" y="383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2056125" y="3717575"/>
              <a:ext cx="11625" cy="5825"/>
            </a:xfrm>
            <a:custGeom>
              <a:avLst/>
              <a:gdLst/>
              <a:ahLst/>
              <a:cxnLst/>
              <a:rect l="l" t="t" r="r" b="b"/>
              <a:pathLst>
                <a:path w="465" h="233" extrusionOk="0">
                  <a:moveTo>
                    <a:pt x="256" y="233"/>
                  </a:moveTo>
                  <a:cubicBezTo>
                    <a:pt x="93" y="233"/>
                    <a:pt x="0" y="175"/>
                    <a:pt x="12" y="117"/>
                  </a:cubicBezTo>
                  <a:cubicBezTo>
                    <a:pt x="58" y="1"/>
                    <a:pt x="163" y="12"/>
                    <a:pt x="244" y="12"/>
                  </a:cubicBezTo>
                  <a:cubicBezTo>
                    <a:pt x="372" y="1"/>
                    <a:pt x="465" y="59"/>
                    <a:pt x="453" y="129"/>
                  </a:cubicBezTo>
                  <a:cubicBezTo>
                    <a:pt x="453" y="210"/>
                    <a:pt x="372" y="233"/>
                    <a:pt x="256" y="233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2056125" y="3703075"/>
              <a:ext cx="9025" cy="5825"/>
            </a:xfrm>
            <a:custGeom>
              <a:avLst/>
              <a:gdLst/>
              <a:ahLst/>
              <a:cxnLst/>
              <a:rect l="l" t="t" r="r" b="b"/>
              <a:pathLst>
                <a:path w="361" h="233" extrusionOk="0">
                  <a:moveTo>
                    <a:pt x="186" y="233"/>
                  </a:moveTo>
                  <a:cubicBezTo>
                    <a:pt x="140" y="221"/>
                    <a:pt x="93" y="221"/>
                    <a:pt x="58" y="198"/>
                  </a:cubicBezTo>
                  <a:cubicBezTo>
                    <a:pt x="24" y="175"/>
                    <a:pt x="0" y="140"/>
                    <a:pt x="0" y="105"/>
                  </a:cubicBezTo>
                  <a:cubicBezTo>
                    <a:pt x="0" y="70"/>
                    <a:pt x="47" y="35"/>
                    <a:pt x="70" y="12"/>
                  </a:cubicBezTo>
                  <a:cubicBezTo>
                    <a:pt x="140" y="0"/>
                    <a:pt x="221" y="0"/>
                    <a:pt x="279" y="12"/>
                  </a:cubicBezTo>
                  <a:cubicBezTo>
                    <a:pt x="302" y="35"/>
                    <a:pt x="360" y="70"/>
                    <a:pt x="360" y="116"/>
                  </a:cubicBezTo>
                  <a:cubicBezTo>
                    <a:pt x="360" y="163"/>
                    <a:pt x="314" y="198"/>
                    <a:pt x="291" y="221"/>
                  </a:cubicBezTo>
                  <a:cubicBezTo>
                    <a:pt x="256" y="233"/>
                    <a:pt x="233" y="233"/>
                    <a:pt x="186" y="233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2057275" y="3732100"/>
              <a:ext cx="8150" cy="6400"/>
            </a:xfrm>
            <a:custGeom>
              <a:avLst/>
              <a:gdLst/>
              <a:ahLst/>
              <a:cxnLst/>
              <a:rect l="l" t="t" r="r" b="b"/>
              <a:pathLst>
                <a:path w="326" h="256" extrusionOk="0">
                  <a:moveTo>
                    <a:pt x="152" y="256"/>
                  </a:moveTo>
                  <a:cubicBezTo>
                    <a:pt x="140" y="256"/>
                    <a:pt x="94" y="232"/>
                    <a:pt x="70" y="209"/>
                  </a:cubicBezTo>
                  <a:cubicBezTo>
                    <a:pt x="1" y="163"/>
                    <a:pt x="12" y="58"/>
                    <a:pt x="82" y="35"/>
                  </a:cubicBezTo>
                  <a:cubicBezTo>
                    <a:pt x="117" y="12"/>
                    <a:pt x="152" y="0"/>
                    <a:pt x="198" y="0"/>
                  </a:cubicBezTo>
                  <a:cubicBezTo>
                    <a:pt x="268" y="0"/>
                    <a:pt x="314" y="47"/>
                    <a:pt x="314" y="116"/>
                  </a:cubicBezTo>
                  <a:cubicBezTo>
                    <a:pt x="326" y="198"/>
                    <a:pt x="256" y="256"/>
                    <a:pt x="152" y="256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2060775" y="3804075"/>
              <a:ext cx="7550" cy="6125"/>
            </a:xfrm>
            <a:custGeom>
              <a:avLst/>
              <a:gdLst/>
              <a:ahLst/>
              <a:cxnLst/>
              <a:rect l="l" t="t" r="r" b="b"/>
              <a:pathLst>
                <a:path w="302" h="245" extrusionOk="0">
                  <a:moveTo>
                    <a:pt x="174" y="244"/>
                  </a:moveTo>
                  <a:cubicBezTo>
                    <a:pt x="58" y="233"/>
                    <a:pt x="0" y="186"/>
                    <a:pt x="0" y="116"/>
                  </a:cubicBezTo>
                  <a:cubicBezTo>
                    <a:pt x="0" y="47"/>
                    <a:pt x="70" y="0"/>
                    <a:pt x="163" y="12"/>
                  </a:cubicBezTo>
                  <a:cubicBezTo>
                    <a:pt x="232" y="12"/>
                    <a:pt x="302" y="82"/>
                    <a:pt x="279" y="140"/>
                  </a:cubicBezTo>
                  <a:cubicBezTo>
                    <a:pt x="244" y="198"/>
                    <a:pt x="186" y="233"/>
                    <a:pt x="174" y="244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2058150" y="3762575"/>
              <a:ext cx="5550" cy="6700"/>
            </a:xfrm>
            <a:custGeom>
              <a:avLst/>
              <a:gdLst/>
              <a:ahLst/>
              <a:cxnLst/>
              <a:rect l="l" t="t" r="r" b="b"/>
              <a:pathLst>
                <a:path w="222" h="268" extrusionOk="0">
                  <a:moveTo>
                    <a:pt x="105" y="267"/>
                  </a:moveTo>
                  <a:cubicBezTo>
                    <a:pt x="82" y="221"/>
                    <a:pt x="35" y="174"/>
                    <a:pt x="12" y="140"/>
                  </a:cubicBezTo>
                  <a:cubicBezTo>
                    <a:pt x="1" y="82"/>
                    <a:pt x="35" y="35"/>
                    <a:pt x="93" y="23"/>
                  </a:cubicBezTo>
                  <a:cubicBezTo>
                    <a:pt x="152" y="0"/>
                    <a:pt x="221" y="35"/>
                    <a:pt x="221" y="93"/>
                  </a:cubicBezTo>
                  <a:cubicBezTo>
                    <a:pt x="221" y="163"/>
                    <a:pt x="198" y="221"/>
                    <a:pt x="105" y="267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2065125" y="3819450"/>
              <a:ext cx="6100" cy="5250"/>
            </a:xfrm>
            <a:custGeom>
              <a:avLst/>
              <a:gdLst/>
              <a:ahLst/>
              <a:cxnLst/>
              <a:rect l="l" t="t" r="r" b="b"/>
              <a:pathLst>
                <a:path w="244" h="210" extrusionOk="0">
                  <a:moveTo>
                    <a:pt x="244" y="82"/>
                  </a:moveTo>
                  <a:cubicBezTo>
                    <a:pt x="232" y="163"/>
                    <a:pt x="163" y="210"/>
                    <a:pt x="93" y="198"/>
                  </a:cubicBezTo>
                  <a:cubicBezTo>
                    <a:pt x="35" y="175"/>
                    <a:pt x="0" y="140"/>
                    <a:pt x="12" y="94"/>
                  </a:cubicBezTo>
                  <a:cubicBezTo>
                    <a:pt x="47" y="24"/>
                    <a:pt x="105" y="1"/>
                    <a:pt x="163" y="24"/>
                  </a:cubicBezTo>
                  <a:cubicBezTo>
                    <a:pt x="186" y="12"/>
                    <a:pt x="221" y="47"/>
                    <a:pt x="244" y="82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6" name="Google Shape;106;p2"/>
          <p:cNvGrpSpPr/>
          <p:nvPr/>
        </p:nvGrpSpPr>
        <p:grpSpPr>
          <a:xfrm rot="897778">
            <a:off x="7790034" y="1701916"/>
            <a:ext cx="540259" cy="223794"/>
            <a:chOff x="2333000" y="3750375"/>
            <a:chExt cx="157050" cy="65050"/>
          </a:xfrm>
        </p:grpSpPr>
        <p:sp>
          <p:nvSpPr>
            <p:cNvPr id="107" name="Google Shape;107;p2"/>
            <p:cNvSpPr/>
            <p:nvPr/>
          </p:nvSpPr>
          <p:spPr>
            <a:xfrm>
              <a:off x="2337650" y="3767800"/>
              <a:ext cx="81875" cy="45300"/>
            </a:xfrm>
            <a:custGeom>
              <a:avLst/>
              <a:gdLst/>
              <a:ahLst/>
              <a:cxnLst/>
              <a:rect l="l" t="t" r="r" b="b"/>
              <a:pathLst>
                <a:path w="3275" h="1812" extrusionOk="0">
                  <a:moveTo>
                    <a:pt x="1509" y="1231"/>
                  </a:moveTo>
                  <a:cubicBezTo>
                    <a:pt x="1266" y="1242"/>
                    <a:pt x="999" y="1242"/>
                    <a:pt x="778" y="1126"/>
                  </a:cubicBezTo>
                  <a:cubicBezTo>
                    <a:pt x="581" y="1022"/>
                    <a:pt x="430" y="836"/>
                    <a:pt x="395" y="627"/>
                  </a:cubicBezTo>
                  <a:cubicBezTo>
                    <a:pt x="349" y="407"/>
                    <a:pt x="407" y="174"/>
                    <a:pt x="546" y="0"/>
                  </a:cubicBezTo>
                  <a:cubicBezTo>
                    <a:pt x="407" y="116"/>
                    <a:pt x="151" y="186"/>
                    <a:pt x="0" y="302"/>
                  </a:cubicBezTo>
                  <a:cubicBezTo>
                    <a:pt x="0" y="650"/>
                    <a:pt x="140" y="987"/>
                    <a:pt x="291" y="1300"/>
                  </a:cubicBezTo>
                  <a:cubicBezTo>
                    <a:pt x="372" y="1475"/>
                    <a:pt x="534" y="1614"/>
                    <a:pt x="708" y="1684"/>
                  </a:cubicBezTo>
                  <a:cubicBezTo>
                    <a:pt x="883" y="1753"/>
                    <a:pt x="1092" y="1765"/>
                    <a:pt x="1277" y="1788"/>
                  </a:cubicBezTo>
                  <a:cubicBezTo>
                    <a:pt x="1893" y="1811"/>
                    <a:pt x="2601" y="1695"/>
                    <a:pt x="3216" y="1614"/>
                  </a:cubicBezTo>
                  <a:cubicBezTo>
                    <a:pt x="3251" y="1451"/>
                    <a:pt x="3251" y="1242"/>
                    <a:pt x="3274" y="1091"/>
                  </a:cubicBezTo>
                  <a:cubicBezTo>
                    <a:pt x="2694" y="1161"/>
                    <a:pt x="2102" y="1208"/>
                    <a:pt x="1509" y="123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2420950" y="3757625"/>
              <a:ext cx="60975" cy="47050"/>
            </a:xfrm>
            <a:custGeom>
              <a:avLst/>
              <a:gdLst/>
              <a:ahLst/>
              <a:cxnLst/>
              <a:rect l="l" t="t" r="r" b="b"/>
              <a:pathLst>
                <a:path w="2439" h="1882" extrusionOk="0">
                  <a:moveTo>
                    <a:pt x="0" y="24"/>
                  </a:moveTo>
                  <a:cubicBezTo>
                    <a:pt x="441" y="24"/>
                    <a:pt x="871" y="1"/>
                    <a:pt x="1300" y="47"/>
                  </a:cubicBezTo>
                  <a:cubicBezTo>
                    <a:pt x="1567" y="59"/>
                    <a:pt x="1846" y="140"/>
                    <a:pt x="2113" y="256"/>
                  </a:cubicBezTo>
                  <a:cubicBezTo>
                    <a:pt x="2183" y="291"/>
                    <a:pt x="2241" y="349"/>
                    <a:pt x="2287" y="419"/>
                  </a:cubicBezTo>
                  <a:cubicBezTo>
                    <a:pt x="2322" y="512"/>
                    <a:pt x="2368" y="581"/>
                    <a:pt x="2403" y="663"/>
                  </a:cubicBezTo>
                  <a:cubicBezTo>
                    <a:pt x="2426" y="721"/>
                    <a:pt x="2438" y="814"/>
                    <a:pt x="2426" y="872"/>
                  </a:cubicBezTo>
                  <a:cubicBezTo>
                    <a:pt x="2415" y="999"/>
                    <a:pt x="2368" y="1127"/>
                    <a:pt x="2322" y="1243"/>
                  </a:cubicBezTo>
                  <a:cubicBezTo>
                    <a:pt x="2287" y="1359"/>
                    <a:pt x="2241" y="1475"/>
                    <a:pt x="2125" y="1533"/>
                  </a:cubicBezTo>
                  <a:cubicBezTo>
                    <a:pt x="2020" y="1591"/>
                    <a:pt x="1939" y="1673"/>
                    <a:pt x="1788" y="1626"/>
                  </a:cubicBezTo>
                  <a:cubicBezTo>
                    <a:pt x="1649" y="1591"/>
                    <a:pt x="1486" y="1615"/>
                    <a:pt x="1335" y="1696"/>
                  </a:cubicBezTo>
                  <a:cubicBezTo>
                    <a:pt x="1300" y="1731"/>
                    <a:pt x="1219" y="1742"/>
                    <a:pt x="1161" y="1754"/>
                  </a:cubicBezTo>
                  <a:cubicBezTo>
                    <a:pt x="871" y="1754"/>
                    <a:pt x="615" y="1870"/>
                    <a:pt x="325" y="1858"/>
                  </a:cubicBezTo>
                  <a:cubicBezTo>
                    <a:pt x="256" y="1858"/>
                    <a:pt x="163" y="1870"/>
                    <a:pt x="93" y="1882"/>
                  </a:cubicBezTo>
                  <a:cubicBezTo>
                    <a:pt x="47" y="1789"/>
                    <a:pt x="81" y="1707"/>
                    <a:pt x="116" y="1638"/>
                  </a:cubicBezTo>
                  <a:cubicBezTo>
                    <a:pt x="232" y="1475"/>
                    <a:pt x="232" y="1301"/>
                    <a:pt x="232" y="1115"/>
                  </a:cubicBezTo>
                  <a:cubicBezTo>
                    <a:pt x="232" y="605"/>
                    <a:pt x="232" y="605"/>
                    <a:pt x="23" y="117"/>
                  </a:cubicBezTo>
                  <a:cubicBezTo>
                    <a:pt x="12" y="105"/>
                    <a:pt x="12" y="71"/>
                    <a:pt x="0" y="24"/>
                  </a:cubicBezTo>
                  <a:close/>
                  <a:moveTo>
                    <a:pt x="1951" y="488"/>
                  </a:moveTo>
                  <a:cubicBezTo>
                    <a:pt x="1858" y="361"/>
                    <a:pt x="1788" y="291"/>
                    <a:pt x="1672" y="291"/>
                  </a:cubicBezTo>
                  <a:cubicBezTo>
                    <a:pt x="1382" y="291"/>
                    <a:pt x="1091" y="303"/>
                    <a:pt x="801" y="314"/>
                  </a:cubicBezTo>
                  <a:cubicBezTo>
                    <a:pt x="778" y="314"/>
                    <a:pt x="720" y="338"/>
                    <a:pt x="732" y="419"/>
                  </a:cubicBezTo>
                  <a:cubicBezTo>
                    <a:pt x="755" y="430"/>
                    <a:pt x="801" y="454"/>
                    <a:pt x="848" y="465"/>
                  </a:cubicBezTo>
                  <a:cubicBezTo>
                    <a:pt x="987" y="477"/>
                    <a:pt x="1126" y="477"/>
                    <a:pt x="1266" y="477"/>
                  </a:cubicBezTo>
                  <a:cubicBezTo>
                    <a:pt x="1440" y="477"/>
                    <a:pt x="1625" y="465"/>
                    <a:pt x="1800" y="535"/>
                  </a:cubicBezTo>
                  <a:cubicBezTo>
                    <a:pt x="1846" y="535"/>
                    <a:pt x="1892" y="512"/>
                    <a:pt x="1951" y="488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2333000" y="3750375"/>
              <a:ext cx="157050" cy="65050"/>
            </a:xfrm>
            <a:custGeom>
              <a:avLst/>
              <a:gdLst/>
              <a:ahLst/>
              <a:cxnLst/>
              <a:rect l="l" t="t" r="r" b="b"/>
              <a:pathLst>
                <a:path w="6282" h="2602" extrusionOk="0">
                  <a:moveTo>
                    <a:pt x="3774" y="12"/>
                  </a:moveTo>
                  <a:cubicBezTo>
                    <a:pt x="4017" y="12"/>
                    <a:pt x="4261" y="24"/>
                    <a:pt x="4505" y="12"/>
                  </a:cubicBezTo>
                  <a:cubicBezTo>
                    <a:pt x="4842" y="1"/>
                    <a:pt x="5167" y="59"/>
                    <a:pt x="5469" y="152"/>
                  </a:cubicBezTo>
                  <a:cubicBezTo>
                    <a:pt x="5492" y="175"/>
                    <a:pt x="5527" y="186"/>
                    <a:pt x="5550" y="186"/>
                  </a:cubicBezTo>
                  <a:cubicBezTo>
                    <a:pt x="5817" y="198"/>
                    <a:pt x="5956" y="361"/>
                    <a:pt x="6072" y="570"/>
                  </a:cubicBezTo>
                  <a:cubicBezTo>
                    <a:pt x="6177" y="720"/>
                    <a:pt x="6281" y="895"/>
                    <a:pt x="6246" y="1104"/>
                  </a:cubicBezTo>
                  <a:cubicBezTo>
                    <a:pt x="6235" y="1301"/>
                    <a:pt x="6177" y="1498"/>
                    <a:pt x="6119" y="1696"/>
                  </a:cubicBezTo>
                  <a:cubicBezTo>
                    <a:pt x="6061" y="1881"/>
                    <a:pt x="5898" y="2021"/>
                    <a:pt x="5747" y="2114"/>
                  </a:cubicBezTo>
                  <a:cubicBezTo>
                    <a:pt x="5701" y="2148"/>
                    <a:pt x="5631" y="2160"/>
                    <a:pt x="5585" y="2206"/>
                  </a:cubicBezTo>
                  <a:cubicBezTo>
                    <a:pt x="5515" y="2276"/>
                    <a:pt x="5422" y="2288"/>
                    <a:pt x="5318" y="2264"/>
                  </a:cubicBezTo>
                  <a:cubicBezTo>
                    <a:pt x="5225" y="2218"/>
                    <a:pt x="5120" y="2253"/>
                    <a:pt x="5016" y="2264"/>
                  </a:cubicBezTo>
                  <a:cubicBezTo>
                    <a:pt x="4842" y="2288"/>
                    <a:pt x="4679" y="2346"/>
                    <a:pt x="4505" y="2381"/>
                  </a:cubicBezTo>
                  <a:cubicBezTo>
                    <a:pt x="4412" y="2392"/>
                    <a:pt x="4296" y="2404"/>
                    <a:pt x="4180" y="2404"/>
                  </a:cubicBezTo>
                  <a:cubicBezTo>
                    <a:pt x="4017" y="2404"/>
                    <a:pt x="3866" y="2404"/>
                    <a:pt x="3727" y="2450"/>
                  </a:cubicBezTo>
                  <a:cubicBezTo>
                    <a:pt x="3553" y="2497"/>
                    <a:pt x="3367" y="2508"/>
                    <a:pt x="3170" y="2508"/>
                  </a:cubicBezTo>
                  <a:cubicBezTo>
                    <a:pt x="3054" y="2508"/>
                    <a:pt x="2926" y="2508"/>
                    <a:pt x="2810" y="2555"/>
                  </a:cubicBezTo>
                  <a:cubicBezTo>
                    <a:pt x="2740" y="2578"/>
                    <a:pt x="2647" y="2578"/>
                    <a:pt x="2566" y="2578"/>
                  </a:cubicBezTo>
                  <a:cubicBezTo>
                    <a:pt x="2171" y="2578"/>
                    <a:pt x="1765" y="2601"/>
                    <a:pt x="1370" y="2578"/>
                  </a:cubicBezTo>
                  <a:cubicBezTo>
                    <a:pt x="1022" y="2578"/>
                    <a:pt x="720" y="2462"/>
                    <a:pt x="430" y="2276"/>
                  </a:cubicBezTo>
                  <a:cubicBezTo>
                    <a:pt x="360" y="2230"/>
                    <a:pt x="302" y="2172"/>
                    <a:pt x="256" y="2102"/>
                  </a:cubicBezTo>
                  <a:cubicBezTo>
                    <a:pt x="117" y="1847"/>
                    <a:pt x="1" y="1568"/>
                    <a:pt x="35" y="1266"/>
                  </a:cubicBezTo>
                  <a:cubicBezTo>
                    <a:pt x="59" y="1162"/>
                    <a:pt x="93" y="1045"/>
                    <a:pt x="151" y="953"/>
                  </a:cubicBezTo>
                  <a:cubicBezTo>
                    <a:pt x="291" y="767"/>
                    <a:pt x="442" y="593"/>
                    <a:pt x="662" y="477"/>
                  </a:cubicBezTo>
                  <a:cubicBezTo>
                    <a:pt x="778" y="419"/>
                    <a:pt x="906" y="372"/>
                    <a:pt x="1022" y="303"/>
                  </a:cubicBezTo>
                  <a:cubicBezTo>
                    <a:pt x="1161" y="210"/>
                    <a:pt x="1301" y="175"/>
                    <a:pt x="1463" y="186"/>
                  </a:cubicBezTo>
                  <a:lnTo>
                    <a:pt x="1521" y="186"/>
                  </a:lnTo>
                  <a:cubicBezTo>
                    <a:pt x="1754" y="105"/>
                    <a:pt x="1986" y="105"/>
                    <a:pt x="2218" y="117"/>
                  </a:cubicBezTo>
                  <a:cubicBezTo>
                    <a:pt x="2241" y="117"/>
                    <a:pt x="2276" y="117"/>
                    <a:pt x="2299" y="105"/>
                  </a:cubicBezTo>
                  <a:cubicBezTo>
                    <a:pt x="2473" y="1"/>
                    <a:pt x="2659" y="24"/>
                    <a:pt x="2845" y="24"/>
                  </a:cubicBezTo>
                  <a:cubicBezTo>
                    <a:pt x="3147" y="12"/>
                    <a:pt x="3460" y="12"/>
                    <a:pt x="3774" y="12"/>
                  </a:cubicBezTo>
                  <a:close/>
                  <a:moveTo>
                    <a:pt x="3263" y="2218"/>
                  </a:moveTo>
                  <a:cubicBezTo>
                    <a:pt x="3321" y="2055"/>
                    <a:pt x="3379" y="1916"/>
                    <a:pt x="3437" y="1788"/>
                  </a:cubicBezTo>
                  <a:cubicBezTo>
                    <a:pt x="3541" y="1568"/>
                    <a:pt x="3541" y="1162"/>
                    <a:pt x="3448" y="918"/>
                  </a:cubicBezTo>
                  <a:cubicBezTo>
                    <a:pt x="3402" y="813"/>
                    <a:pt x="3390" y="697"/>
                    <a:pt x="3321" y="604"/>
                  </a:cubicBezTo>
                  <a:cubicBezTo>
                    <a:pt x="3135" y="361"/>
                    <a:pt x="2856" y="244"/>
                    <a:pt x="2566" y="337"/>
                  </a:cubicBezTo>
                  <a:cubicBezTo>
                    <a:pt x="2357" y="395"/>
                    <a:pt x="2160" y="395"/>
                    <a:pt x="1951" y="407"/>
                  </a:cubicBezTo>
                  <a:cubicBezTo>
                    <a:pt x="1916" y="407"/>
                    <a:pt x="1846" y="407"/>
                    <a:pt x="1812" y="419"/>
                  </a:cubicBezTo>
                  <a:cubicBezTo>
                    <a:pt x="1649" y="488"/>
                    <a:pt x="1487" y="465"/>
                    <a:pt x="1336" y="511"/>
                  </a:cubicBezTo>
                  <a:cubicBezTo>
                    <a:pt x="1173" y="546"/>
                    <a:pt x="1022" y="686"/>
                    <a:pt x="871" y="720"/>
                  </a:cubicBezTo>
                  <a:cubicBezTo>
                    <a:pt x="709" y="767"/>
                    <a:pt x="604" y="871"/>
                    <a:pt x="500" y="987"/>
                  </a:cubicBezTo>
                  <a:cubicBezTo>
                    <a:pt x="384" y="1104"/>
                    <a:pt x="302" y="1243"/>
                    <a:pt x="326" y="1417"/>
                  </a:cubicBezTo>
                  <a:cubicBezTo>
                    <a:pt x="360" y="1626"/>
                    <a:pt x="418" y="1847"/>
                    <a:pt x="546" y="2021"/>
                  </a:cubicBezTo>
                  <a:cubicBezTo>
                    <a:pt x="558" y="2032"/>
                    <a:pt x="581" y="2044"/>
                    <a:pt x="593" y="2044"/>
                  </a:cubicBezTo>
                  <a:cubicBezTo>
                    <a:pt x="836" y="2206"/>
                    <a:pt x="1115" y="2276"/>
                    <a:pt x="1405" y="2288"/>
                  </a:cubicBezTo>
                  <a:cubicBezTo>
                    <a:pt x="1777" y="2323"/>
                    <a:pt x="2160" y="2311"/>
                    <a:pt x="2531" y="2311"/>
                  </a:cubicBezTo>
                  <a:cubicBezTo>
                    <a:pt x="2578" y="2311"/>
                    <a:pt x="2624" y="2311"/>
                    <a:pt x="2647" y="2288"/>
                  </a:cubicBezTo>
                  <a:cubicBezTo>
                    <a:pt x="2856" y="2218"/>
                    <a:pt x="3042" y="2218"/>
                    <a:pt x="3263" y="2218"/>
                  </a:cubicBezTo>
                  <a:close/>
                  <a:moveTo>
                    <a:pt x="3518" y="314"/>
                  </a:moveTo>
                  <a:cubicBezTo>
                    <a:pt x="3541" y="361"/>
                    <a:pt x="3541" y="395"/>
                    <a:pt x="3553" y="419"/>
                  </a:cubicBezTo>
                  <a:cubicBezTo>
                    <a:pt x="3774" y="895"/>
                    <a:pt x="3774" y="895"/>
                    <a:pt x="3774" y="1417"/>
                  </a:cubicBezTo>
                  <a:cubicBezTo>
                    <a:pt x="3774" y="1614"/>
                    <a:pt x="3750" y="1788"/>
                    <a:pt x="3657" y="1939"/>
                  </a:cubicBezTo>
                  <a:cubicBezTo>
                    <a:pt x="3611" y="2021"/>
                    <a:pt x="3565" y="2090"/>
                    <a:pt x="3623" y="2195"/>
                  </a:cubicBezTo>
                  <a:cubicBezTo>
                    <a:pt x="3692" y="2172"/>
                    <a:pt x="3785" y="2160"/>
                    <a:pt x="3855" y="2160"/>
                  </a:cubicBezTo>
                  <a:cubicBezTo>
                    <a:pt x="4145" y="2172"/>
                    <a:pt x="4412" y="2055"/>
                    <a:pt x="4702" y="2055"/>
                  </a:cubicBezTo>
                  <a:cubicBezTo>
                    <a:pt x="4760" y="2055"/>
                    <a:pt x="4830" y="2044"/>
                    <a:pt x="4876" y="1997"/>
                  </a:cubicBezTo>
                  <a:cubicBezTo>
                    <a:pt x="5016" y="1916"/>
                    <a:pt x="5178" y="1905"/>
                    <a:pt x="5318" y="1928"/>
                  </a:cubicBezTo>
                  <a:cubicBezTo>
                    <a:pt x="5469" y="1963"/>
                    <a:pt x="5550" y="1881"/>
                    <a:pt x="5654" y="1847"/>
                  </a:cubicBezTo>
                  <a:cubicBezTo>
                    <a:pt x="5782" y="1788"/>
                    <a:pt x="5817" y="1672"/>
                    <a:pt x="5863" y="1556"/>
                  </a:cubicBezTo>
                  <a:cubicBezTo>
                    <a:pt x="5898" y="1417"/>
                    <a:pt x="5933" y="1301"/>
                    <a:pt x="5956" y="1173"/>
                  </a:cubicBezTo>
                  <a:cubicBezTo>
                    <a:pt x="5979" y="1104"/>
                    <a:pt x="5956" y="1022"/>
                    <a:pt x="5933" y="976"/>
                  </a:cubicBezTo>
                  <a:cubicBezTo>
                    <a:pt x="5898" y="883"/>
                    <a:pt x="5840" y="813"/>
                    <a:pt x="5817" y="720"/>
                  </a:cubicBezTo>
                  <a:cubicBezTo>
                    <a:pt x="5782" y="639"/>
                    <a:pt x="5724" y="593"/>
                    <a:pt x="5643" y="558"/>
                  </a:cubicBezTo>
                  <a:cubicBezTo>
                    <a:pt x="5376" y="442"/>
                    <a:pt x="5109" y="361"/>
                    <a:pt x="4830" y="349"/>
                  </a:cubicBezTo>
                  <a:cubicBezTo>
                    <a:pt x="4389" y="291"/>
                    <a:pt x="3959" y="314"/>
                    <a:pt x="3518" y="314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2361150" y="3766925"/>
              <a:ext cx="45600" cy="9025"/>
            </a:xfrm>
            <a:custGeom>
              <a:avLst/>
              <a:gdLst/>
              <a:ahLst/>
              <a:cxnLst/>
              <a:rect l="l" t="t" r="r" b="b"/>
              <a:pathLst>
                <a:path w="1824" h="361" extrusionOk="0">
                  <a:moveTo>
                    <a:pt x="1823" y="267"/>
                  </a:moveTo>
                  <a:cubicBezTo>
                    <a:pt x="1684" y="325"/>
                    <a:pt x="1580" y="314"/>
                    <a:pt x="1498" y="267"/>
                  </a:cubicBezTo>
                  <a:cubicBezTo>
                    <a:pt x="1266" y="140"/>
                    <a:pt x="1080" y="198"/>
                    <a:pt x="883" y="349"/>
                  </a:cubicBezTo>
                  <a:cubicBezTo>
                    <a:pt x="697" y="279"/>
                    <a:pt x="523" y="256"/>
                    <a:pt x="326" y="325"/>
                  </a:cubicBezTo>
                  <a:cubicBezTo>
                    <a:pt x="233" y="349"/>
                    <a:pt x="117" y="349"/>
                    <a:pt x="1" y="360"/>
                  </a:cubicBezTo>
                  <a:cubicBezTo>
                    <a:pt x="47" y="279"/>
                    <a:pt x="70" y="221"/>
                    <a:pt x="163" y="186"/>
                  </a:cubicBezTo>
                  <a:cubicBezTo>
                    <a:pt x="361" y="128"/>
                    <a:pt x="569" y="58"/>
                    <a:pt x="778" y="70"/>
                  </a:cubicBezTo>
                  <a:cubicBezTo>
                    <a:pt x="860" y="70"/>
                    <a:pt x="941" y="47"/>
                    <a:pt x="1011" y="35"/>
                  </a:cubicBezTo>
                  <a:cubicBezTo>
                    <a:pt x="1115" y="24"/>
                    <a:pt x="1220" y="0"/>
                    <a:pt x="1324" y="0"/>
                  </a:cubicBezTo>
                  <a:cubicBezTo>
                    <a:pt x="1359" y="0"/>
                    <a:pt x="1429" y="35"/>
                    <a:pt x="1452" y="58"/>
                  </a:cubicBezTo>
                  <a:cubicBezTo>
                    <a:pt x="1510" y="163"/>
                    <a:pt x="1591" y="186"/>
                    <a:pt x="1707" y="186"/>
                  </a:cubicBezTo>
                  <a:cubicBezTo>
                    <a:pt x="1730" y="209"/>
                    <a:pt x="1754" y="233"/>
                    <a:pt x="1823" y="267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2439225" y="3764600"/>
              <a:ext cx="30500" cy="6400"/>
            </a:xfrm>
            <a:custGeom>
              <a:avLst/>
              <a:gdLst/>
              <a:ahLst/>
              <a:cxnLst/>
              <a:rect l="l" t="t" r="r" b="b"/>
              <a:pathLst>
                <a:path w="1220" h="256" extrusionOk="0">
                  <a:moveTo>
                    <a:pt x="1220" y="209"/>
                  </a:moveTo>
                  <a:cubicBezTo>
                    <a:pt x="1161" y="233"/>
                    <a:pt x="1115" y="256"/>
                    <a:pt x="1092" y="244"/>
                  </a:cubicBezTo>
                  <a:cubicBezTo>
                    <a:pt x="918" y="175"/>
                    <a:pt x="720" y="198"/>
                    <a:pt x="546" y="186"/>
                  </a:cubicBezTo>
                  <a:cubicBezTo>
                    <a:pt x="407" y="186"/>
                    <a:pt x="256" y="186"/>
                    <a:pt x="128" y="175"/>
                  </a:cubicBezTo>
                  <a:cubicBezTo>
                    <a:pt x="82" y="175"/>
                    <a:pt x="47" y="140"/>
                    <a:pt x="12" y="128"/>
                  </a:cubicBezTo>
                  <a:cubicBezTo>
                    <a:pt x="1" y="59"/>
                    <a:pt x="47" y="24"/>
                    <a:pt x="82" y="24"/>
                  </a:cubicBezTo>
                  <a:cubicBezTo>
                    <a:pt x="372" y="12"/>
                    <a:pt x="662" y="1"/>
                    <a:pt x="952" y="1"/>
                  </a:cubicBezTo>
                  <a:cubicBezTo>
                    <a:pt x="1057" y="12"/>
                    <a:pt x="1127" y="82"/>
                    <a:pt x="1220" y="209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p16"/>
          <p:cNvSpPr txBox="1">
            <a:spLocks noGrp="1"/>
          </p:cNvSpPr>
          <p:nvPr>
            <p:ph type="subTitle" idx="1"/>
          </p:nvPr>
        </p:nvSpPr>
        <p:spPr>
          <a:xfrm>
            <a:off x="1154149" y="2241096"/>
            <a:ext cx="3054000" cy="143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None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 Condensed"/>
              <a:buNone/>
              <a:defRPr sz="17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 Condensed"/>
              <a:buNone/>
              <a:defRPr sz="17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 Condensed"/>
              <a:buNone/>
              <a:defRPr sz="17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 Condensed"/>
              <a:buNone/>
              <a:defRPr sz="17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 Condensed"/>
              <a:buNone/>
              <a:defRPr sz="17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 Condensed"/>
              <a:buNone/>
              <a:defRPr sz="17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 Condensed"/>
              <a:buNone/>
              <a:defRPr sz="17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 Condensed"/>
              <a:buNone/>
              <a:defRPr sz="17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835" name="Google Shape;835;p16"/>
          <p:cNvSpPr txBox="1">
            <a:spLocks noGrp="1"/>
          </p:cNvSpPr>
          <p:nvPr>
            <p:ph type="ctrTitle"/>
          </p:nvPr>
        </p:nvSpPr>
        <p:spPr>
          <a:xfrm>
            <a:off x="1220742" y="1706058"/>
            <a:ext cx="2916900" cy="64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sz="4000" b="1">
                <a:latin typeface="Neucha"/>
                <a:ea typeface="Neucha"/>
                <a:cs typeface="Neucha"/>
                <a:sym typeface="Neuch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sz="3000" b="1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sz="3000" b="1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sz="3000" b="1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sz="3000" b="1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sz="3000" b="1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sz="3000" b="1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sz="3000" b="1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sz="3000" b="1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>
            <a:endParaRPr/>
          </a:p>
        </p:txBody>
      </p:sp>
      <p:sp>
        <p:nvSpPr>
          <p:cNvPr id="836" name="Google Shape;836;p16"/>
          <p:cNvSpPr/>
          <p:nvPr/>
        </p:nvSpPr>
        <p:spPr>
          <a:xfrm rot="-955344">
            <a:off x="7599432" y="1501397"/>
            <a:ext cx="494404" cy="897096"/>
          </a:xfrm>
          <a:custGeom>
            <a:avLst/>
            <a:gdLst/>
            <a:ahLst/>
            <a:cxnLst/>
            <a:rect l="l" t="t" r="r" b="b"/>
            <a:pathLst>
              <a:path w="5504" h="9988" extrusionOk="0">
                <a:moveTo>
                  <a:pt x="2903" y="233"/>
                </a:moveTo>
                <a:cubicBezTo>
                  <a:pt x="3054" y="233"/>
                  <a:pt x="3565" y="233"/>
                  <a:pt x="3634" y="418"/>
                </a:cubicBezTo>
                <a:cubicBezTo>
                  <a:pt x="3716" y="697"/>
                  <a:pt x="3298" y="720"/>
                  <a:pt x="3135" y="755"/>
                </a:cubicBezTo>
                <a:cubicBezTo>
                  <a:pt x="2756" y="820"/>
                  <a:pt x="2348" y="855"/>
                  <a:pt x="1946" y="855"/>
                </a:cubicBezTo>
                <a:cubicBezTo>
                  <a:pt x="1843" y="855"/>
                  <a:pt x="1740" y="853"/>
                  <a:pt x="1638" y="848"/>
                </a:cubicBezTo>
                <a:cubicBezTo>
                  <a:pt x="1487" y="848"/>
                  <a:pt x="1173" y="848"/>
                  <a:pt x="1092" y="720"/>
                </a:cubicBezTo>
                <a:cubicBezTo>
                  <a:pt x="1022" y="592"/>
                  <a:pt x="1208" y="476"/>
                  <a:pt x="1313" y="441"/>
                </a:cubicBezTo>
                <a:cubicBezTo>
                  <a:pt x="1858" y="256"/>
                  <a:pt x="2381" y="244"/>
                  <a:pt x="2903" y="233"/>
                </a:cubicBezTo>
                <a:close/>
                <a:moveTo>
                  <a:pt x="3785" y="859"/>
                </a:moveTo>
                <a:cubicBezTo>
                  <a:pt x="3809" y="1045"/>
                  <a:pt x="3867" y="1196"/>
                  <a:pt x="3867" y="1347"/>
                </a:cubicBezTo>
                <a:cubicBezTo>
                  <a:pt x="3878" y="1533"/>
                  <a:pt x="3901" y="1742"/>
                  <a:pt x="3901" y="1939"/>
                </a:cubicBezTo>
                <a:lnTo>
                  <a:pt x="3867" y="1986"/>
                </a:lnTo>
                <a:cubicBezTo>
                  <a:pt x="3820" y="2044"/>
                  <a:pt x="3774" y="2090"/>
                  <a:pt x="3716" y="2125"/>
                </a:cubicBezTo>
                <a:cubicBezTo>
                  <a:pt x="3727" y="1904"/>
                  <a:pt x="3658" y="1672"/>
                  <a:pt x="3646" y="1475"/>
                </a:cubicBezTo>
                <a:cubicBezTo>
                  <a:pt x="3634" y="1312"/>
                  <a:pt x="3693" y="1092"/>
                  <a:pt x="3611" y="941"/>
                </a:cubicBezTo>
                <a:cubicBezTo>
                  <a:pt x="3669" y="917"/>
                  <a:pt x="3727" y="894"/>
                  <a:pt x="3785" y="859"/>
                </a:cubicBezTo>
                <a:close/>
                <a:moveTo>
                  <a:pt x="988" y="1045"/>
                </a:moveTo>
                <a:lnTo>
                  <a:pt x="988" y="1045"/>
                </a:lnTo>
                <a:cubicBezTo>
                  <a:pt x="1104" y="1103"/>
                  <a:pt x="1255" y="1115"/>
                  <a:pt x="1382" y="1126"/>
                </a:cubicBezTo>
                <a:cubicBezTo>
                  <a:pt x="1394" y="1359"/>
                  <a:pt x="1429" y="1579"/>
                  <a:pt x="1452" y="1811"/>
                </a:cubicBezTo>
                <a:cubicBezTo>
                  <a:pt x="1464" y="1986"/>
                  <a:pt x="1464" y="2206"/>
                  <a:pt x="1510" y="2380"/>
                </a:cubicBezTo>
                <a:cubicBezTo>
                  <a:pt x="1382" y="2334"/>
                  <a:pt x="1255" y="2287"/>
                  <a:pt x="1115" y="2229"/>
                </a:cubicBezTo>
                <a:cubicBezTo>
                  <a:pt x="1115" y="1974"/>
                  <a:pt x="1046" y="1707"/>
                  <a:pt x="999" y="1451"/>
                </a:cubicBezTo>
                <a:cubicBezTo>
                  <a:pt x="988" y="1312"/>
                  <a:pt x="988" y="1173"/>
                  <a:pt x="988" y="1045"/>
                </a:cubicBezTo>
                <a:close/>
                <a:moveTo>
                  <a:pt x="1812" y="1126"/>
                </a:moveTo>
                <a:lnTo>
                  <a:pt x="1812" y="1138"/>
                </a:lnTo>
                <a:cubicBezTo>
                  <a:pt x="1812" y="1417"/>
                  <a:pt x="1812" y="1684"/>
                  <a:pt x="1847" y="1951"/>
                </a:cubicBezTo>
                <a:cubicBezTo>
                  <a:pt x="1858" y="2125"/>
                  <a:pt x="1858" y="2299"/>
                  <a:pt x="1916" y="2461"/>
                </a:cubicBezTo>
                <a:cubicBezTo>
                  <a:pt x="1812" y="2450"/>
                  <a:pt x="1719" y="2427"/>
                  <a:pt x="1614" y="2403"/>
                </a:cubicBezTo>
                <a:cubicBezTo>
                  <a:pt x="1626" y="1986"/>
                  <a:pt x="1568" y="1544"/>
                  <a:pt x="1510" y="1126"/>
                </a:cubicBezTo>
                <a:close/>
                <a:moveTo>
                  <a:pt x="3426" y="1010"/>
                </a:moveTo>
                <a:lnTo>
                  <a:pt x="3426" y="1010"/>
                </a:lnTo>
                <a:cubicBezTo>
                  <a:pt x="3379" y="1161"/>
                  <a:pt x="3484" y="1393"/>
                  <a:pt x="3495" y="1521"/>
                </a:cubicBezTo>
                <a:cubicBezTo>
                  <a:pt x="3518" y="1742"/>
                  <a:pt x="3472" y="2009"/>
                  <a:pt x="3553" y="2229"/>
                </a:cubicBezTo>
                <a:cubicBezTo>
                  <a:pt x="3460" y="2287"/>
                  <a:pt x="3344" y="2322"/>
                  <a:pt x="3205" y="2357"/>
                </a:cubicBezTo>
                <a:cubicBezTo>
                  <a:pt x="3205" y="2345"/>
                  <a:pt x="3205" y="2334"/>
                  <a:pt x="3193" y="2322"/>
                </a:cubicBezTo>
                <a:cubicBezTo>
                  <a:pt x="3182" y="2218"/>
                  <a:pt x="3147" y="2125"/>
                  <a:pt x="3135" y="2032"/>
                </a:cubicBezTo>
                <a:cubicBezTo>
                  <a:pt x="3135" y="2010"/>
                  <a:pt x="3117" y="1998"/>
                  <a:pt x="3098" y="1998"/>
                </a:cubicBezTo>
                <a:cubicBezTo>
                  <a:pt x="3077" y="1998"/>
                  <a:pt x="3054" y="2013"/>
                  <a:pt x="3054" y="2044"/>
                </a:cubicBezTo>
                <a:cubicBezTo>
                  <a:pt x="3054" y="2125"/>
                  <a:pt x="3066" y="2218"/>
                  <a:pt x="3066" y="2299"/>
                </a:cubicBezTo>
                <a:lnTo>
                  <a:pt x="3066" y="2403"/>
                </a:lnTo>
                <a:cubicBezTo>
                  <a:pt x="2822" y="2461"/>
                  <a:pt x="2555" y="2496"/>
                  <a:pt x="2381" y="2496"/>
                </a:cubicBezTo>
                <a:cubicBezTo>
                  <a:pt x="2317" y="2502"/>
                  <a:pt x="2256" y="2505"/>
                  <a:pt x="2196" y="2505"/>
                </a:cubicBezTo>
                <a:cubicBezTo>
                  <a:pt x="2137" y="2505"/>
                  <a:pt x="2079" y="2502"/>
                  <a:pt x="2021" y="2496"/>
                </a:cubicBezTo>
                <a:cubicBezTo>
                  <a:pt x="2090" y="2090"/>
                  <a:pt x="1986" y="1521"/>
                  <a:pt x="1870" y="1161"/>
                </a:cubicBezTo>
                <a:cubicBezTo>
                  <a:pt x="2207" y="1161"/>
                  <a:pt x="2543" y="1138"/>
                  <a:pt x="2857" y="1103"/>
                </a:cubicBezTo>
                <a:cubicBezTo>
                  <a:pt x="2857" y="1231"/>
                  <a:pt x="2880" y="1347"/>
                  <a:pt x="2903" y="1475"/>
                </a:cubicBezTo>
                <a:cubicBezTo>
                  <a:pt x="2938" y="1626"/>
                  <a:pt x="2950" y="1800"/>
                  <a:pt x="3054" y="1916"/>
                </a:cubicBezTo>
                <a:cubicBezTo>
                  <a:pt x="3058" y="1920"/>
                  <a:pt x="3067" y="1923"/>
                  <a:pt x="3077" y="1923"/>
                </a:cubicBezTo>
                <a:cubicBezTo>
                  <a:pt x="3093" y="1923"/>
                  <a:pt x="3112" y="1915"/>
                  <a:pt x="3112" y="1893"/>
                </a:cubicBezTo>
                <a:cubicBezTo>
                  <a:pt x="3135" y="1753"/>
                  <a:pt x="3077" y="1602"/>
                  <a:pt x="3077" y="1463"/>
                </a:cubicBezTo>
                <a:cubicBezTo>
                  <a:pt x="3066" y="1335"/>
                  <a:pt x="3054" y="1196"/>
                  <a:pt x="3054" y="1068"/>
                </a:cubicBezTo>
                <a:cubicBezTo>
                  <a:pt x="3089" y="1057"/>
                  <a:pt x="3147" y="1057"/>
                  <a:pt x="3193" y="1057"/>
                </a:cubicBezTo>
                <a:cubicBezTo>
                  <a:pt x="3263" y="1045"/>
                  <a:pt x="3344" y="1022"/>
                  <a:pt x="3426" y="1010"/>
                </a:cubicBezTo>
                <a:close/>
                <a:moveTo>
                  <a:pt x="3530" y="2554"/>
                </a:moveTo>
                <a:lnTo>
                  <a:pt x="3530" y="2554"/>
                </a:lnTo>
                <a:cubicBezTo>
                  <a:pt x="3472" y="3367"/>
                  <a:pt x="4192" y="3808"/>
                  <a:pt x="4517" y="4505"/>
                </a:cubicBezTo>
                <a:cubicBezTo>
                  <a:pt x="3908" y="5002"/>
                  <a:pt x="2950" y="5327"/>
                  <a:pt x="2047" y="5327"/>
                </a:cubicBezTo>
                <a:cubicBezTo>
                  <a:pt x="1433" y="5327"/>
                  <a:pt x="844" y="5177"/>
                  <a:pt x="407" y="4830"/>
                </a:cubicBezTo>
                <a:lnTo>
                  <a:pt x="407" y="4783"/>
                </a:lnTo>
                <a:cubicBezTo>
                  <a:pt x="465" y="4029"/>
                  <a:pt x="918" y="3901"/>
                  <a:pt x="1266" y="3344"/>
                </a:cubicBezTo>
                <a:cubicBezTo>
                  <a:pt x="1406" y="3135"/>
                  <a:pt x="1487" y="2914"/>
                  <a:pt x="1429" y="2694"/>
                </a:cubicBezTo>
                <a:lnTo>
                  <a:pt x="1429" y="2694"/>
                </a:lnTo>
                <a:cubicBezTo>
                  <a:pt x="1664" y="2772"/>
                  <a:pt x="1945" y="2792"/>
                  <a:pt x="2193" y="2792"/>
                </a:cubicBezTo>
                <a:cubicBezTo>
                  <a:pt x="2275" y="2792"/>
                  <a:pt x="2355" y="2789"/>
                  <a:pt x="2427" y="2787"/>
                </a:cubicBezTo>
                <a:cubicBezTo>
                  <a:pt x="2717" y="2752"/>
                  <a:pt x="3170" y="2694"/>
                  <a:pt x="3530" y="2554"/>
                </a:cubicBezTo>
                <a:close/>
                <a:moveTo>
                  <a:pt x="4621" y="4783"/>
                </a:moveTo>
                <a:cubicBezTo>
                  <a:pt x="4865" y="5619"/>
                  <a:pt x="4946" y="6536"/>
                  <a:pt x="5028" y="7442"/>
                </a:cubicBezTo>
                <a:cubicBezTo>
                  <a:pt x="4299" y="8022"/>
                  <a:pt x="3385" y="8367"/>
                  <a:pt x="2477" y="8367"/>
                </a:cubicBezTo>
                <a:cubicBezTo>
                  <a:pt x="1823" y="8367"/>
                  <a:pt x="1171" y="8189"/>
                  <a:pt x="593" y="7790"/>
                </a:cubicBezTo>
                <a:cubicBezTo>
                  <a:pt x="512" y="6873"/>
                  <a:pt x="361" y="5956"/>
                  <a:pt x="396" y="5039"/>
                </a:cubicBezTo>
                <a:lnTo>
                  <a:pt x="396" y="5039"/>
                </a:lnTo>
                <a:cubicBezTo>
                  <a:pt x="871" y="5409"/>
                  <a:pt x="1528" y="5577"/>
                  <a:pt x="2205" y="5577"/>
                </a:cubicBezTo>
                <a:cubicBezTo>
                  <a:pt x="3098" y="5577"/>
                  <a:pt x="4027" y="5285"/>
                  <a:pt x="4621" y="4783"/>
                </a:cubicBezTo>
                <a:close/>
                <a:moveTo>
                  <a:pt x="5051" y="7813"/>
                </a:moveTo>
                <a:cubicBezTo>
                  <a:pt x="5062" y="8104"/>
                  <a:pt x="5097" y="8394"/>
                  <a:pt x="5109" y="8707"/>
                </a:cubicBezTo>
                <a:cubicBezTo>
                  <a:pt x="4528" y="9224"/>
                  <a:pt x="3493" y="9616"/>
                  <a:pt x="2469" y="9616"/>
                </a:cubicBezTo>
                <a:cubicBezTo>
                  <a:pt x="1814" y="9616"/>
                  <a:pt x="1164" y="9456"/>
                  <a:pt x="639" y="9067"/>
                </a:cubicBezTo>
                <a:cubicBezTo>
                  <a:pt x="651" y="9056"/>
                  <a:pt x="651" y="9021"/>
                  <a:pt x="651" y="8997"/>
                </a:cubicBezTo>
                <a:cubicBezTo>
                  <a:pt x="651" y="8684"/>
                  <a:pt x="639" y="8382"/>
                  <a:pt x="616" y="8080"/>
                </a:cubicBezTo>
                <a:lnTo>
                  <a:pt x="616" y="8080"/>
                </a:lnTo>
                <a:cubicBezTo>
                  <a:pt x="1158" y="8494"/>
                  <a:pt x="1808" y="8665"/>
                  <a:pt x="2489" y="8665"/>
                </a:cubicBezTo>
                <a:cubicBezTo>
                  <a:pt x="2610" y="8665"/>
                  <a:pt x="2733" y="8660"/>
                  <a:pt x="2857" y="8649"/>
                </a:cubicBezTo>
                <a:cubicBezTo>
                  <a:pt x="3542" y="8591"/>
                  <a:pt x="4517" y="8359"/>
                  <a:pt x="5051" y="7813"/>
                </a:cubicBezTo>
                <a:close/>
                <a:moveTo>
                  <a:pt x="3030" y="1"/>
                </a:moveTo>
                <a:cubicBezTo>
                  <a:pt x="2905" y="1"/>
                  <a:pt x="2780" y="8"/>
                  <a:pt x="2659" y="12"/>
                </a:cubicBezTo>
                <a:cubicBezTo>
                  <a:pt x="2334" y="24"/>
                  <a:pt x="790" y="82"/>
                  <a:pt x="755" y="650"/>
                </a:cubicBezTo>
                <a:cubicBezTo>
                  <a:pt x="674" y="871"/>
                  <a:pt x="709" y="1161"/>
                  <a:pt x="744" y="1393"/>
                </a:cubicBezTo>
                <a:cubicBezTo>
                  <a:pt x="790" y="1707"/>
                  <a:pt x="790" y="2090"/>
                  <a:pt x="930" y="2357"/>
                </a:cubicBezTo>
                <a:cubicBezTo>
                  <a:pt x="941" y="2392"/>
                  <a:pt x="976" y="2403"/>
                  <a:pt x="988" y="2415"/>
                </a:cubicBezTo>
                <a:cubicBezTo>
                  <a:pt x="1046" y="2496"/>
                  <a:pt x="1115" y="2554"/>
                  <a:pt x="1208" y="2612"/>
                </a:cubicBezTo>
                <a:cubicBezTo>
                  <a:pt x="1115" y="2926"/>
                  <a:pt x="1034" y="3204"/>
                  <a:pt x="802" y="3460"/>
                </a:cubicBezTo>
                <a:cubicBezTo>
                  <a:pt x="674" y="3611"/>
                  <a:pt x="512" y="3727"/>
                  <a:pt x="384" y="3866"/>
                </a:cubicBezTo>
                <a:cubicBezTo>
                  <a:pt x="128" y="4168"/>
                  <a:pt x="94" y="4493"/>
                  <a:pt x="59" y="4888"/>
                </a:cubicBezTo>
                <a:cubicBezTo>
                  <a:pt x="1" y="6246"/>
                  <a:pt x="337" y="7604"/>
                  <a:pt x="349" y="8951"/>
                </a:cubicBezTo>
                <a:cubicBezTo>
                  <a:pt x="337" y="8963"/>
                  <a:pt x="337" y="8986"/>
                  <a:pt x="349" y="9021"/>
                </a:cubicBezTo>
                <a:lnTo>
                  <a:pt x="361" y="9032"/>
                </a:lnTo>
                <a:cubicBezTo>
                  <a:pt x="384" y="9067"/>
                  <a:pt x="396" y="9079"/>
                  <a:pt x="419" y="9102"/>
                </a:cubicBezTo>
                <a:cubicBezTo>
                  <a:pt x="908" y="9724"/>
                  <a:pt x="1832" y="9988"/>
                  <a:pt x="2727" y="9988"/>
                </a:cubicBezTo>
                <a:cubicBezTo>
                  <a:pt x="3402" y="9988"/>
                  <a:pt x="4061" y="9838"/>
                  <a:pt x="4505" y="9578"/>
                </a:cubicBezTo>
                <a:cubicBezTo>
                  <a:pt x="4795" y="9392"/>
                  <a:pt x="5504" y="8951"/>
                  <a:pt x="5492" y="8788"/>
                </a:cubicBezTo>
                <a:cubicBezTo>
                  <a:pt x="5399" y="7604"/>
                  <a:pt x="5318" y="6362"/>
                  <a:pt x="5062" y="5190"/>
                </a:cubicBezTo>
                <a:cubicBezTo>
                  <a:pt x="4981" y="4783"/>
                  <a:pt x="4888" y="4354"/>
                  <a:pt x="4656" y="3982"/>
                </a:cubicBezTo>
                <a:cubicBezTo>
                  <a:pt x="4517" y="3773"/>
                  <a:pt x="4308" y="3611"/>
                  <a:pt x="4134" y="3425"/>
                </a:cubicBezTo>
                <a:cubicBezTo>
                  <a:pt x="3867" y="3135"/>
                  <a:pt x="3820" y="2845"/>
                  <a:pt x="3727" y="2508"/>
                </a:cubicBezTo>
                <a:cubicBezTo>
                  <a:pt x="3901" y="2415"/>
                  <a:pt x="4052" y="2299"/>
                  <a:pt x="4134" y="2171"/>
                </a:cubicBezTo>
                <a:cubicBezTo>
                  <a:pt x="4134" y="2113"/>
                  <a:pt x="4157" y="2090"/>
                  <a:pt x="4157" y="2055"/>
                </a:cubicBezTo>
                <a:cubicBezTo>
                  <a:pt x="4169" y="2032"/>
                  <a:pt x="4169" y="1986"/>
                  <a:pt x="4157" y="1939"/>
                </a:cubicBezTo>
                <a:cubicBezTo>
                  <a:pt x="4134" y="1753"/>
                  <a:pt x="4110" y="1544"/>
                  <a:pt x="4099" y="1359"/>
                </a:cubicBezTo>
                <a:cubicBezTo>
                  <a:pt x="4076" y="1115"/>
                  <a:pt x="4110" y="790"/>
                  <a:pt x="4018" y="558"/>
                </a:cubicBezTo>
                <a:cubicBezTo>
                  <a:pt x="4052" y="360"/>
                  <a:pt x="3867" y="209"/>
                  <a:pt x="3693" y="128"/>
                </a:cubicBezTo>
                <a:cubicBezTo>
                  <a:pt x="3484" y="24"/>
                  <a:pt x="3256" y="1"/>
                  <a:pt x="303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37" name="Google Shape;837;p16"/>
          <p:cNvGrpSpPr/>
          <p:nvPr/>
        </p:nvGrpSpPr>
        <p:grpSpPr>
          <a:xfrm rot="-3934734">
            <a:off x="7006682" y="2802455"/>
            <a:ext cx="1713225" cy="1227663"/>
            <a:chOff x="692625" y="2569725"/>
            <a:chExt cx="463800" cy="332350"/>
          </a:xfrm>
        </p:grpSpPr>
        <p:sp>
          <p:nvSpPr>
            <p:cNvPr id="838" name="Google Shape;838;p16"/>
            <p:cNvSpPr/>
            <p:nvPr/>
          </p:nvSpPr>
          <p:spPr>
            <a:xfrm>
              <a:off x="692625" y="2569725"/>
              <a:ext cx="463800" cy="332350"/>
            </a:xfrm>
            <a:custGeom>
              <a:avLst/>
              <a:gdLst/>
              <a:ahLst/>
              <a:cxnLst/>
              <a:rect l="l" t="t" r="r" b="b"/>
              <a:pathLst>
                <a:path w="18552" h="13294" extrusionOk="0">
                  <a:moveTo>
                    <a:pt x="15080" y="10669"/>
                  </a:moveTo>
                  <a:cubicBezTo>
                    <a:pt x="15313" y="10484"/>
                    <a:pt x="15533" y="10298"/>
                    <a:pt x="15754" y="10100"/>
                  </a:cubicBezTo>
                  <a:cubicBezTo>
                    <a:pt x="15998" y="10042"/>
                    <a:pt x="16207" y="9915"/>
                    <a:pt x="16462" y="9857"/>
                  </a:cubicBezTo>
                  <a:cubicBezTo>
                    <a:pt x="16648" y="9810"/>
                    <a:pt x="16868" y="9833"/>
                    <a:pt x="17066" y="9857"/>
                  </a:cubicBezTo>
                  <a:cubicBezTo>
                    <a:pt x="17309" y="9892"/>
                    <a:pt x="17518" y="10031"/>
                    <a:pt x="17716" y="10182"/>
                  </a:cubicBezTo>
                  <a:cubicBezTo>
                    <a:pt x="17797" y="10217"/>
                    <a:pt x="17855" y="10275"/>
                    <a:pt x="17913" y="10333"/>
                  </a:cubicBezTo>
                  <a:cubicBezTo>
                    <a:pt x="18111" y="10530"/>
                    <a:pt x="18285" y="10716"/>
                    <a:pt x="18343" y="11006"/>
                  </a:cubicBezTo>
                  <a:cubicBezTo>
                    <a:pt x="18424" y="11343"/>
                    <a:pt x="18401" y="11656"/>
                    <a:pt x="18401" y="11981"/>
                  </a:cubicBezTo>
                  <a:cubicBezTo>
                    <a:pt x="18401" y="12051"/>
                    <a:pt x="18389" y="12120"/>
                    <a:pt x="18366" y="12179"/>
                  </a:cubicBezTo>
                  <a:cubicBezTo>
                    <a:pt x="18227" y="12527"/>
                    <a:pt x="18006" y="12805"/>
                    <a:pt x="17693" y="12980"/>
                  </a:cubicBezTo>
                  <a:cubicBezTo>
                    <a:pt x="17495" y="13096"/>
                    <a:pt x="17286" y="13212"/>
                    <a:pt x="17042" y="13235"/>
                  </a:cubicBezTo>
                  <a:cubicBezTo>
                    <a:pt x="16752" y="13270"/>
                    <a:pt x="16474" y="13293"/>
                    <a:pt x="16183" y="13281"/>
                  </a:cubicBezTo>
                  <a:cubicBezTo>
                    <a:pt x="15998" y="13270"/>
                    <a:pt x="15812" y="13212"/>
                    <a:pt x="15661" y="13061"/>
                  </a:cubicBezTo>
                  <a:cubicBezTo>
                    <a:pt x="15487" y="12887"/>
                    <a:pt x="15313" y="12713"/>
                    <a:pt x="15197" y="12504"/>
                  </a:cubicBezTo>
                  <a:cubicBezTo>
                    <a:pt x="15069" y="12248"/>
                    <a:pt x="14918" y="11993"/>
                    <a:pt x="14883" y="11703"/>
                  </a:cubicBezTo>
                  <a:cubicBezTo>
                    <a:pt x="14732" y="11633"/>
                    <a:pt x="14570" y="11610"/>
                    <a:pt x="14419" y="11598"/>
                  </a:cubicBezTo>
                  <a:cubicBezTo>
                    <a:pt x="14105" y="11586"/>
                    <a:pt x="13803" y="11575"/>
                    <a:pt x="13513" y="11470"/>
                  </a:cubicBezTo>
                  <a:cubicBezTo>
                    <a:pt x="13339" y="11412"/>
                    <a:pt x="13142" y="11412"/>
                    <a:pt x="12933" y="11377"/>
                  </a:cubicBezTo>
                  <a:cubicBezTo>
                    <a:pt x="12759" y="11354"/>
                    <a:pt x="12596" y="11319"/>
                    <a:pt x="12422" y="11285"/>
                  </a:cubicBezTo>
                  <a:cubicBezTo>
                    <a:pt x="12213" y="11238"/>
                    <a:pt x="11992" y="11180"/>
                    <a:pt x="11760" y="11192"/>
                  </a:cubicBezTo>
                  <a:cubicBezTo>
                    <a:pt x="11702" y="11192"/>
                    <a:pt x="11633" y="11192"/>
                    <a:pt x="11575" y="11180"/>
                  </a:cubicBezTo>
                  <a:cubicBezTo>
                    <a:pt x="11296" y="11110"/>
                    <a:pt x="11017" y="11122"/>
                    <a:pt x="10739" y="11110"/>
                  </a:cubicBezTo>
                  <a:cubicBezTo>
                    <a:pt x="10599" y="11110"/>
                    <a:pt x="10448" y="11087"/>
                    <a:pt x="10321" y="11076"/>
                  </a:cubicBezTo>
                  <a:cubicBezTo>
                    <a:pt x="10100" y="11029"/>
                    <a:pt x="9903" y="11018"/>
                    <a:pt x="9682" y="11018"/>
                  </a:cubicBezTo>
                  <a:cubicBezTo>
                    <a:pt x="9322" y="11018"/>
                    <a:pt x="8974" y="11018"/>
                    <a:pt x="8614" y="11006"/>
                  </a:cubicBezTo>
                  <a:cubicBezTo>
                    <a:pt x="8440" y="11006"/>
                    <a:pt x="8266" y="10960"/>
                    <a:pt x="8092" y="10948"/>
                  </a:cubicBezTo>
                  <a:cubicBezTo>
                    <a:pt x="7952" y="10936"/>
                    <a:pt x="7825" y="10902"/>
                    <a:pt x="7697" y="10902"/>
                  </a:cubicBezTo>
                  <a:lnTo>
                    <a:pt x="5050" y="10902"/>
                  </a:lnTo>
                  <a:cubicBezTo>
                    <a:pt x="4899" y="10902"/>
                    <a:pt x="4737" y="10890"/>
                    <a:pt x="4574" y="10843"/>
                  </a:cubicBezTo>
                  <a:cubicBezTo>
                    <a:pt x="4388" y="10797"/>
                    <a:pt x="4203" y="10785"/>
                    <a:pt x="4005" y="10739"/>
                  </a:cubicBezTo>
                  <a:cubicBezTo>
                    <a:pt x="3738" y="10681"/>
                    <a:pt x="3460" y="10623"/>
                    <a:pt x="3169" y="10588"/>
                  </a:cubicBezTo>
                  <a:cubicBezTo>
                    <a:pt x="3018" y="10553"/>
                    <a:pt x="2868" y="10565"/>
                    <a:pt x="2705" y="10565"/>
                  </a:cubicBezTo>
                  <a:cubicBezTo>
                    <a:pt x="2496" y="10565"/>
                    <a:pt x="2299" y="10600"/>
                    <a:pt x="2113" y="10495"/>
                  </a:cubicBezTo>
                  <a:cubicBezTo>
                    <a:pt x="2067" y="10472"/>
                    <a:pt x="1997" y="10484"/>
                    <a:pt x="1939" y="10484"/>
                  </a:cubicBezTo>
                  <a:cubicBezTo>
                    <a:pt x="1858" y="10472"/>
                    <a:pt x="1776" y="10449"/>
                    <a:pt x="1707" y="10426"/>
                  </a:cubicBezTo>
                  <a:cubicBezTo>
                    <a:pt x="1625" y="10391"/>
                    <a:pt x="1567" y="10356"/>
                    <a:pt x="1498" y="10333"/>
                  </a:cubicBezTo>
                  <a:cubicBezTo>
                    <a:pt x="1196" y="10275"/>
                    <a:pt x="975" y="10089"/>
                    <a:pt x="801" y="9845"/>
                  </a:cubicBezTo>
                  <a:cubicBezTo>
                    <a:pt x="720" y="9717"/>
                    <a:pt x="604" y="9578"/>
                    <a:pt x="499" y="9450"/>
                  </a:cubicBezTo>
                  <a:cubicBezTo>
                    <a:pt x="325" y="9230"/>
                    <a:pt x="197" y="8998"/>
                    <a:pt x="163" y="8707"/>
                  </a:cubicBezTo>
                  <a:cubicBezTo>
                    <a:pt x="163" y="8673"/>
                    <a:pt x="139" y="8615"/>
                    <a:pt x="116" y="8568"/>
                  </a:cubicBezTo>
                  <a:cubicBezTo>
                    <a:pt x="23" y="8359"/>
                    <a:pt x="0" y="8162"/>
                    <a:pt x="0" y="7941"/>
                  </a:cubicBezTo>
                  <a:lnTo>
                    <a:pt x="0" y="6502"/>
                  </a:lnTo>
                  <a:cubicBezTo>
                    <a:pt x="0" y="6328"/>
                    <a:pt x="23" y="6153"/>
                    <a:pt x="81" y="6002"/>
                  </a:cubicBezTo>
                  <a:cubicBezTo>
                    <a:pt x="139" y="5828"/>
                    <a:pt x="139" y="5631"/>
                    <a:pt x="197" y="5457"/>
                  </a:cubicBezTo>
                  <a:lnTo>
                    <a:pt x="279" y="5201"/>
                  </a:lnTo>
                  <a:cubicBezTo>
                    <a:pt x="348" y="4981"/>
                    <a:pt x="453" y="4795"/>
                    <a:pt x="639" y="4644"/>
                  </a:cubicBezTo>
                  <a:cubicBezTo>
                    <a:pt x="685" y="4609"/>
                    <a:pt x="743" y="4563"/>
                    <a:pt x="755" y="4516"/>
                  </a:cubicBezTo>
                  <a:cubicBezTo>
                    <a:pt x="813" y="4354"/>
                    <a:pt x="952" y="4284"/>
                    <a:pt x="1080" y="4215"/>
                  </a:cubicBezTo>
                  <a:cubicBezTo>
                    <a:pt x="1324" y="4087"/>
                    <a:pt x="1591" y="3948"/>
                    <a:pt x="1858" y="3890"/>
                  </a:cubicBezTo>
                  <a:cubicBezTo>
                    <a:pt x="1974" y="3866"/>
                    <a:pt x="2090" y="3820"/>
                    <a:pt x="2206" y="3773"/>
                  </a:cubicBezTo>
                  <a:cubicBezTo>
                    <a:pt x="2287" y="3762"/>
                    <a:pt x="2357" y="3750"/>
                    <a:pt x="2415" y="3750"/>
                  </a:cubicBezTo>
                  <a:cubicBezTo>
                    <a:pt x="2519" y="3739"/>
                    <a:pt x="2612" y="3704"/>
                    <a:pt x="2717" y="3704"/>
                  </a:cubicBezTo>
                  <a:cubicBezTo>
                    <a:pt x="2833" y="3692"/>
                    <a:pt x="2937" y="3681"/>
                    <a:pt x="3053" y="3681"/>
                  </a:cubicBezTo>
                  <a:cubicBezTo>
                    <a:pt x="4214" y="3681"/>
                    <a:pt x="5364" y="3681"/>
                    <a:pt x="6524" y="3692"/>
                  </a:cubicBezTo>
                  <a:cubicBezTo>
                    <a:pt x="6664" y="3692"/>
                    <a:pt x="6815" y="3692"/>
                    <a:pt x="6942" y="3646"/>
                  </a:cubicBezTo>
                  <a:cubicBezTo>
                    <a:pt x="7012" y="3623"/>
                    <a:pt x="7105" y="3623"/>
                    <a:pt x="7186" y="3623"/>
                  </a:cubicBezTo>
                  <a:cubicBezTo>
                    <a:pt x="7523" y="3623"/>
                    <a:pt x="7836" y="3634"/>
                    <a:pt x="8173" y="3634"/>
                  </a:cubicBezTo>
                  <a:cubicBezTo>
                    <a:pt x="8266" y="3634"/>
                    <a:pt x="8347" y="3623"/>
                    <a:pt x="8452" y="3599"/>
                  </a:cubicBezTo>
                  <a:cubicBezTo>
                    <a:pt x="8695" y="3565"/>
                    <a:pt x="8846" y="3402"/>
                    <a:pt x="8904" y="3158"/>
                  </a:cubicBezTo>
                  <a:cubicBezTo>
                    <a:pt x="8928" y="3054"/>
                    <a:pt x="8986" y="2949"/>
                    <a:pt x="9020" y="2845"/>
                  </a:cubicBezTo>
                  <a:cubicBezTo>
                    <a:pt x="9055" y="2729"/>
                    <a:pt x="9102" y="2613"/>
                    <a:pt x="9160" y="2520"/>
                  </a:cubicBezTo>
                  <a:cubicBezTo>
                    <a:pt x="9218" y="2369"/>
                    <a:pt x="9287" y="2241"/>
                    <a:pt x="9392" y="2125"/>
                  </a:cubicBezTo>
                  <a:cubicBezTo>
                    <a:pt x="9543" y="1974"/>
                    <a:pt x="9694" y="1846"/>
                    <a:pt x="9845" y="1719"/>
                  </a:cubicBezTo>
                  <a:cubicBezTo>
                    <a:pt x="9868" y="1684"/>
                    <a:pt x="9926" y="1672"/>
                    <a:pt x="9949" y="1649"/>
                  </a:cubicBezTo>
                  <a:cubicBezTo>
                    <a:pt x="9972" y="1486"/>
                    <a:pt x="10135" y="1452"/>
                    <a:pt x="10239" y="1394"/>
                  </a:cubicBezTo>
                  <a:cubicBezTo>
                    <a:pt x="10599" y="1208"/>
                    <a:pt x="10971" y="1022"/>
                    <a:pt x="11354" y="836"/>
                  </a:cubicBezTo>
                  <a:cubicBezTo>
                    <a:pt x="11633" y="697"/>
                    <a:pt x="11900" y="558"/>
                    <a:pt x="12178" y="442"/>
                  </a:cubicBezTo>
                  <a:cubicBezTo>
                    <a:pt x="12399" y="349"/>
                    <a:pt x="12619" y="256"/>
                    <a:pt x="12863" y="268"/>
                  </a:cubicBezTo>
                  <a:cubicBezTo>
                    <a:pt x="12910" y="268"/>
                    <a:pt x="12968" y="268"/>
                    <a:pt x="13002" y="233"/>
                  </a:cubicBezTo>
                  <a:cubicBezTo>
                    <a:pt x="13142" y="151"/>
                    <a:pt x="13281" y="163"/>
                    <a:pt x="13409" y="221"/>
                  </a:cubicBezTo>
                  <a:cubicBezTo>
                    <a:pt x="13513" y="268"/>
                    <a:pt x="13606" y="268"/>
                    <a:pt x="13699" y="221"/>
                  </a:cubicBezTo>
                  <a:cubicBezTo>
                    <a:pt x="13757" y="198"/>
                    <a:pt x="13815" y="209"/>
                    <a:pt x="13873" y="198"/>
                  </a:cubicBezTo>
                  <a:cubicBezTo>
                    <a:pt x="13989" y="175"/>
                    <a:pt x="14129" y="151"/>
                    <a:pt x="14245" y="140"/>
                  </a:cubicBezTo>
                  <a:cubicBezTo>
                    <a:pt x="14338" y="117"/>
                    <a:pt x="14442" y="105"/>
                    <a:pt x="14546" y="105"/>
                  </a:cubicBezTo>
                  <a:cubicBezTo>
                    <a:pt x="14663" y="105"/>
                    <a:pt x="14790" y="105"/>
                    <a:pt x="14906" y="47"/>
                  </a:cubicBezTo>
                  <a:cubicBezTo>
                    <a:pt x="14976" y="24"/>
                    <a:pt x="15069" y="24"/>
                    <a:pt x="15150" y="24"/>
                  </a:cubicBezTo>
                  <a:cubicBezTo>
                    <a:pt x="15487" y="24"/>
                    <a:pt x="15835" y="35"/>
                    <a:pt x="16172" y="24"/>
                  </a:cubicBezTo>
                  <a:cubicBezTo>
                    <a:pt x="16462" y="0"/>
                    <a:pt x="16683" y="163"/>
                    <a:pt x="16880" y="314"/>
                  </a:cubicBezTo>
                  <a:cubicBezTo>
                    <a:pt x="17263" y="581"/>
                    <a:pt x="17449" y="976"/>
                    <a:pt x="17588" y="1394"/>
                  </a:cubicBezTo>
                  <a:cubicBezTo>
                    <a:pt x="17669" y="1614"/>
                    <a:pt x="17739" y="1823"/>
                    <a:pt x="17902" y="1974"/>
                  </a:cubicBezTo>
                  <a:cubicBezTo>
                    <a:pt x="17983" y="2079"/>
                    <a:pt x="18029" y="2229"/>
                    <a:pt x="18076" y="2369"/>
                  </a:cubicBezTo>
                  <a:cubicBezTo>
                    <a:pt x="18145" y="2636"/>
                    <a:pt x="18250" y="2891"/>
                    <a:pt x="18215" y="3170"/>
                  </a:cubicBezTo>
                  <a:cubicBezTo>
                    <a:pt x="18203" y="3390"/>
                    <a:pt x="18111" y="3483"/>
                    <a:pt x="17902" y="3483"/>
                  </a:cubicBezTo>
                  <a:lnTo>
                    <a:pt x="17495" y="3483"/>
                  </a:lnTo>
                  <a:cubicBezTo>
                    <a:pt x="17263" y="3483"/>
                    <a:pt x="17124" y="3402"/>
                    <a:pt x="17112" y="3181"/>
                  </a:cubicBezTo>
                  <a:cubicBezTo>
                    <a:pt x="17089" y="2903"/>
                    <a:pt x="16973" y="2647"/>
                    <a:pt x="17008" y="2369"/>
                  </a:cubicBezTo>
                  <a:cubicBezTo>
                    <a:pt x="17031" y="2253"/>
                    <a:pt x="16996" y="2148"/>
                    <a:pt x="16926" y="2055"/>
                  </a:cubicBezTo>
                  <a:cubicBezTo>
                    <a:pt x="16799" y="1881"/>
                    <a:pt x="16741" y="1672"/>
                    <a:pt x="16683" y="1452"/>
                  </a:cubicBezTo>
                  <a:cubicBezTo>
                    <a:pt x="16601" y="1196"/>
                    <a:pt x="16450" y="1045"/>
                    <a:pt x="16183" y="1045"/>
                  </a:cubicBezTo>
                  <a:lnTo>
                    <a:pt x="14651" y="1045"/>
                  </a:lnTo>
                  <a:cubicBezTo>
                    <a:pt x="14570" y="1045"/>
                    <a:pt x="14488" y="1080"/>
                    <a:pt x="14419" y="1092"/>
                  </a:cubicBezTo>
                  <a:cubicBezTo>
                    <a:pt x="14326" y="1103"/>
                    <a:pt x="14256" y="1138"/>
                    <a:pt x="14163" y="1138"/>
                  </a:cubicBezTo>
                  <a:cubicBezTo>
                    <a:pt x="14024" y="1150"/>
                    <a:pt x="13873" y="1161"/>
                    <a:pt x="13792" y="1301"/>
                  </a:cubicBezTo>
                  <a:cubicBezTo>
                    <a:pt x="13780" y="1324"/>
                    <a:pt x="13722" y="1336"/>
                    <a:pt x="13687" y="1359"/>
                  </a:cubicBezTo>
                  <a:cubicBezTo>
                    <a:pt x="13467" y="1428"/>
                    <a:pt x="13258" y="1510"/>
                    <a:pt x="13002" y="1533"/>
                  </a:cubicBezTo>
                  <a:cubicBezTo>
                    <a:pt x="12875" y="1533"/>
                    <a:pt x="12747" y="1591"/>
                    <a:pt x="12619" y="1603"/>
                  </a:cubicBezTo>
                  <a:cubicBezTo>
                    <a:pt x="12480" y="1603"/>
                    <a:pt x="12352" y="1661"/>
                    <a:pt x="12236" y="1672"/>
                  </a:cubicBezTo>
                  <a:cubicBezTo>
                    <a:pt x="12004" y="1707"/>
                    <a:pt x="11807" y="1777"/>
                    <a:pt x="11598" y="1846"/>
                  </a:cubicBezTo>
                  <a:cubicBezTo>
                    <a:pt x="11226" y="1974"/>
                    <a:pt x="10901" y="2171"/>
                    <a:pt x="10681" y="2520"/>
                  </a:cubicBezTo>
                  <a:cubicBezTo>
                    <a:pt x="10681" y="2531"/>
                    <a:pt x="10669" y="2531"/>
                    <a:pt x="10669" y="2543"/>
                  </a:cubicBezTo>
                  <a:cubicBezTo>
                    <a:pt x="10437" y="2729"/>
                    <a:pt x="10321" y="2996"/>
                    <a:pt x="10239" y="3251"/>
                  </a:cubicBezTo>
                  <a:cubicBezTo>
                    <a:pt x="10193" y="3390"/>
                    <a:pt x="10147" y="3506"/>
                    <a:pt x="10147" y="3634"/>
                  </a:cubicBezTo>
                  <a:cubicBezTo>
                    <a:pt x="10147" y="3715"/>
                    <a:pt x="10147" y="3820"/>
                    <a:pt x="10123" y="3913"/>
                  </a:cubicBezTo>
                  <a:cubicBezTo>
                    <a:pt x="10007" y="4203"/>
                    <a:pt x="10077" y="4493"/>
                    <a:pt x="10147" y="4783"/>
                  </a:cubicBezTo>
                  <a:cubicBezTo>
                    <a:pt x="10158" y="4842"/>
                    <a:pt x="10205" y="4876"/>
                    <a:pt x="10251" y="4923"/>
                  </a:cubicBezTo>
                  <a:cubicBezTo>
                    <a:pt x="10367" y="5016"/>
                    <a:pt x="10472" y="5097"/>
                    <a:pt x="10588" y="5190"/>
                  </a:cubicBezTo>
                  <a:cubicBezTo>
                    <a:pt x="10762" y="5306"/>
                    <a:pt x="10913" y="5399"/>
                    <a:pt x="11087" y="5515"/>
                  </a:cubicBezTo>
                  <a:cubicBezTo>
                    <a:pt x="11122" y="5538"/>
                    <a:pt x="11145" y="5561"/>
                    <a:pt x="11168" y="5561"/>
                  </a:cubicBezTo>
                  <a:cubicBezTo>
                    <a:pt x="11516" y="5654"/>
                    <a:pt x="11830" y="5828"/>
                    <a:pt x="12167" y="5944"/>
                  </a:cubicBezTo>
                  <a:cubicBezTo>
                    <a:pt x="12271" y="5968"/>
                    <a:pt x="12364" y="6026"/>
                    <a:pt x="12468" y="6072"/>
                  </a:cubicBezTo>
                  <a:cubicBezTo>
                    <a:pt x="12585" y="6119"/>
                    <a:pt x="12712" y="6153"/>
                    <a:pt x="12852" y="6188"/>
                  </a:cubicBezTo>
                  <a:cubicBezTo>
                    <a:pt x="13084" y="6246"/>
                    <a:pt x="13293" y="6316"/>
                    <a:pt x="13513" y="6409"/>
                  </a:cubicBezTo>
                  <a:cubicBezTo>
                    <a:pt x="13676" y="6467"/>
                    <a:pt x="13803" y="6548"/>
                    <a:pt x="13815" y="6757"/>
                  </a:cubicBezTo>
                  <a:cubicBezTo>
                    <a:pt x="14140" y="6838"/>
                    <a:pt x="14430" y="6931"/>
                    <a:pt x="14732" y="6954"/>
                  </a:cubicBezTo>
                  <a:lnTo>
                    <a:pt x="14767" y="6954"/>
                  </a:lnTo>
                  <a:cubicBezTo>
                    <a:pt x="15034" y="7105"/>
                    <a:pt x="15348" y="7024"/>
                    <a:pt x="15638" y="7059"/>
                  </a:cubicBezTo>
                  <a:cubicBezTo>
                    <a:pt x="15731" y="7070"/>
                    <a:pt x="15835" y="7059"/>
                    <a:pt x="15940" y="7070"/>
                  </a:cubicBezTo>
                  <a:cubicBezTo>
                    <a:pt x="16044" y="7082"/>
                    <a:pt x="16137" y="7070"/>
                    <a:pt x="16230" y="7001"/>
                  </a:cubicBezTo>
                  <a:cubicBezTo>
                    <a:pt x="16253" y="6966"/>
                    <a:pt x="16299" y="6954"/>
                    <a:pt x="16334" y="6943"/>
                  </a:cubicBezTo>
                  <a:cubicBezTo>
                    <a:pt x="16636" y="6850"/>
                    <a:pt x="16810" y="6618"/>
                    <a:pt x="16973" y="6362"/>
                  </a:cubicBezTo>
                  <a:cubicBezTo>
                    <a:pt x="17031" y="6258"/>
                    <a:pt x="17089" y="6177"/>
                    <a:pt x="17147" y="6072"/>
                  </a:cubicBezTo>
                  <a:cubicBezTo>
                    <a:pt x="17182" y="5979"/>
                    <a:pt x="17240" y="5898"/>
                    <a:pt x="17286" y="5793"/>
                  </a:cubicBezTo>
                  <a:cubicBezTo>
                    <a:pt x="17321" y="5724"/>
                    <a:pt x="17321" y="5631"/>
                    <a:pt x="17275" y="5561"/>
                  </a:cubicBezTo>
                  <a:cubicBezTo>
                    <a:pt x="17147" y="5271"/>
                    <a:pt x="17147" y="4969"/>
                    <a:pt x="17263" y="4679"/>
                  </a:cubicBezTo>
                  <a:cubicBezTo>
                    <a:pt x="17298" y="4563"/>
                    <a:pt x="17344" y="4435"/>
                    <a:pt x="17356" y="4296"/>
                  </a:cubicBezTo>
                  <a:cubicBezTo>
                    <a:pt x="17379" y="4122"/>
                    <a:pt x="17507" y="4040"/>
                    <a:pt x="17635" y="4029"/>
                  </a:cubicBezTo>
                  <a:cubicBezTo>
                    <a:pt x="17878" y="3982"/>
                    <a:pt x="18111" y="3971"/>
                    <a:pt x="18343" y="4099"/>
                  </a:cubicBezTo>
                  <a:cubicBezTo>
                    <a:pt x="18447" y="4157"/>
                    <a:pt x="18517" y="4226"/>
                    <a:pt x="18540" y="4354"/>
                  </a:cubicBezTo>
                  <a:cubicBezTo>
                    <a:pt x="18552" y="4493"/>
                    <a:pt x="18552" y="4621"/>
                    <a:pt x="18505" y="4749"/>
                  </a:cubicBezTo>
                  <a:cubicBezTo>
                    <a:pt x="18436" y="4981"/>
                    <a:pt x="18308" y="5190"/>
                    <a:pt x="18215" y="5422"/>
                  </a:cubicBezTo>
                  <a:cubicBezTo>
                    <a:pt x="18029" y="5863"/>
                    <a:pt x="17809" y="6304"/>
                    <a:pt x="17588" y="6757"/>
                  </a:cubicBezTo>
                  <a:cubicBezTo>
                    <a:pt x="17553" y="7047"/>
                    <a:pt x="17286" y="7198"/>
                    <a:pt x="17159" y="7430"/>
                  </a:cubicBezTo>
                  <a:lnTo>
                    <a:pt x="17112" y="7477"/>
                  </a:lnTo>
                  <a:lnTo>
                    <a:pt x="16416" y="7872"/>
                  </a:lnTo>
                  <a:cubicBezTo>
                    <a:pt x="16358" y="7895"/>
                    <a:pt x="16288" y="7918"/>
                    <a:pt x="16218" y="7930"/>
                  </a:cubicBezTo>
                  <a:cubicBezTo>
                    <a:pt x="16172" y="7941"/>
                    <a:pt x="16114" y="7930"/>
                    <a:pt x="16067" y="7941"/>
                  </a:cubicBezTo>
                  <a:cubicBezTo>
                    <a:pt x="15707" y="8092"/>
                    <a:pt x="15313" y="7999"/>
                    <a:pt x="14953" y="8011"/>
                  </a:cubicBezTo>
                  <a:cubicBezTo>
                    <a:pt x="14825" y="8011"/>
                    <a:pt x="14686" y="7976"/>
                    <a:pt x="14570" y="7930"/>
                  </a:cubicBezTo>
                  <a:cubicBezTo>
                    <a:pt x="14279" y="7837"/>
                    <a:pt x="13966" y="7860"/>
                    <a:pt x="13699" y="7663"/>
                  </a:cubicBezTo>
                  <a:cubicBezTo>
                    <a:pt x="13664" y="7639"/>
                    <a:pt x="13583" y="7639"/>
                    <a:pt x="13525" y="7651"/>
                  </a:cubicBezTo>
                  <a:cubicBezTo>
                    <a:pt x="13281" y="7686"/>
                    <a:pt x="13037" y="7651"/>
                    <a:pt x="12817" y="7535"/>
                  </a:cubicBezTo>
                  <a:cubicBezTo>
                    <a:pt x="12735" y="7488"/>
                    <a:pt x="12654" y="7430"/>
                    <a:pt x="12538" y="7407"/>
                  </a:cubicBezTo>
                  <a:cubicBezTo>
                    <a:pt x="12329" y="7349"/>
                    <a:pt x="12120" y="7256"/>
                    <a:pt x="11900" y="7187"/>
                  </a:cubicBezTo>
                  <a:cubicBezTo>
                    <a:pt x="11865" y="7175"/>
                    <a:pt x="11807" y="7163"/>
                    <a:pt x="11760" y="7129"/>
                  </a:cubicBezTo>
                  <a:cubicBezTo>
                    <a:pt x="11656" y="7059"/>
                    <a:pt x="11540" y="7012"/>
                    <a:pt x="11424" y="6966"/>
                  </a:cubicBezTo>
                  <a:cubicBezTo>
                    <a:pt x="11296" y="6931"/>
                    <a:pt x="11180" y="6850"/>
                    <a:pt x="11064" y="6815"/>
                  </a:cubicBezTo>
                  <a:cubicBezTo>
                    <a:pt x="10971" y="6769"/>
                    <a:pt x="10901" y="6722"/>
                    <a:pt x="10820" y="6699"/>
                  </a:cubicBezTo>
                  <a:cubicBezTo>
                    <a:pt x="10483" y="6618"/>
                    <a:pt x="10205" y="6420"/>
                    <a:pt x="9903" y="6269"/>
                  </a:cubicBezTo>
                  <a:cubicBezTo>
                    <a:pt x="9845" y="6246"/>
                    <a:pt x="9798" y="6200"/>
                    <a:pt x="9752" y="6153"/>
                  </a:cubicBezTo>
                  <a:cubicBezTo>
                    <a:pt x="9636" y="6072"/>
                    <a:pt x="9554" y="5956"/>
                    <a:pt x="9427" y="5886"/>
                  </a:cubicBezTo>
                  <a:cubicBezTo>
                    <a:pt x="9229" y="5782"/>
                    <a:pt x="9102" y="5631"/>
                    <a:pt x="9032" y="5434"/>
                  </a:cubicBezTo>
                  <a:cubicBezTo>
                    <a:pt x="8939" y="5213"/>
                    <a:pt x="8788" y="5027"/>
                    <a:pt x="8626" y="4853"/>
                  </a:cubicBezTo>
                  <a:cubicBezTo>
                    <a:pt x="8463" y="4679"/>
                    <a:pt x="8243" y="4621"/>
                    <a:pt x="8010" y="4609"/>
                  </a:cubicBezTo>
                  <a:cubicBezTo>
                    <a:pt x="7871" y="4586"/>
                    <a:pt x="7720" y="4609"/>
                    <a:pt x="7581" y="4609"/>
                  </a:cubicBezTo>
                  <a:lnTo>
                    <a:pt x="4226" y="4609"/>
                  </a:lnTo>
                  <a:cubicBezTo>
                    <a:pt x="4063" y="4609"/>
                    <a:pt x="3924" y="4621"/>
                    <a:pt x="3773" y="4667"/>
                  </a:cubicBezTo>
                  <a:cubicBezTo>
                    <a:pt x="3645" y="4702"/>
                    <a:pt x="3483" y="4691"/>
                    <a:pt x="3355" y="4691"/>
                  </a:cubicBezTo>
                  <a:cubicBezTo>
                    <a:pt x="3018" y="4679"/>
                    <a:pt x="2693" y="4725"/>
                    <a:pt x="2368" y="4853"/>
                  </a:cubicBezTo>
                  <a:cubicBezTo>
                    <a:pt x="2287" y="4900"/>
                    <a:pt x="2183" y="4911"/>
                    <a:pt x="2078" y="4934"/>
                  </a:cubicBezTo>
                  <a:cubicBezTo>
                    <a:pt x="1741" y="5074"/>
                    <a:pt x="1474" y="5248"/>
                    <a:pt x="1312" y="5596"/>
                  </a:cubicBezTo>
                  <a:cubicBezTo>
                    <a:pt x="1219" y="5793"/>
                    <a:pt x="1126" y="5979"/>
                    <a:pt x="1161" y="6200"/>
                  </a:cubicBezTo>
                  <a:cubicBezTo>
                    <a:pt x="1161" y="6246"/>
                    <a:pt x="1161" y="6293"/>
                    <a:pt x="1149" y="6316"/>
                  </a:cubicBezTo>
                  <a:cubicBezTo>
                    <a:pt x="1045" y="6525"/>
                    <a:pt x="1091" y="6734"/>
                    <a:pt x="1080" y="6954"/>
                  </a:cubicBezTo>
                  <a:cubicBezTo>
                    <a:pt x="1080" y="7187"/>
                    <a:pt x="1091" y="7407"/>
                    <a:pt x="1080" y="7639"/>
                  </a:cubicBezTo>
                  <a:cubicBezTo>
                    <a:pt x="1068" y="7930"/>
                    <a:pt x="1149" y="8185"/>
                    <a:pt x="1219" y="8475"/>
                  </a:cubicBezTo>
                  <a:cubicBezTo>
                    <a:pt x="1265" y="8684"/>
                    <a:pt x="1393" y="8823"/>
                    <a:pt x="1544" y="8963"/>
                  </a:cubicBezTo>
                  <a:cubicBezTo>
                    <a:pt x="1707" y="9102"/>
                    <a:pt x="1846" y="9253"/>
                    <a:pt x="2032" y="9369"/>
                  </a:cubicBezTo>
                  <a:cubicBezTo>
                    <a:pt x="2241" y="9497"/>
                    <a:pt x="2438" y="9601"/>
                    <a:pt x="2670" y="9636"/>
                  </a:cubicBezTo>
                  <a:cubicBezTo>
                    <a:pt x="2984" y="9694"/>
                    <a:pt x="3274" y="9752"/>
                    <a:pt x="3587" y="9752"/>
                  </a:cubicBezTo>
                  <a:cubicBezTo>
                    <a:pt x="3634" y="9752"/>
                    <a:pt x="3692" y="9752"/>
                    <a:pt x="3738" y="9775"/>
                  </a:cubicBezTo>
                  <a:cubicBezTo>
                    <a:pt x="3947" y="9868"/>
                    <a:pt x="4168" y="9845"/>
                    <a:pt x="4400" y="9845"/>
                  </a:cubicBezTo>
                  <a:cubicBezTo>
                    <a:pt x="4609" y="9845"/>
                    <a:pt x="4806" y="9810"/>
                    <a:pt x="5015" y="9915"/>
                  </a:cubicBezTo>
                  <a:cubicBezTo>
                    <a:pt x="5073" y="9950"/>
                    <a:pt x="5155" y="9926"/>
                    <a:pt x="5224" y="9926"/>
                  </a:cubicBezTo>
                  <a:cubicBezTo>
                    <a:pt x="5828" y="9868"/>
                    <a:pt x="6420" y="9915"/>
                    <a:pt x="7012" y="9915"/>
                  </a:cubicBezTo>
                  <a:cubicBezTo>
                    <a:pt x="7059" y="9915"/>
                    <a:pt x="7105" y="9915"/>
                    <a:pt x="7128" y="9926"/>
                  </a:cubicBezTo>
                  <a:cubicBezTo>
                    <a:pt x="7302" y="10019"/>
                    <a:pt x="7488" y="9984"/>
                    <a:pt x="7662" y="10008"/>
                  </a:cubicBezTo>
                  <a:lnTo>
                    <a:pt x="8521" y="10008"/>
                  </a:lnTo>
                  <a:cubicBezTo>
                    <a:pt x="8707" y="10008"/>
                    <a:pt x="8881" y="9984"/>
                    <a:pt x="9055" y="10066"/>
                  </a:cubicBezTo>
                  <a:cubicBezTo>
                    <a:pt x="9137" y="10089"/>
                    <a:pt x="9218" y="10077"/>
                    <a:pt x="9311" y="10077"/>
                  </a:cubicBezTo>
                  <a:lnTo>
                    <a:pt x="10263" y="10077"/>
                  </a:lnTo>
                  <a:cubicBezTo>
                    <a:pt x="10379" y="10077"/>
                    <a:pt x="10506" y="10100"/>
                    <a:pt x="10623" y="10135"/>
                  </a:cubicBezTo>
                  <a:cubicBezTo>
                    <a:pt x="10646" y="10135"/>
                    <a:pt x="10669" y="10147"/>
                    <a:pt x="10681" y="10147"/>
                  </a:cubicBezTo>
                  <a:cubicBezTo>
                    <a:pt x="10936" y="10182"/>
                    <a:pt x="11168" y="10217"/>
                    <a:pt x="11412" y="10251"/>
                  </a:cubicBezTo>
                  <a:cubicBezTo>
                    <a:pt x="11644" y="10275"/>
                    <a:pt x="11876" y="10298"/>
                    <a:pt x="12109" y="10321"/>
                  </a:cubicBezTo>
                  <a:cubicBezTo>
                    <a:pt x="12364" y="10356"/>
                    <a:pt x="12631" y="10391"/>
                    <a:pt x="12886" y="10426"/>
                  </a:cubicBezTo>
                  <a:cubicBezTo>
                    <a:pt x="12979" y="10437"/>
                    <a:pt x="13060" y="10449"/>
                    <a:pt x="13165" y="10484"/>
                  </a:cubicBezTo>
                  <a:cubicBezTo>
                    <a:pt x="13223" y="10495"/>
                    <a:pt x="13281" y="10530"/>
                    <a:pt x="13339" y="10507"/>
                  </a:cubicBezTo>
                  <a:cubicBezTo>
                    <a:pt x="13629" y="10507"/>
                    <a:pt x="13908" y="10600"/>
                    <a:pt x="14187" y="10658"/>
                  </a:cubicBezTo>
                  <a:cubicBezTo>
                    <a:pt x="14303" y="10669"/>
                    <a:pt x="14430" y="10681"/>
                    <a:pt x="14546" y="10681"/>
                  </a:cubicBezTo>
                  <a:cubicBezTo>
                    <a:pt x="14732" y="10646"/>
                    <a:pt x="14918" y="10658"/>
                    <a:pt x="15080" y="10669"/>
                  </a:cubicBezTo>
                  <a:close/>
                  <a:moveTo>
                    <a:pt x="13258" y="488"/>
                  </a:moveTo>
                  <a:lnTo>
                    <a:pt x="12933" y="488"/>
                  </a:lnTo>
                  <a:cubicBezTo>
                    <a:pt x="12805" y="488"/>
                    <a:pt x="12677" y="511"/>
                    <a:pt x="12561" y="569"/>
                  </a:cubicBezTo>
                  <a:cubicBezTo>
                    <a:pt x="12364" y="674"/>
                    <a:pt x="12167" y="732"/>
                    <a:pt x="11958" y="813"/>
                  </a:cubicBezTo>
                  <a:cubicBezTo>
                    <a:pt x="11644" y="952"/>
                    <a:pt x="11319" y="1092"/>
                    <a:pt x="11017" y="1243"/>
                  </a:cubicBezTo>
                  <a:cubicBezTo>
                    <a:pt x="10901" y="1301"/>
                    <a:pt x="10820" y="1370"/>
                    <a:pt x="10715" y="1440"/>
                  </a:cubicBezTo>
                  <a:cubicBezTo>
                    <a:pt x="10599" y="1533"/>
                    <a:pt x="10506" y="1614"/>
                    <a:pt x="10390" y="1707"/>
                  </a:cubicBezTo>
                  <a:cubicBezTo>
                    <a:pt x="10205" y="1835"/>
                    <a:pt x="10019" y="1951"/>
                    <a:pt x="9845" y="2090"/>
                  </a:cubicBezTo>
                  <a:cubicBezTo>
                    <a:pt x="9717" y="2195"/>
                    <a:pt x="9613" y="2299"/>
                    <a:pt x="9554" y="2438"/>
                  </a:cubicBezTo>
                  <a:cubicBezTo>
                    <a:pt x="9427" y="2729"/>
                    <a:pt x="9276" y="3007"/>
                    <a:pt x="9195" y="3309"/>
                  </a:cubicBezTo>
                  <a:cubicBezTo>
                    <a:pt x="9113" y="3553"/>
                    <a:pt x="8974" y="3762"/>
                    <a:pt x="8695" y="3832"/>
                  </a:cubicBezTo>
                  <a:cubicBezTo>
                    <a:pt x="8568" y="3866"/>
                    <a:pt x="8452" y="3924"/>
                    <a:pt x="8324" y="3866"/>
                  </a:cubicBezTo>
                  <a:cubicBezTo>
                    <a:pt x="8277" y="3843"/>
                    <a:pt x="8219" y="3843"/>
                    <a:pt x="8173" y="3843"/>
                  </a:cubicBezTo>
                  <a:cubicBezTo>
                    <a:pt x="7883" y="3843"/>
                    <a:pt x="7581" y="3866"/>
                    <a:pt x="7291" y="3866"/>
                  </a:cubicBezTo>
                  <a:cubicBezTo>
                    <a:pt x="7198" y="3866"/>
                    <a:pt x="7117" y="3866"/>
                    <a:pt x="7047" y="3890"/>
                  </a:cubicBezTo>
                  <a:cubicBezTo>
                    <a:pt x="6908" y="3948"/>
                    <a:pt x="6768" y="3948"/>
                    <a:pt x="6617" y="3948"/>
                  </a:cubicBezTo>
                  <a:cubicBezTo>
                    <a:pt x="5538" y="3948"/>
                    <a:pt x="4458" y="3948"/>
                    <a:pt x="3367" y="3971"/>
                  </a:cubicBezTo>
                  <a:cubicBezTo>
                    <a:pt x="3158" y="3971"/>
                    <a:pt x="2937" y="3936"/>
                    <a:pt x="2751" y="4040"/>
                  </a:cubicBezTo>
                  <a:cubicBezTo>
                    <a:pt x="2728" y="4052"/>
                    <a:pt x="2705" y="4052"/>
                    <a:pt x="2693" y="4052"/>
                  </a:cubicBezTo>
                  <a:cubicBezTo>
                    <a:pt x="2496" y="4029"/>
                    <a:pt x="2322" y="4099"/>
                    <a:pt x="2148" y="4145"/>
                  </a:cubicBezTo>
                  <a:cubicBezTo>
                    <a:pt x="1707" y="4261"/>
                    <a:pt x="1242" y="4389"/>
                    <a:pt x="964" y="4807"/>
                  </a:cubicBezTo>
                  <a:cubicBezTo>
                    <a:pt x="964" y="4818"/>
                    <a:pt x="952" y="4818"/>
                    <a:pt x="952" y="4842"/>
                  </a:cubicBezTo>
                  <a:cubicBezTo>
                    <a:pt x="743" y="4992"/>
                    <a:pt x="662" y="5225"/>
                    <a:pt x="581" y="5457"/>
                  </a:cubicBezTo>
                  <a:cubicBezTo>
                    <a:pt x="557" y="5561"/>
                    <a:pt x="511" y="5654"/>
                    <a:pt x="499" y="5747"/>
                  </a:cubicBezTo>
                  <a:cubicBezTo>
                    <a:pt x="453" y="5956"/>
                    <a:pt x="406" y="6177"/>
                    <a:pt x="395" y="6374"/>
                  </a:cubicBezTo>
                  <a:cubicBezTo>
                    <a:pt x="383" y="6943"/>
                    <a:pt x="395" y="7512"/>
                    <a:pt x="395" y="8057"/>
                  </a:cubicBezTo>
                  <a:cubicBezTo>
                    <a:pt x="395" y="8127"/>
                    <a:pt x="395" y="8208"/>
                    <a:pt x="430" y="8278"/>
                  </a:cubicBezTo>
                  <a:cubicBezTo>
                    <a:pt x="464" y="8452"/>
                    <a:pt x="522" y="8626"/>
                    <a:pt x="581" y="8800"/>
                  </a:cubicBezTo>
                  <a:cubicBezTo>
                    <a:pt x="639" y="8963"/>
                    <a:pt x="697" y="9102"/>
                    <a:pt x="801" y="9230"/>
                  </a:cubicBezTo>
                  <a:cubicBezTo>
                    <a:pt x="952" y="9392"/>
                    <a:pt x="1045" y="9578"/>
                    <a:pt x="1196" y="9741"/>
                  </a:cubicBezTo>
                  <a:cubicBezTo>
                    <a:pt x="1277" y="9845"/>
                    <a:pt x="1416" y="9926"/>
                    <a:pt x="1544" y="9973"/>
                  </a:cubicBezTo>
                  <a:cubicBezTo>
                    <a:pt x="1788" y="10042"/>
                    <a:pt x="2008" y="10193"/>
                    <a:pt x="2287" y="10159"/>
                  </a:cubicBezTo>
                  <a:cubicBezTo>
                    <a:pt x="2426" y="10251"/>
                    <a:pt x="2601" y="10217"/>
                    <a:pt x="2763" y="10217"/>
                  </a:cubicBezTo>
                  <a:cubicBezTo>
                    <a:pt x="3007" y="10217"/>
                    <a:pt x="3251" y="10193"/>
                    <a:pt x="3483" y="10298"/>
                  </a:cubicBezTo>
                  <a:cubicBezTo>
                    <a:pt x="3541" y="10321"/>
                    <a:pt x="3599" y="10309"/>
                    <a:pt x="3680" y="10309"/>
                  </a:cubicBezTo>
                  <a:cubicBezTo>
                    <a:pt x="3750" y="10321"/>
                    <a:pt x="3820" y="10321"/>
                    <a:pt x="3889" y="10333"/>
                  </a:cubicBezTo>
                  <a:cubicBezTo>
                    <a:pt x="4121" y="10391"/>
                    <a:pt x="4354" y="10472"/>
                    <a:pt x="4621" y="10472"/>
                  </a:cubicBezTo>
                  <a:cubicBezTo>
                    <a:pt x="4667" y="10472"/>
                    <a:pt x="4725" y="10472"/>
                    <a:pt x="4760" y="10495"/>
                  </a:cubicBezTo>
                  <a:cubicBezTo>
                    <a:pt x="4899" y="10565"/>
                    <a:pt x="5038" y="10553"/>
                    <a:pt x="5189" y="10553"/>
                  </a:cubicBezTo>
                  <a:lnTo>
                    <a:pt x="8185" y="10553"/>
                  </a:lnTo>
                  <a:cubicBezTo>
                    <a:pt x="8301" y="10553"/>
                    <a:pt x="8417" y="10553"/>
                    <a:pt x="8521" y="10588"/>
                  </a:cubicBezTo>
                  <a:cubicBezTo>
                    <a:pt x="8637" y="10623"/>
                    <a:pt x="8765" y="10623"/>
                    <a:pt x="8881" y="10623"/>
                  </a:cubicBezTo>
                  <a:cubicBezTo>
                    <a:pt x="8962" y="10623"/>
                    <a:pt x="9032" y="10611"/>
                    <a:pt x="9102" y="10646"/>
                  </a:cubicBezTo>
                  <a:cubicBezTo>
                    <a:pt x="9322" y="10727"/>
                    <a:pt x="9554" y="10716"/>
                    <a:pt x="9775" y="10739"/>
                  </a:cubicBezTo>
                  <a:cubicBezTo>
                    <a:pt x="9914" y="10762"/>
                    <a:pt x="10065" y="10739"/>
                    <a:pt x="10193" y="10774"/>
                  </a:cubicBezTo>
                  <a:cubicBezTo>
                    <a:pt x="10472" y="10832"/>
                    <a:pt x="10762" y="10832"/>
                    <a:pt x="11052" y="10843"/>
                  </a:cubicBezTo>
                  <a:cubicBezTo>
                    <a:pt x="11470" y="10878"/>
                    <a:pt x="11876" y="10913"/>
                    <a:pt x="12294" y="10971"/>
                  </a:cubicBezTo>
                  <a:cubicBezTo>
                    <a:pt x="12677" y="11029"/>
                    <a:pt x="13037" y="11122"/>
                    <a:pt x="13409" y="11180"/>
                  </a:cubicBezTo>
                  <a:cubicBezTo>
                    <a:pt x="13873" y="11238"/>
                    <a:pt x="14338" y="11285"/>
                    <a:pt x="14802" y="11343"/>
                  </a:cubicBezTo>
                  <a:cubicBezTo>
                    <a:pt x="14848" y="11343"/>
                    <a:pt x="14906" y="11319"/>
                    <a:pt x="14964" y="11308"/>
                  </a:cubicBezTo>
                  <a:lnTo>
                    <a:pt x="14964" y="10878"/>
                  </a:lnTo>
                  <a:cubicBezTo>
                    <a:pt x="14883" y="10797"/>
                    <a:pt x="14790" y="10832"/>
                    <a:pt x="14709" y="10832"/>
                  </a:cubicBezTo>
                  <a:cubicBezTo>
                    <a:pt x="14326" y="10855"/>
                    <a:pt x="13978" y="10727"/>
                    <a:pt x="13606" y="10739"/>
                  </a:cubicBezTo>
                  <a:cubicBezTo>
                    <a:pt x="13571" y="10739"/>
                    <a:pt x="13548" y="10727"/>
                    <a:pt x="13513" y="10727"/>
                  </a:cubicBezTo>
                  <a:cubicBezTo>
                    <a:pt x="13142" y="10658"/>
                    <a:pt x="12770" y="10600"/>
                    <a:pt x="12399" y="10530"/>
                  </a:cubicBezTo>
                  <a:lnTo>
                    <a:pt x="12341" y="10530"/>
                  </a:lnTo>
                  <a:cubicBezTo>
                    <a:pt x="12097" y="10530"/>
                    <a:pt x="11842" y="10542"/>
                    <a:pt x="11609" y="10449"/>
                  </a:cubicBezTo>
                  <a:cubicBezTo>
                    <a:pt x="11575" y="10437"/>
                    <a:pt x="11528" y="10437"/>
                    <a:pt x="11493" y="10449"/>
                  </a:cubicBezTo>
                  <a:cubicBezTo>
                    <a:pt x="11226" y="10472"/>
                    <a:pt x="10959" y="10356"/>
                    <a:pt x="10681" y="10356"/>
                  </a:cubicBezTo>
                  <a:cubicBezTo>
                    <a:pt x="10506" y="10263"/>
                    <a:pt x="10321" y="10275"/>
                    <a:pt x="10147" y="10275"/>
                  </a:cubicBezTo>
                  <a:lnTo>
                    <a:pt x="9322" y="10275"/>
                  </a:lnTo>
                  <a:cubicBezTo>
                    <a:pt x="9229" y="10275"/>
                    <a:pt x="9148" y="10298"/>
                    <a:pt x="9079" y="10263"/>
                  </a:cubicBezTo>
                  <a:cubicBezTo>
                    <a:pt x="8904" y="10193"/>
                    <a:pt x="8742" y="10205"/>
                    <a:pt x="8568" y="10205"/>
                  </a:cubicBezTo>
                  <a:lnTo>
                    <a:pt x="7488" y="10205"/>
                  </a:lnTo>
                  <a:cubicBezTo>
                    <a:pt x="7407" y="10205"/>
                    <a:pt x="7314" y="10217"/>
                    <a:pt x="7244" y="10193"/>
                  </a:cubicBezTo>
                  <a:cubicBezTo>
                    <a:pt x="7070" y="10124"/>
                    <a:pt x="6908" y="10135"/>
                    <a:pt x="6733" y="10135"/>
                  </a:cubicBezTo>
                  <a:lnTo>
                    <a:pt x="5422" y="10135"/>
                  </a:lnTo>
                  <a:cubicBezTo>
                    <a:pt x="5224" y="10135"/>
                    <a:pt x="5027" y="10135"/>
                    <a:pt x="4841" y="10066"/>
                  </a:cubicBezTo>
                  <a:cubicBezTo>
                    <a:pt x="4760" y="10031"/>
                    <a:pt x="4690" y="10031"/>
                    <a:pt x="4621" y="10031"/>
                  </a:cubicBezTo>
                  <a:cubicBezTo>
                    <a:pt x="4319" y="10042"/>
                    <a:pt x="4005" y="10008"/>
                    <a:pt x="3703" y="9950"/>
                  </a:cubicBezTo>
                  <a:cubicBezTo>
                    <a:pt x="3634" y="9926"/>
                    <a:pt x="3564" y="9915"/>
                    <a:pt x="3483" y="9915"/>
                  </a:cubicBezTo>
                  <a:cubicBezTo>
                    <a:pt x="3111" y="9903"/>
                    <a:pt x="2728" y="9857"/>
                    <a:pt x="2368" y="9787"/>
                  </a:cubicBezTo>
                  <a:cubicBezTo>
                    <a:pt x="2241" y="9752"/>
                    <a:pt x="2125" y="9717"/>
                    <a:pt x="2008" y="9636"/>
                  </a:cubicBezTo>
                  <a:cubicBezTo>
                    <a:pt x="1730" y="9462"/>
                    <a:pt x="1509" y="9253"/>
                    <a:pt x="1300" y="9021"/>
                  </a:cubicBezTo>
                  <a:cubicBezTo>
                    <a:pt x="1091" y="8800"/>
                    <a:pt x="929" y="8556"/>
                    <a:pt x="929" y="8231"/>
                  </a:cubicBezTo>
                  <a:cubicBezTo>
                    <a:pt x="929" y="8208"/>
                    <a:pt x="929" y="8173"/>
                    <a:pt x="917" y="8150"/>
                  </a:cubicBezTo>
                  <a:cubicBezTo>
                    <a:pt x="848" y="8034"/>
                    <a:pt x="859" y="7918"/>
                    <a:pt x="859" y="7779"/>
                  </a:cubicBezTo>
                  <a:lnTo>
                    <a:pt x="859" y="6490"/>
                  </a:lnTo>
                  <a:cubicBezTo>
                    <a:pt x="859" y="6409"/>
                    <a:pt x="894" y="6316"/>
                    <a:pt x="906" y="6211"/>
                  </a:cubicBezTo>
                  <a:cubicBezTo>
                    <a:pt x="917" y="6130"/>
                    <a:pt x="952" y="6037"/>
                    <a:pt x="929" y="5944"/>
                  </a:cubicBezTo>
                  <a:cubicBezTo>
                    <a:pt x="917" y="5689"/>
                    <a:pt x="1033" y="5492"/>
                    <a:pt x="1126" y="5271"/>
                  </a:cubicBezTo>
                  <a:cubicBezTo>
                    <a:pt x="1184" y="5097"/>
                    <a:pt x="1300" y="4981"/>
                    <a:pt x="1451" y="4900"/>
                  </a:cubicBezTo>
                  <a:lnTo>
                    <a:pt x="1498" y="4853"/>
                  </a:lnTo>
                  <a:cubicBezTo>
                    <a:pt x="1672" y="4644"/>
                    <a:pt x="1916" y="4563"/>
                    <a:pt x="2171" y="4493"/>
                  </a:cubicBezTo>
                  <a:cubicBezTo>
                    <a:pt x="2264" y="4458"/>
                    <a:pt x="2380" y="4435"/>
                    <a:pt x="2484" y="4412"/>
                  </a:cubicBezTo>
                  <a:cubicBezTo>
                    <a:pt x="2786" y="4342"/>
                    <a:pt x="3100" y="4273"/>
                    <a:pt x="3413" y="4296"/>
                  </a:cubicBezTo>
                  <a:lnTo>
                    <a:pt x="3634" y="4296"/>
                  </a:lnTo>
                  <a:cubicBezTo>
                    <a:pt x="3692" y="4296"/>
                    <a:pt x="3761" y="4296"/>
                    <a:pt x="3808" y="4273"/>
                  </a:cubicBezTo>
                  <a:cubicBezTo>
                    <a:pt x="3936" y="4215"/>
                    <a:pt x="4063" y="4215"/>
                    <a:pt x="4203" y="4215"/>
                  </a:cubicBezTo>
                  <a:cubicBezTo>
                    <a:pt x="5387" y="4215"/>
                    <a:pt x="6594" y="4226"/>
                    <a:pt x="7778" y="4215"/>
                  </a:cubicBezTo>
                  <a:cubicBezTo>
                    <a:pt x="8161" y="4215"/>
                    <a:pt x="8510" y="4261"/>
                    <a:pt x="8823" y="4470"/>
                  </a:cubicBezTo>
                  <a:cubicBezTo>
                    <a:pt x="8858" y="4493"/>
                    <a:pt x="8881" y="4493"/>
                    <a:pt x="8916" y="4516"/>
                  </a:cubicBezTo>
                  <a:cubicBezTo>
                    <a:pt x="9055" y="4621"/>
                    <a:pt x="9218" y="4737"/>
                    <a:pt x="9276" y="4923"/>
                  </a:cubicBezTo>
                  <a:cubicBezTo>
                    <a:pt x="9322" y="5039"/>
                    <a:pt x="9380" y="5143"/>
                    <a:pt x="9438" y="5259"/>
                  </a:cubicBezTo>
                  <a:cubicBezTo>
                    <a:pt x="9450" y="5283"/>
                    <a:pt x="9450" y="5318"/>
                    <a:pt x="9485" y="5329"/>
                  </a:cubicBezTo>
                  <a:cubicBezTo>
                    <a:pt x="9624" y="5422"/>
                    <a:pt x="9729" y="5550"/>
                    <a:pt x="9798" y="5689"/>
                  </a:cubicBezTo>
                  <a:cubicBezTo>
                    <a:pt x="9810" y="5735"/>
                    <a:pt x="9891" y="5747"/>
                    <a:pt x="9914" y="5782"/>
                  </a:cubicBezTo>
                  <a:cubicBezTo>
                    <a:pt x="9984" y="5828"/>
                    <a:pt x="10077" y="5886"/>
                    <a:pt x="10147" y="5921"/>
                  </a:cubicBezTo>
                  <a:cubicBezTo>
                    <a:pt x="10309" y="6014"/>
                    <a:pt x="10472" y="6130"/>
                    <a:pt x="10623" y="6177"/>
                  </a:cubicBezTo>
                  <a:cubicBezTo>
                    <a:pt x="10785" y="6211"/>
                    <a:pt x="10936" y="6269"/>
                    <a:pt x="11075" y="6328"/>
                  </a:cubicBezTo>
                  <a:cubicBezTo>
                    <a:pt x="11307" y="6432"/>
                    <a:pt x="11551" y="6502"/>
                    <a:pt x="11783" y="6618"/>
                  </a:cubicBezTo>
                  <a:cubicBezTo>
                    <a:pt x="12016" y="6734"/>
                    <a:pt x="12283" y="6815"/>
                    <a:pt x="12503" y="6966"/>
                  </a:cubicBezTo>
                  <a:lnTo>
                    <a:pt x="12585" y="7012"/>
                  </a:lnTo>
                  <a:cubicBezTo>
                    <a:pt x="12770" y="7059"/>
                    <a:pt x="12921" y="7163"/>
                    <a:pt x="13095" y="7233"/>
                  </a:cubicBezTo>
                  <a:cubicBezTo>
                    <a:pt x="13142" y="7245"/>
                    <a:pt x="13165" y="7279"/>
                    <a:pt x="13211" y="7279"/>
                  </a:cubicBezTo>
                  <a:cubicBezTo>
                    <a:pt x="13374" y="7303"/>
                    <a:pt x="13525" y="7349"/>
                    <a:pt x="13664" y="7187"/>
                  </a:cubicBezTo>
                  <a:cubicBezTo>
                    <a:pt x="13618" y="7012"/>
                    <a:pt x="13676" y="6827"/>
                    <a:pt x="13583" y="6618"/>
                  </a:cubicBezTo>
                  <a:cubicBezTo>
                    <a:pt x="13409" y="6560"/>
                    <a:pt x="13223" y="6478"/>
                    <a:pt x="13026" y="6420"/>
                  </a:cubicBezTo>
                  <a:cubicBezTo>
                    <a:pt x="12828" y="6362"/>
                    <a:pt x="12643" y="6316"/>
                    <a:pt x="12468" y="6258"/>
                  </a:cubicBezTo>
                  <a:cubicBezTo>
                    <a:pt x="12294" y="6200"/>
                    <a:pt x="12132" y="6130"/>
                    <a:pt x="11958" y="6060"/>
                  </a:cubicBezTo>
                  <a:cubicBezTo>
                    <a:pt x="11714" y="5956"/>
                    <a:pt x="11470" y="5863"/>
                    <a:pt x="11226" y="5782"/>
                  </a:cubicBezTo>
                  <a:cubicBezTo>
                    <a:pt x="11122" y="5747"/>
                    <a:pt x="11029" y="5712"/>
                    <a:pt x="10948" y="5654"/>
                  </a:cubicBezTo>
                  <a:cubicBezTo>
                    <a:pt x="10820" y="5561"/>
                    <a:pt x="10657" y="5492"/>
                    <a:pt x="10506" y="5422"/>
                  </a:cubicBezTo>
                  <a:cubicBezTo>
                    <a:pt x="10379" y="5445"/>
                    <a:pt x="10321" y="5364"/>
                    <a:pt x="10239" y="5271"/>
                  </a:cubicBezTo>
                  <a:cubicBezTo>
                    <a:pt x="10135" y="5167"/>
                    <a:pt x="10065" y="5050"/>
                    <a:pt x="9961" y="4958"/>
                  </a:cubicBezTo>
                  <a:cubicBezTo>
                    <a:pt x="9810" y="4795"/>
                    <a:pt x="9833" y="4609"/>
                    <a:pt x="9845" y="4400"/>
                  </a:cubicBezTo>
                  <a:cubicBezTo>
                    <a:pt x="9845" y="4296"/>
                    <a:pt x="9868" y="4203"/>
                    <a:pt x="9868" y="4099"/>
                  </a:cubicBezTo>
                  <a:lnTo>
                    <a:pt x="9868" y="3390"/>
                  </a:lnTo>
                  <a:cubicBezTo>
                    <a:pt x="9868" y="3309"/>
                    <a:pt x="9868" y="3239"/>
                    <a:pt x="9903" y="3170"/>
                  </a:cubicBezTo>
                  <a:cubicBezTo>
                    <a:pt x="9961" y="3007"/>
                    <a:pt x="10019" y="2845"/>
                    <a:pt x="10100" y="2694"/>
                  </a:cubicBezTo>
                  <a:cubicBezTo>
                    <a:pt x="10147" y="2589"/>
                    <a:pt x="10216" y="2496"/>
                    <a:pt x="10297" y="2415"/>
                  </a:cubicBezTo>
                  <a:cubicBezTo>
                    <a:pt x="10356" y="2322"/>
                    <a:pt x="10425" y="2264"/>
                    <a:pt x="10483" y="2183"/>
                  </a:cubicBezTo>
                  <a:cubicBezTo>
                    <a:pt x="10715" y="1823"/>
                    <a:pt x="11064" y="1649"/>
                    <a:pt x="11435" y="1510"/>
                  </a:cubicBezTo>
                  <a:cubicBezTo>
                    <a:pt x="11575" y="1475"/>
                    <a:pt x="11691" y="1440"/>
                    <a:pt x="11818" y="1394"/>
                  </a:cubicBezTo>
                  <a:cubicBezTo>
                    <a:pt x="11876" y="1370"/>
                    <a:pt x="11934" y="1359"/>
                    <a:pt x="11992" y="1336"/>
                  </a:cubicBezTo>
                  <a:cubicBezTo>
                    <a:pt x="12236" y="1324"/>
                    <a:pt x="12468" y="1208"/>
                    <a:pt x="12712" y="1254"/>
                  </a:cubicBezTo>
                  <a:cubicBezTo>
                    <a:pt x="12759" y="1254"/>
                    <a:pt x="12793" y="1219"/>
                    <a:pt x="12828" y="1219"/>
                  </a:cubicBezTo>
                  <a:cubicBezTo>
                    <a:pt x="12910" y="1208"/>
                    <a:pt x="12979" y="1185"/>
                    <a:pt x="13037" y="1185"/>
                  </a:cubicBezTo>
                  <a:cubicBezTo>
                    <a:pt x="13211" y="1185"/>
                    <a:pt x="13374" y="1103"/>
                    <a:pt x="13560" y="1045"/>
                  </a:cubicBezTo>
                  <a:cubicBezTo>
                    <a:pt x="13351" y="929"/>
                    <a:pt x="13467" y="674"/>
                    <a:pt x="13258" y="488"/>
                  </a:cubicBezTo>
                  <a:close/>
                  <a:moveTo>
                    <a:pt x="16578" y="12945"/>
                  </a:moveTo>
                  <a:cubicBezTo>
                    <a:pt x="16892" y="12991"/>
                    <a:pt x="17205" y="12887"/>
                    <a:pt x="17507" y="12747"/>
                  </a:cubicBezTo>
                  <a:cubicBezTo>
                    <a:pt x="17762" y="12620"/>
                    <a:pt x="17925" y="12399"/>
                    <a:pt x="18052" y="12155"/>
                  </a:cubicBezTo>
                  <a:cubicBezTo>
                    <a:pt x="18099" y="12074"/>
                    <a:pt x="18099" y="11993"/>
                    <a:pt x="18111" y="11923"/>
                  </a:cubicBezTo>
                  <a:cubicBezTo>
                    <a:pt x="18134" y="11726"/>
                    <a:pt x="18134" y="11552"/>
                    <a:pt x="18111" y="11366"/>
                  </a:cubicBezTo>
                  <a:cubicBezTo>
                    <a:pt x="18087" y="11134"/>
                    <a:pt x="18052" y="10902"/>
                    <a:pt x="17878" y="10716"/>
                  </a:cubicBezTo>
                  <a:cubicBezTo>
                    <a:pt x="17693" y="10507"/>
                    <a:pt x="17507" y="10356"/>
                    <a:pt x="17263" y="10228"/>
                  </a:cubicBezTo>
                  <a:cubicBezTo>
                    <a:pt x="16938" y="10089"/>
                    <a:pt x="16625" y="10077"/>
                    <a:pt x="16288" y="10228"/>
                  </a:cubicBezTo>
                  <a:cubicBezTo>
                    <a:pt x="16230" y="10263"/>
                    <a:pt x="16172" y="10275"/>
                    <a:pt x="16114" y="10286"/>
                  </a:cubicBezTo>
                  <a:cubicBezTo>
                    <a:pt x="16056" y="10309"/>
                    <a:pt x="15986" y="10309"/>
                    <a:pt x="15940" y="10333"/>
                  </a:cubicBezTo>
                  <a:cubicBezTo>
                    <a:pt x="15823" y="10437"/>
                    <a:pt x="15661" y="10495"/>
                    <a:pt x="15545" y="10611"/>
                  </a:cubicBezTo>
                  <a:cubicBezTo>
                    <a:pt x="15348" y="10809"/>
                    <a:pt x="15173" y="11029"/>
                    <a:pt x="15197" y="11354"/>
                  </a:cubicBezTo>
                  <a:cubicBezTo>
                    <a:pt x="15208" y="11482"/>
                    <a:pt x="15185" y="11610"/>
                    <a:pt x="15289" y="11726"/>
                  </a:cubicBezTo>
                  <a:cubicBezTo>
                    <a:pt x="15324" y="11784"/>
                    <a:pt x="15348" y="11888"/>
                    <a:pt x="15324" y="11958"/>
                  </a:cubicBezTo>
                  <a:cubicBezTo>
                    <a:pt x="15324" y="12167"/>
                    <a:pt x="15406" y="12329"/>
                    <a:pt x="15522" y="12504"/>
                  </a:cubicBezTo>
                  <a:cubicBezTo>
                    <a:pt x="15696" y="12771"/>
                    <a:pt x="15940" y="12910"/>
                    <a:pt x="16253" y="12933"/>
                  </a:cubicBezTo>
                  <a:cubicBezTo>
                    <a:pt x="16358" y="12968"/>
                    <a:pt x="16462" y="12945"/>
                    <a:pt x="16578" y="12945"/>
                  </a:cubicBezTo>
                  <a:close/>
                  <a:moveTo>
                    <a:pt x="17495" y="1904"/>
                  </a:moveTo>
                  <a:lnTo>
                    <a:pt x="17495" y="1777"/>
                  </a:lnTo>
                  <a:cubicBezTo>
                    <a:pt x="17391" y="1440"/>
                    <a:pt x="17240" y="1138"/>
                    <a:pt x="17066" y="836"/>
                  </a:cubicBezTo>
                  <a:cubicBezTo>
                    <a:pt x="17054" y="802"/>
                    <a:pt x="17031" y="755"/>
                    <a:pt x="16996" y="743"/>
                  </a:cubicBezTo>
                  <a:cubicBezTo>
                    <a:pt x="16915" y="651"/>
                    <a:pt x="16822" y="569"/>
                    <a:pt x="16717" y="500"/>
                  </a:cubicBezTo>
                  <a:cubicBezTo>
                    <a:pt x="16520" y="349"/>
                    <a:pt x="16299" y="221"/>
                    <a:pt x="16021" y="233"/>
                  </a:cubicBezTo>
                  <a:cubicBezTo>
                    <a:pt x="15765" y="256"/>
                    <a:pt x="15522" y="233"/>
                    <a:pt x="15255" y="233"/>
                  </a:cubicBezTo>
                  <a:cubicBezTo>
                    <a:pt x="15197" y="233"/>
                    <a:pt x="15127" y="221"/>
                    <a:pt x="15069" y="256"/>
                  </a:cubicBezTo>
                  <a:cubicBezTo>
                    <a:pt x="14872" y="337"/>
                    <a:pt x="14674" y="326"/>
                    <a:pt x="14465" y="337"/>
                  </a:cubicBezTo>
                  <a:cubicBezTo>
                    <a:pt x="14407" y="337"/>
                    <a:pt x="14349" y="349"/>
                    <a:pt x="14303" y="372"/>
                  </a:cubicBezTo>
                  <a:cubicBezTo>
                    <a:pt x="14198" y="384"/>
                    <a:pt x="14094" y="407"/>
                    <a:pt x="13989" y="407"/>
                  </a:cubicBezTo>
                  <a:cubicBezTo>
                    <a:pt x="13862" y="407"/>
                    <a:pt x="13757" y="453"/>
                    <a:pt x="13653" y="558"/>
                  </a:cubicBezTo>
                  <a:cubicBezTo>
                    <a:pt x="13653" y="639"/>
                    <a:pt x="13676" y="743"/>
                    <a:pt x="13676" y="860"/>
                  </a:cubicBezTo>
                  <a:cubicBezTo>
                    <a:pt x="13757" y="848"/>
                    <a:pt x="13827" y="848"/>
                    <a:pt x="13908" y="836"/>
                  </a:cubicBezTo>
                  <a:cubicBezTo>
                    <a:pt x="14117" y="790"/>
                    <a:pt x="14338" y="732"/>
                    <a:pt x="14558" y="720"/>
                  </a:cubicBezTo>
                  <a:cubicBezTo>
                    <a:pt x="15104" y="697"/>
                    <a:pt x="15661" y="720"/>
                    <a:pt x="16207" y="720"/>
                  </a:cubicBezTo>
                  <a:cubicBezTo>
                    <a:pt x="16578" y="720"/>
                    <a:pt x="16880" y="964"/>
                    <a:pt x="16961" y="1312"/>
                  </a:cubicBezTo>
                  <a:cubicBezTo>
                    <a:pt x="17008" y="1510"/>
                    <a:pt x="17054" y="1730"/>
                    <a:pt x="17193" y="1904"/>
                  </a:cubicBezTo>
                  <a:close/>
                  <a:moveTo>
                    <a:pt x="13745" y="7256"/>
                  </a:moveTo>
                  <a:cubicBezTo>
                    <a:pt x="13792" y="7303"/>
                    <a:pt x="13815" y="7338"/>
                    <a:pt x="13862" y="7349"/>
                  </a:cubicBezTo>
                  <a:cubicBezTo>
                    <a:pt x="13908" y="7372"/>
                    <a:pt x="13954" y="7396"/>
                    <a:pt x="14012" y="7407"/>
                  </a:cubicBezTo>
                  <a:cubicBezTo>
                    <a:pt x="14152" y="7454"/>
                    <a:pt x="14303" y="7477"/>
                    <a:pt x="14442" y="7523"/>
                  </a:cubicBezTo>
                  <a:cubicBezTo>
                    <a:pt x="14767" y="7605"/>
                    <a:pt x="15092" y="7686"/>
                    <a:pt x="15429" y="7663"/>
                  </a:cubicBezTo>
                  <a:lnTo>
                    <a:pt x="15487" y="7663"/>
                  </a:lnTo>
                  <a:cubicBezTo>
                    <a:pt x="15719" y="7709"/>
                    <a:pt x="15928" y="7605"/>
                    <a:pt x="16160" y="7581"/>
                  </a:cubicBezTo>
                  <a:cubicBezTo>
                    <a:pt x="16253" y="7570"/>
                    <a:pt x="16358" y="7488"/>
                    <a:pt x="16462" y="7430"/>
                  </a:cubicBezTo>
                  <a:cubicBezTo>
                    <a:pt x="16543" y="7396"/>
                    <a:pt x="16636" y="7338"/>
                    <a:pt x="16741" y="7303"/>
                  </a:cubicBezTo>
                  <a:cubicBezTo>
                    <a:pt x="16915" y="7233"/>
                    <a:pt x="17031" y="7117"/>
                    <a:pt x="17124" y="6966"/>
                  </a:cubicBezTo>
                  <a:cubicBezTo>
                    <a:pt x="17240" y="6815"/>
                    <a:pt x="17333" y="6653"/>
                    <a:pt x="17414" y="6467"/>
                  </a:cubicBezTo>
                  <a:cubicBezTo>
                    <a:pt x="17553" y="6177"/>
                    <a:pt x="17693" y="5898"/>
                    <a:pt x="17843" y="5619"/>
                  </a:cubicBezTo>
                  <a:cubicBezTo>
                    <a:pt x="17739" y="5550"/>
                    <a:pt x="17669" y="5573"/>
                    <a:pt x="17623" y="5654"/>
                  </a:cubicBezTo>
                  <a:cubicBezTo>
                    <a:pt x="17576" y="5724"/>
                    <a:pt x="17530" y="5793"/>
                    <a:pt x="17518" y="5863"/>
                  </a:cubicBezTo>
                  <a:cubicBezTo>
                    <a:pt x="17495" y="6026"/>
                    <a:pt x="17414" y="6153"/>
                    <a:pt x="17321" y="6269"/>
                  </a:cubicBezTo>
                  <a:cubicBezTo>
                    <a:pt x="17275" y="6316"/>
                    <a:pt x="17240" y="6374"/>
                    <a:pt x="17228" y="6432"/>
                  </a:cubicBezTo>
                  <a:cubicBezTo>
                    <a:pt x="17182" y="6595"/>
                    <a:pt x="17054" y="6711"/>
                    <a:pt x="16973" y="6838"/>
                  </a:cubicBezTo>
                  <a:cubicBezTo>
                    <a:pt x="16938" y="6885"/>
                    <a:pt x="16868" y="6908"/>
                    <a:pt x="16833" y="6966"/>
                  </a:cubicBezTo>
                  <a:cubicBezTo>
                    <a:pt x="16694" y="7198"/>
                    <a:pt x="16474" y="7279"/>
                    <a:pt x="16218" y="7291"/>
                  </a:cubicBezTo>
                  <a:cubicBezTo>
                    <a:pt x="15777" y="7314"/>
                    <a:pt x="15359" y="7198"/>
                    <a:pt x="14941" y="7233"/>
                  </a:cubicBezTo>
                  <a:cubicBezTo>
                    <a:pt x="14906" y="7233"/>
                    <a:pt x="14883" y="7233"/>
                    <a:pt x="14848" y="7221"/>
                  </a:cubicBezTo>
                  <a:cubicBezTo>
                    <a:pt x="14546" y="7129"/>
                    <a:pt x="14245" y="7070"/>
                    <a:pt x="13920" y="7059"/>
                  </a:cubicBezTo>
                  <a:lnTo>
                    <a:pt x="13838" y="7059"/>
                  </a:lnTo>
                  <a:cubicBezTo>
                    <a:pt x="13803" y="7129"/>
                    <a:pt x="13780" y="7187"/>
                    <a:pt x="13745" y="7256"/>
                  </a:cubicBezTo>
                  <a:close/>
                  <a:moveTo>
                    <a:pt x="17704" y="5318"/>
                  </a:moveTo>
                  <a:cubicBezTo>
                    <a:pt x="17785" y="5294"/>
                    <a:pt x="17867" y="5318"/>
                    <a:pt x="17913" y="5271"/>
                  </a:cubicBezTo>
                  <a:cubicBezTo>
                    <a:pt x="18041" y="5143"/>
                    <a:pt x="18192" y="4992"/>
                    <a:pt x="18215" y="4795"/>
                  </a:cubicBezTo>
                  <a:cubicBezTo>
                    <a:pt x="18250" y="4667"/>
                    <a:pt x="18273" y="4528"/>
                    <a:pt x="18308" y="4412"/>
                  </a:cubicBezTo>
                  <a:cubicBezTo>
                    <a:pt x="18308" y="4389"/>
                    <a:pt x="18285" y="4354"/>
                    <a:pt x="18285" y="4331"/>
                  </a:cubicBezTo>
                  <a:cubicBezTo>
                    <a:pt x="18203" y="4296"/>
                    <a:pt x="18134" y="4249"/>
                    <a:pt x="18041" y="4226"/>
                  </a:cubicBezTo>
                  <a:cubicBezTo>
                    <a:pt x="17785" y="4157"/>
                    <a:pt x="17635" y="4249"/>
                    <a:pt x="17565" y="4505"/>
                  </a:cubicBezTo>
                  <a:cubicBezTo>
                    <a:pt x="17553" y="4563"/>
                    <a:pt x="17565" y="4633"/>
                    <a:pt x="17530" y="4679"/>
                  </a:cubicBezTo>
                  <a:cubicBezTo>
                    <a:pt x="17437" y="4911"/>
                    <a:pt x="17507" y="5085"/>
                    <a:pt x="17669" y="5259"/>
                  </a:cubicBezTo>
                  <a:cubicBezTo>
                    <a:pt x="17669" y="5271"/>
                    <a:pt x="17681" y="5271"/>
                    <a:pt x="17704" y="5318"/>
                  </a:cubicBezTo>
                  <a:close/>
                  <a:moveTo>
                    <a:pt x="17344" y="2206"/>
                  </a:moveTo>
                  <a:cubicBezTo>
                    <a:pt x="17333" y="2241"/>
                    <a:pt x="17321" y="2253"/>
                    <a:pt x="17298" y="2288"/>
                  </a:cubicBezTo>
                  <a:cubicBezTo>
                    <a:pt x="17240" y="2555"/>
                    <a:pt x="17379" y="2822"/>
                    <a:pt x="17391" y="3077"/>
                  </a:cubicBezTo>
                  <a:cubicBezTo>
                    <a:pt x="17391" y="3112"/>
                    <a:pt x="17460" y="3170"/>
                    <a:pt x="17495" y="3170"/>
                  </a:cubicBezTo>
                  <a:cubicBezTo>
                    <a:pt x="17635" y="3181"/>
                    <a:pt x="17797" y="3216"/>
                    <a:pt x="17948" y="3135"/>
                  </a:cubicBezTo>
                  <a:cubicBezTo>
                    <a:pt x="17925" y="2822"/>
                    <a:pt x="17855" y="2520"/>
                    <a:pt x="17751" y="2206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16"/>
            <p:cNvSpPr/>
            <p:nvPr/>
          </p:nvSpPr>
          <p:spPr>
            <a:xfrm>
              <a:off x="1086750" y="2833825"/>
              <a:ext cx="45300" cy="43000"/>
            </a:xfrm>
            <a:custGeom>
              <a:avLst/>
              <a:gdLst/>
              <a:ahLst/>
              <a:cxnLst/>
              <a:rect l="l" t="t" r="r" b="b"/>
              <a:pathLst>
                <a:path w="1812" h="1720" extrusionOk="0">
                  <a:moveTo>
                    <a:pt x="941" y="1684"/>
                  </a:moveTo>
                  <a:lnTo>
                    <a:pt x="709" y="1684"/>
                  </a:lnTo>
                  <a:cubicBezTo>
                    <a:pt x="662" y="1684"/>
                    <a:pt x="627" y="1684"/>
                    <a:pt x="593" y="1661"/>
                  </a:cubicBezTo>
                  <a:cubicBezTo>
                    <a:pt x="465" y="1568"/>
                    <a:pt x="337" y="1498"/>
                    <a:pt x="233" y="1382"/>
                  </a:cubicBezTo>
                  <a:cubicBezTo>
                    <a:pt x="70" y="1185"/>
                    <a:pt x="0" y="930"/>
                    <a:pt x="0" y="674"/>
                  </a:cubicBezTo>
                  <a:cubicBezTo>
                    <a:pt x="0" y="628"/>
                    <a:pt x="12" y="570"/>
                    <a:pt x="24" y="523"/>
                  </a:cubicBezTo>
                  <a:cubicBezTo>
                    <a:pt x="163" y="314"/>
                    <a:pt x="534" y="1"/>
                    <a:pt x="860" y="152"/>
                  </a:cubicBezTo>
                  <a:cubicBezTo>
                    <a:pt x="929" y="175"/>
                    <a:pt x="1010" y="198"/>
                    <a:pt x="1080" y="198"/>
                  </a:cubicBezTo>
                  <a:cubicBezTo>
                    <a:pt x="1463" y="256"/>
                    <a:pt x="1753" y="581"/>
                    <a:pt x="1788" y="964"/>
                  </a:cubicBezTo>
                  <a:cubicBezTo>
                    <a:pt x="1811" y="1243"/>
                    <a:pt x="1661" y="1394"/>
                    <a:pt x="1475" y="1545"/>
                  </a:cubicBezTo>
                  <a:cubicBezTo>
                    <a:pt x="1301" y="1673"/>
                    <a:pt x="1115" y="1719"/>
                    <a:pt x="941" y="1684"/>
                  </a:cubicBezTo>
                  <a:close/>
                  <a:moveTo>
                    <a:pt x="627" y="442"/>
                  </a:moveTo>
                  <a:cubicBezTo>
                    <a:pt x="546" y="488"/>
                    <a:pt x="465" y="546"/>
                    <a:pt x="372" y="605"/>
                  </a:cubicBezTo>
                  <a:cubicBezTo>
                    <a:pt x="314" y="639"/>
                    <a:pt x="291" y="721"/>
                    <a:pt x="302" y="790"/>
                  </a:cubicBezTo>
                  <a:cubicBezTo>
                    <a:pt x="360" y="1011"/>
                    <a:pt x="453" y="1208"/>
                    <a:pt x="651" y="1336"/>
                  </a:cubicBezTo>
                  <a:cubicBezTo>
                    <a:pt x="697" y="1371"/>
                    <a:pt x="743" y="1382"/>
                    <a:pt x="778" y="1394"/>
                  </a:cubicBezTo>
                  <a:cubicBezTo>
                    <a:pt x="987" y="1429"/>
                    <a:pt x="1161" y="1382"/>
                    <a:pt x="1347" y="1313"/>
                  </a:cubicBezTo>
                  <a:cubicBezTo>
                    <a:pt x="1405" y="1278"/>
                    <a:pt x="1452" y="1243"/>
                    <a:pt x="1440" y="1162"/>
                  </a:cubicBezTo>
                  <a:cubicBezTo>
                    <a:pt x="1440" y="1069"/>
                    <a:pt x="1417" y="964"/>
                    <a:pt x="1405" y="860"/>
                  </a:cubicBezTo>
                  <a:cubicBezTo>
                    <a:pt x="1405" y="790"/>
                    <a:pt x="1359" y="721"/>
                    <a:pt x="1301" y="686"/>
                  </a:cubicBezTo>
                  <a:cubicBezTo>
                    <a:pt x="1208" y="628"/>
                    <a:pt x="1115" y="570"/>
                    <a:pt x="999" y="546"/>
                  </a:cubicBezTo>
                  <a:cubicBezTo>
                    <a:pt x="918" y="488"/>
                    <a:pt x="778" y="465"/>
                    <a:pt x="627" y="442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0" name="Google Shape;840;p16"/>
          <p:cNvGrpSpPr/>
          <p:nvPr/>
        </p:nvGrpSpPr>
        <p:grpSpPr>
          <a:xfrm rot="-4458744">
            <a:off x="6837600" y="3805676"/>
            <a:ext cx="394600" cy="1330542"/>
            <a:chOff x="954700" y="3672025"/>
            <a:chExt cx="106825" cy="360200"/>
          </a:xfrm>
        </p:grpSpPr>
        <p:sp>
          <p:nvSpPr>
            <p:cNvPr id="841" name="Google Shape;841;p16"/>
            <p:cNvSpPr/>
            <p:nvPr/>
          </p:nvSpPr>
          <p:spPr>
            <a:xfrm>
              <a:off x="954700" y="3672025"/>
              <a:ext cx="106825" cy="360200"/>
            </a:xfrm>
            <a:custGeom>
              <a:avLst/>
              <a:gdLst/>
              <a:ahLst/>
              <a:cxnLst/>
              <a:rect l="l" t="t" r="r" b="b"/>
              <a:pathLst>
                <a:path w="4273" h="14408" extrusionOk="0">
                  <a:moveTo>
                    <a:pt x="2276" y="0"/>
                  </a:moveTo>
                  <a:cubicBezTo>
                    <a:pt x="2392" y="81"/>
                    <a:pt x="2380" y="186"/>
                    <a:pt x="2380" y="290"/>
                  </a:cubicBezTo>
                  <a:cubicBezTo>
                    <a:pt x="2380" y="650"/>
                    <a:pt x="2392" y="999"/>
                    <a:pt x="2392" y="1358"/>
                  </a:cubicBezTo>
                  <a:cubicBezTo>
                    <a:pt x="2392" y="2078"/>
                    <a:pt x="2392" y="2798"/>
                    <a:pt x="2403" y="3506"/>
                  </a:cubicBezTo>
                  <a:cubicBezTo>
                    <a:pt x="2403" y="3622"/>
                    <a:pt x="2392" y="3727"/>
                    <a:pt x="2450" y="3854"/>
                  </a:cubicBezTo>
                  <a:cubicBezTo>
                    <a:pt x="2636" y="3854"/>
                    <a:pt x="2810" y="3889"/>
                    <a:pt x="2984" y="3947"/>
                  </a:cubicBezTo>
                  <a:cubicBezTo>
                    <a:pt x="3100" y="3982"/>
                    <a:pt x="3146" y="4063"/>
                    <a:pt x="3158" y="4156"/>
                  </a:cubicBezTo>
                  <a:lnTo>
                    <a:pt x="3158" y="4470"/>
                  </a:lnTo>
                  <a:cubicBezTo>
                    <a:pt x="3158" y="4574"/>
                    <a:pt x="3170" y="4667"/>
                    <a:pt x="3170" y="4772"/>
                  </a:cubicBezTo>
                  <a:cubicBezTo>
                    <a:pt x="3228" y="4783"/>
                    <a:pt x="3286" y="4783"/>
                    <a:pt x="3332" y="4806"/>
                  </a:cubicBezTo>
                  <a:cubicBezTo>
                    <a:pt x="3437" y="4830"/>
                    <a:pt x="3506" y="4888"/>
                    <a:pt x="3541" y="4981"/>
                  </a:cubicBezTo>
                  <a:cubicBezTo>
                    <a:pt x="3599" y="5131"/>
                    <a:pt x="3669" y="5294"/>
                    <a:pt x="3669" y="5468"/>
                  </a:cubicBezTo>
                  <a:cubicBezTo>
                    <a:pt x="3669" y="6606"/>
                    <a:pt x="3669" y="7732"/>
                    <a:pt x="3680" y="8881"/>
                  </a:cubicBezTo>
                  <a:cubicBezTo>
                    <a:pt x="3680" y="8997"/>
                    <a:pt x="3657" y="9125"/>
                    <a:pt x="3634" y="9241"/>
                  </a:cubicBezTo>
                  <a:cubicBezTo>
                    <a:pt x="3634" y="9276"/>
                    <a:pt x="3611" y="9299"/>
                    <a:pt x="3611" y="9334"/>
                  </a:cubicBezTo>
                  <a:cubicBezTo>
                    <a:pt x="3622" y="9636"/>
                    <a:pt x="3541" y="9938"/>
                    <a:pt x="3564" y="10239"/>
                  </a:cubicBezTo>
                  <a:cubicBezTo>
                    <a:pt x="3576" y="10437"/>
                    <a:pt x="3576" y="10611"/>
                    <a:pt x="3576" y="10797"/>
                  </a:cubicBezTo>
                  <a:cubicBezTo>
                    <a:pt x="3576" y="10901"/>
                    <a:pt x="3599" y="10994"/>
                    <a:pt x="3599" y="11110"/>
                  </a:cubicBezTo>
                  <a:cubicBezTo>
                    <a:pt x="3808" y="11099"/>
                    <a:pt x="3982" y="11168"/>
                    <a:pt x="4133" y="11308"/>
                  </a:cubicBezTo>
                  <a:cubicBezTo>
                    <a:pt x="4180" y="11342"/>
                    <a:pt x="4214" y="11389"/>
                    <a:pt x="4238" y="11447"/>
                  </a:cubicBezTo>
                  <a:cubicBezTo>
                    <a:pt x="4272" y="11691"/>
                    <a:pt x="4214" y="11923"/>
                    <a:pt x="4122" y="12155"/>
                  </a:cubicBezTo>
                  <a:cubicBezTo>
                    <a:pt x="4075" y="12248"/>
                    <a:pt x="4005" y="12306"/>
                    <a:pt x="3901" y="12306"/>
                  </a:cubicBezTo>
                  <a:cubicBezTo>
                    <a:pt x="3611" y="12306"/>
                    <a:pt x="3309" y="12306"/>
                    <a:pt x="3019" y="12294"/>
                  </a:cubicBezTo>
                  <a:cubicBezTo>
                    <a:pt x="2937" y="12294"/>
                    <a:pt x="2868" y="12248"/>
                    <a:pt x="2763" y="12213"/>
                  </a:cubicBezTo>
                  <a:cubicBezTo>
                    <a:pt x="2682" y="12445"/>
                    <a:pt x="2740" y="12666"/>
                    <a:pt x="2728" y="12898"/>
                  </a:cubicBezTo>
                  <a:cubicBezTo>
                    <a:pt x="2705" y="13119"/>
                    <a:pt x="2728" y="13351"/>
                    <a:pt x="2728" y="13583"/>
                  </a:cubicBezTo>
                  <a:cubicBezTo>
                    <a:pt x="2798" y="13583"/>
                    <a:pt x="2844" y="13571"/>
                    <a:pt x="2903" y="13571"/>
                  </a:cubicBezTo>
                  <a:cubicBezTo>
                    <a:pt x="2937" y="13571"/>
                    <a:pt x="2984" y="13548"/>
                    <a:pt x="3019" y="13583"/>
                  </a:cubicBezTo>
                  <a:cubicBezTo>
                    <a:pt x="3193" y="13699"/>
                    <a:pt x="3379" y="13757"/>
                    <a:pt x="3506" y="13931"/>
                  </a:cubicBezTo>
                  <a:cubicBezTo>
                    <a:pt x="3599" y="14047"/>
                    <a:pt x="3576" y="14175"/>
                    <a:pt x="3541" y="14303"/>
                  </a:cubicBezTo>
                  <a:cubicBezTo>
                    <a:pt x="3518" y="14361"/>
                    <a:pt x="3460" y="14407"/>
                    <a:pt x="3402" y="14407"/>
                  </a:cubicBezTo>
                  <a:lnTo>
                    <a:pt x="3193" y="14407"/>
                  </a:lnTo>
                  <a:lnTo>
                    <a:pt x="1533" y="14407"/>
                  </a:lnTo>
                  <a:cubicBezTo>
                    <a:pt x="1370" y="14407"/>
                    <a:pt x="1231" y="14396"/>
                    <a:pt x="1103" y="14303"/>
                  </a:cubicBezTo>
                  <a:cubicBezTo>
                    <a:pt x="1022" y="14268"/>
                    <a:pt x="952" y="14245"/>
                    <a:pt x="871" y="14221"/>
                  </a:cubicBezTo>
                  <a:cubicBezTo>
                    <a:pt x="778" y="14187"/>
                    <a:pt x="720" y="14129"/>
                    <a:pt x="697" y="14047"/>
                  </a:cubicBezTo>
                  <a:cubicBezTo>
                    <a:pt x="650" y="13943"/>
                    <a:pt x="697" y="13827"/>
                    <a:pt x="813" y="13804"/>
                  </a:cubicBezTo>
                  <a:cubicBezTo>
                    <a:pt x="987" y="13757"/>
                    <a:pt x="1126" y="13687"/>
                    <a:pt x="1289" y="13595"/>
                  </a:cubicBezTo>
                  <a:cubicBezTo>
                    <a:pt x="1347" y="13560"/>
                    <a:pt x="1417" y="13548"/>
                    <a:pt x="1486" y="13537"/>
                  </a:cubicBezTo>
                  <a:cubicBezTo>
                    <a:pt x="1544" y="13525"/>
                    <a:pt x="1602" y="13490"/>
                    <a:pt x="1649" y="13478"/>
                  </a:cubicBezTo>
                  <a:cubicBezTo>
                    <a:pt x="1695" y="13246"/>
                    <a:pt x="1707" y="12445"/>
                    <a:pt x="1660" y="12201"/>
                  </a:cubicBezTo>
                  <a:cubicBezTo>
                    <a:pt x="1602" y="12201"/>
                    <a:pt x="1544" y="12190"/>
                    <a:pt x="1486" y="12190"/>
                  </a:cubicBezTo>
                  <a:cubicBezTo>
                    <a:pt x="1289" y="12190"/>
                    <a:pt x="1080" y="12178"/>
                    <a:pt x="883" y="12190"/>
                  </a:cubicBezTo>
                  <a:cubicBezTo>
                    <a:pt x="639" y="12201"/>
                    <a:pt x="407" y="12143"/>
                    <a:pt x="151" y="12097"/>
                  </a:cubicBezTo>
                  <a:cubicBezTo>
                    <a:pt x="58" y="12085"/>
                    <a:pt x="12" y="12027"/>
                    <a:pt x="12" y="11946"/>
                  </a:cubicBezTo>
                  <a:cubicBezTo>
                    <a:pt x="12" y="11725"/>
                    <a:pt x="0" y="11493"/>
                    <a:pt x="12" y="11273"/>
                  </a:cubicBezTo>
                  <a:cubicBezTo>
                    <a:pt x="12" y="11110"/>
                    <a:pt x="116" y="11041"/>
                    <a:pt x="267" y="11029"/>
                  </a:cubicBezTo>
                  <a:lnTo>
                    <a:pt x="581" y="11029"/>
                  </a:lnTo>
                  <a:cubicBezTo>
                    <a:pt x="650" y="11029"/>
                    <a:pt x="708" y="11006"/>
                    <a:pt x="790" y="11006"/>
                  </a:cubicBezTo>
                  <a:cubicBezTo>
                    <a:pt x="790" y="10924"/>
                    <a:pt x="813" y="10855"/>
                    <a:pt x="813" y="10797"/>
                  </a:cubicBezTo>
                  <a:lnTo>
                    <a:pt x="813" y="8034"/>
                  </a:lnTo>
                  <a:cubicBezTo>
                    <a:pt x="813" y="7047"/>
                    <a:pt x="824" y="6072"/>
                    <a:pt x="824" y="5097"/>
                  </a:cubicBezTo>
                  <a:cubicBezTo>
                    <a:pt x="824" y="5015"/>
                    <a:pt x="824" y="4946"/>
                    <a:pt x="836" y="4876"/>
                  </a:cubicBezTo>
                  <a:cubicBezTo>
                    <a:pt x="848" y="4748"/>
                    <a:pt x="894" y="4690"/>
                    <a:pt x="1022" y="4690"/>
                  </a:cubicBezTo>
                  <a:cubicBezTo>
                    <a:pt x="1161" y="4690"/>
                    <a:pt x="1289" y="4667"/>
                    <a:pt x="1405" y="4574"/>
                  </a:cubicBezTo>
                  <a:lnTo>
                    <a:pt x="1405" y="4145"/>
                  </a:lnTo>
                  <a:cubicBezTo>
                    <a:pt x="1405" y="3820"/>
                    <a:pt x="1475" y="3762"/>
                    <a:pt x="1800" y="3738"/>
                  </a:cubicBezTo>
                  <a:cubicBezTo>
                    <a:pt x="1858" y="3738"/>
                    <a:pt x="1916" y="3738"/>
                    <a:pt x="1985" y="3727"/>
                  </a:cubicBezTo>
                  <a:cubicBezTo>
                    <a:pt x="1997" y="3727"/>
                    <a:pt x="2032" y="3715"/>
                    <a:pt x="2055" y="3704"/>
                  </a:cubicBezTo>
                  <a:cubicBezTo>
                    <a:pt x="2067" y="3657"/>
                    <a:pt x="2090" y="3599"/>
                    <a:pt x="2090" y="3541"/>
                  </a:cubicBezTo>
                  <a:cubicBezTo>
                    <a:pt x="2090" y="2868"/>
                    <a:pt x="2102" y="2206"/>
                    <a:pt x="2090" y="1544"/>
                  </a:cubicBezTo>
                  <a:cubicBezTo>
                    <a:pt x="2090" y="1242"/>
                    <a:pt x="2055" y="941"/>
                    <a:pt x="2043" y="639"/>
                  </a:cubicBezTo>
                  <a:cubicBezTo>
                    <a:pt x="2043" y="465"/>
                    <a:pt x="2055" y="290"/>
                    <a:pt x="2067" y="116"/>
                  </a:cubicBezTo>
                  <a:cubicBezTo>
                    <a:pt x="2102" y="58"/>
                    <a:pt x="2171" y="12"/>
                    <a:pt x="2276" y="0"/>
                  </a:cubicBezTo>
                  <a:close/>
                  <a:moveTo>
                    <a:pt x="1173" y="11168"/>
                  </a:moveTo>
                  <a:lnTo>
                    <a:pt x="1498" y="11168"/>
                  </a:lnTo>
                  <a:lnTo>
                    <a:pt x="2531" y="11168"/>
                  </a:lnTo>
                  <a:cubicBezTo>
                    <a:pt x="2624" y="11168"/>
                    <a:pt x="2705" y="11168"/>
                    <a:pt x="2763" y="11203"/>
                  </a:cubicBezTo>
                  <a:cubicBezTo>
                    <a:pt x="2926" y="11319"/>
                    <a:pt x="3088" y="11273"/>
                    <a:pt x="3262" y="11226"/>
                  </a:cubicBezTo>
                  <a:cubicBezTo>
                    <a:pt x="3262" y="11168"/>
                    <a:pt x="3274" y="11110"/>
                    <a:pt x="3274" y="11075"/>
                  </a:cubicBezTo>
                  <a:cubicBezTo>
                    <a:pt x="3286" y="10460"/>
                    <a:pt x="3309" y="9833"/>
                    <a:pt x="3320" y="9229"/>
                  </a:cubicBezTo>
                  <a:cubicBezTo>
                    <a:pt x="3320" y="9079"/>
                    <a:pt x="3344" y="8928"/>
                    <a:pt x="3367" y="8777"/>
                  </a:cubicBezTo>
                  <a:cubicBezTo>
                    <a:pt x="3379" y="8556"/>
                    <a:pt x="3390" y="8324"/>
                    <a:pt x="3332" y="8115"/>
                  </a:cubicBezTo>
                  <a:cubicBezTo>
                    <a:pt x="3181" y="8057"/>
                    <a:pt x="3007" y="8080"/>
                    <a:pt x="2844" y="8080"/>
                  </a:cubicBezTo>
                  <a:cubicBezTo>
                    <a:pt x="2810" y="8080"/>
                    <a:pt x="2775" y="8115"/>
                    <a:pt x="2740" y="8138"/>
                  </a:cubicBezTo>
                  <a:cubicBezTo>
                    <a:pt x="2601" y="8243"/>
                    <a:pt x="2577" y="8254"/>
                    <a:pt x="2485" y="8173"/>
                  </a:cubicBezTo>
                  <a:cubicBezTo>
                    <a:pt x="2380" y="8080"/>
                    <a:pt x="2276" y="8069"/>
                    <a:pt x="2171" y="8069"/>
                  </a:cubicBezTo>
                  <a:lnTo>
                    <a:pt x="1324" y="8069"/>
                  </a:lnTo>
                  <a:cubicBezTo>
                    <a:pt x="1266" y="8069"/>
                    <a:pt x="1208" y="8080"/>
                    <a:pt x="1150" y="8080"/>
                  </a:cubicBezTo>
                  <a:cubicBezTo>
                    <a:pt x="1115" y="8359"/>
                    <a:pt x="1126" y="10901"/>
                    <a:pt x="1173" y="11168"/>
                  </a:cubicBezTo>
                  <a:close/>
                  <a:moveTo>
                    <a:pt x="1150" y="4992"/>
                  </a:moveTo>
                  <a:cubicBezTo>
                    <a:pt x="1103" y="5236"/>
                    <a:pt x="1115" y="7593"/>
                    <a:pt x="1161" y="7825"/>
                  </a:cubicBezTo>
                  <a:cubicBezTo>
                    <a:pt x="1219" y="7836"/>
                    <a:pt x="1277" y="7848"/>
                    <a:pt x="1335" y="7848"/>
                  </a:cubicBezTo>
                  <a:lnTo>
                    <a:pt x="3170" y="7848"/>
                  </a:lnTo>
                  <a:cubicBezTo>
                    <a:pt x="3239" y="7848"/>
                    <a:pt x="3297" y="7825"/>
                    <a:pt x="3332" y="7825"/>
                  </a:cubicBezTo>
                  <a:cubicBezTo>
                    <a:pt x="3344" y="7778"/>
                    <a:pt x="3344" y="7744"/>
                    <a:pt x="3344" y="7720"/>
                  </a:cubicBezTo>
                  <a:cubicBezTo>
                    <a:pt x="3344" y="6977"/>
                    <a:pt x="3367" y="6258"/>
                    <a:pt x="3367" y="5515"/>
                  </a:cubicBezTo>
                  <a:cubicBezTo>
                    <a:pt x="3367" y="5352"/>
                    <a:pt x="3309" y="5224"/>
                    <a:pt x="3251" y="5097"/>
                  </a:cubicBezTo>
                  <a:cubicBezTo>
                    <a:pt x="3077" y="5050"/>
                    <a:pt x="2914" y="5015"/>
                    <a:pt x="2752" y="4992"/>
                  </a:cubicBezTo>
                  <a:cubicBezTo>
                    <a:pt x="2694" y="4969"/>
                    <a:pt x="2636" y="4969"/>
                    <a:pt x="2566" y="4969"/>
                  </a:cubicBezTo>
                  <a:lnTo>
                    <a:pt x="2067" y="4969"/>
                  </a:lnTo>
                  <a:cubicBezTo>
                    <a:pt x="1997" y="4969"/>
                    <a:pt x="1927" y="4969"/>
                    <a:pt x="1858" y="4946"/>
                  </a:cubicBezTo>
                  <a:cubicBezTo>
                    <a:pt x="1637" y="4841"/>
                    <a:pt x="1451" y="4876"/>
                    <a:pt x="1231" y="4957"/>
                  </a:cubicBezTo>
                  <a:close/>
                  <a:moveTo>
                    <a:pt x="256" y="11842"/>
                  </a:moveTo>
                  <a:cubicBezTo>
                    <a:pt x="465" y="11958"/>
                    <a:pt x="650" y="11981"/>
                    <a:pt x="836" y="11969"/>
                  </a:cubicBezTo>
                  <a:cubicBezTo>
                    <a:pt x="1451" y="11958"/>
                    <a:pt x="2055" y="11969"/>
                    <a:pt x="2670" y="11969"/>
                  </a:cubicBezTo>
                  <a:cubicBezTo>
                    <a:pt x="2752" y="11969"/>
                    <a:pt x="2856" y="11969"/>
                    <a:pt x="2949" y="11981"/>
                  </a:cubicBezTo>
                  <a:cubicBezTo>
                    <a:pt x="3239" y="12062"/>
                    <a:pt x="3495" y="12062"/>
                    <a:pt x="3831" y="12016"/>
                  </a:cubicBezTo>
                  <a:cubicBezTo>
                    <a:pt x="3936" y="11865"/>
                    <a:pt x="4017" y="11714"/>
                    <a:pt x="3947" y="11505"/>
                  </a:cubicBezTo>
                  <a:cubicBezTo>
                    <a:pt x="3855" y="11424"/>
                    <a:pt x="3762" y="11342"/>
                    <a:pt x="3622" y="11377"/>
                  </a:cubicBezTo>
                  <a:cubicBezTo>
                    <a:pt x="3471" y="11551"/>
                    <a:pt x="3471" y="11551"/>
                    <a:pt x="3239" y="11551"/>
                  </a:cubicBezTo>
                  <a:cubicBezTo>
                    <a:pt x="3100" y="11551"/>
                    <a:pt x="2972" y="11551"/>
                    <a:pt x="2844" y="11540"/>
                  </a:cubicBezTo>
                  <a:cubicBezTo>
                    <a:pt x="2543" y="11517"/>
                    <a:pt x="2229" y="11493"/>
                    <a:pt x="1927" y="11482"/>
                  </a:cubicBezTo>
                  <a:cubicBezTo>
                    <a:pt x="1672" y="11458"/>
                    <a:pt x="1393" y="11482"/>
                    <a:pt x="1126" y="11482"/>
                  </a:cubicBezTo>
                  <a:cubicBezTo>
                    <a:pt x="999" y="11482"/>
                    <a:pt x="883" y="11482"/>
                    <a:pt x="813" y="11342"/>
                  </a:cubicBezTo>
                  <a:cubicBezTo>
                    <a:pt x="801" y="11319"/>
                    <a:pt x="755" y="11284"/>
                    <a:pt x="708" y="11284"/>
                  </a:cubicBezTo>
                  <a:cubicBezTo>
                    <a:pt x="569" y="11284"/>
                    <a:pt x="407" y="11249"/>
                    <a:pt x="256" y="11319"/>
                  </a:cubicBezTo>
                  <a:cubicBezTo>
                    <a:pt x="256" y="11389"/>
                    <a:pt x="244" y="11458"/>
                    <a:pt x="244" y="11540"/>
                  </a:cubicBezTo>
                  <a:cubicBezTo>
                    <a:pt x="256" y="11656"/>
                    <a:pt x="256" y="11737"/>
                    <a:pt x="256" y="11842"/>
                  </a:cubicBezTo>
                  <a:close/>
                  <a:moveTo>
                    <a:pt x="2856" y="4238"/>
                  </a:moveTo>
                  <a:cubicBezTo>
                    <a:pt x="2752" y="4145"/>
                    <a:pt x="2659" y="4121"/>
                    <a:pt x="2543" y="4121"/>
                  </a:cubicBezTo>
                  <a:cubicBezTo>
                    <a:pt x="2392" y="4121"/>
                    <a:pt x="2229" y="4121"/>
                    <a:pt x="2090" y="4052"/>
                  </a:cubicBezTo>
                  <a:cubicBezTo>
                    <a:pt x="1997" y="4005"/>
                    <a:pt x="1869" y="4017"/>
                    <a:pt x="1765" y="4052"/>
                  </a:cubicBezTo>
                  <a:cubicBezTo>
                    <a:pt x="1707" y="4365"/>
                    <a:pt x="1707" y="4377"/>
                    <a:pt x="1881" y="4667"/>
                  </a:cubicBezTo>
                  <a:cubicBezTo>
                    <a:pt x="2194" y="4760"/>
                    <a:pt x="2508" y="4702"/>
                    <a:pt x="2844" y="4714"/>
                  </a:cubicBezTo>
                  <a:cubicBezTo>
                    <a:pt x="2868" y="4551"/>
                    <a:pt x="2856" y="4400"/>
                    <a:pt x="2856" y="4238"/>
                  </a:cubicBezTo>
                  <a:close/>
                  <a:moveTo>
                    <a:pt x="1962" y="12259"/>
                  </a:moveTo>
                  <a:lnTo>
                    <a:pt x="1962" y="13049"/>
                  </a:lnTo>
                  <a:cubicBezTo>
                    <a:pt x="1962" y="13246"/>
                    <a:pt x="1985" y="13455"/>
                    <a:pt x="2090" y="13641"/>
                  </a:cubicBezTo>
                  <a:cubicBezTo>
                    <a:pt x="2206" y="13653"/>
                    <a:pt x="2322" y="13687"/>
                    <a:pt x="2450" y="13606"/>
                  </a:cubicBezTo>
                  <a:lnTo>
                    <a:pt x="2450" y="12944"/>
                  </a:lnTo>
                  <a:cubicBezTo>
                    <a:pt x="2438" y="12712"/>
                    <a:pt x="2496" y="12480"/>
                    <a:pt x="2403" y="12248"/>
                  </a:cubicBezTo>
                  <a:cubicBezTo>
                    <a:pt x="2252" y="12236"/>
                    <a:pt x="2113" y="12213"/>
                    <a:pt x="1962" y="12259"/>
                  </a:cubicBezTo>
                  <a:close/>
                  <a:moveTo>
                    <a:pt x="1161" y="14047"/>
                  </a:moveTo>
                  <a:cubicBezTo>
                    <a:pt x="1242" y="14152"/>
                    <a:pt x="1359" y="14175"/>
                    <a:pt x="1498" y="14175"/>
                  </a:cubicBezTo>
                  <a:lnTo>
                    <a:pt x="3123" y="14175"/>
                  </a:lnTo>
                  <a:cubicBezTo>
                    <a:pt x="3158" y="14175"/>
                    <a:pt x="3204" y="14163"/>
                    <a:pt x="3262" y="14140"/>
                  </a:cubicBezTo>
                  <a:cubicBezTo>
                    <a:pt x="3146" y="14012"/>
                    <a:pt x="3065" y="13954"/>
                    <a:pt x="2775" y="13838"/>
                  </a:cubicBezTo>
                  <a:cubicBezTo>
                    <a:pt x="2554" y="13954"/>
                    <a:pt x="2554" y="13954"/>
                    <a:pt x="2310" y="13954"/>
                  </a:cubicBezTo>
                  <a:lnTo>
                    <a:pt x="2090" y="13954"/>
                  </a:lnTo>
                  <a:cubicBezTo>
                    <a:pt x="1881" y="13954"/>
                    <a:pt x="1881" y="13954"/>
                    <a:pt x="1707" y="13815"/>
                  </a:cubicBezTo>
                  <a:cubicBezTo>
                    <a:pt x="1521" y="13815"/>
                    <a:pt x="1324" y="13873"/>
                    <a:pt x="1161" y="14047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16"/>
            <p:cNvSpPr/>
            <p:nvPr/>
          </p:nvSpPr>
          <p:spPr>
            <a:xfrm>
              <a:off x="1014200" y="3903325"/>
              <a:ext cx="13375" cy="6700"/>
            </a:xfrm>
            <a:custGeom>
              <a:avLst/>
              <a:gdLst/>
              <a:ahLst/>
              <a:cxnLst/>
              <a:rect l="l" t="t" r="r" b="b"/>
              <a:pathLst>
                <a:path w="535" h="268" extrusionOk="0">
                  <a:moveTo>
                    <a:pt x="232" y="268"/>
                  </a:moveTo>
                  <a:cubicBezTo>
                    <a:pt x="186" y="256"/>
                    <a:pt x="116" y="233"/>
                    <a:pt x="47" y="221"/>
                  </a:cubicBezTo>
                  <a:cubicBezTo>
                    <a:pt x="12" y="210"/>
                    <a:pt x="0" y="175"/>
                    <a:pt x="0" y="152"/>
                  </a:cubicBezTo>
                  <a:cubicBezTo>
                    <a:pt x="0" y="117"/>
                    <a:pt x="12" y="94"/>
                    <a:pt x="47" y="82"/>
                  </a:cubicBezTo>
                  <a:cubicBezTo>
                    <a:pt x="186" y="1"/>
                    <a:pt x="337" y="1"/>
                    <a:pt x="476" y="82"/>
                  </a:cubicBezTo>
                  <a:cubicBezTo>
                    <a:pt x="499" y="94"/>
                    <a:pt x="534" y="152"/>
                    <a:pt x="523" y="175"/>
                  </a:cubicBezTo>
                  <a:cubicBezTo>
                    <a:pt x="523" y="210"/>
                    <a:pt x="476" y="233"/>
                    <a:pt x="430" y="256"/>
                  </a:cubicBezTo>
                  <a:cubicBezTo>
                    <a:pt x="372" y="268"/>
                    <a:pt x="337" y="268"/>
                    <a:pt x="232" y="268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16"/>
            <p:cNvSpPr/>
            <p:nvPr/>
          </p:nvSpPr>
          <p:spPr>
            <a:xfrm>
              <a:off x="1013025" y="3887075"/>
              <a:ext cx="12800" cy="7575"/>
            </a:xfrm>
            <a:custGeom>
              <a:avLst/>
              <a:gdLst/>
              <a:ahLst/>
              <a:cxnLst/>
              <a:rect l="l" t="t" r="r" b="b"/>
              <a:pathLst>
                <a:path w="512" h="303" extrusionOk="0">
                  <a:moveTo>
                    <a:pt x="210" y="1"/>
                  </a:moveTo>
                  <a:cubicBezTo>
                    <a:pt x="303" y="1"/>
                    <a:pt x="395" y="70"/>
                    <a:pt x="465" y="152"/>
                  </a:cubicBezTo>
                  <a:cubicBezTo>
                    <a:pt x="511" y="186"/>
                    <a:pt x="477" y="279"/>
                    <a:pt x="419" y="291"/>
                  </a:cubicBezTo>
                  <a:cubicBezTo>
                    <a:pt x="384" y="302"/>
                    <a:pt x="337" y="302"/>
                    <a:pt x="303" y="302"/>
                  </a:cubicBezTo>
                  <a:cubicBezTo>
                    <a:pt x="233" y="279"/>
                    <a:pt x="163" y="244"/>
                    <a:pt x="94" y="210"/>
                  </a:cubicBezTo>
                  <a:cubicBezTo>
                    <a:pt x="47" y="175"/>
                    <a:pt x="1" y="128"/>
                    <a:pt x="36" y="70"/>
                  </a:cubicBezTo>
                  <a:cubicBezTo>
                    <a:pt x="47" y="47"/>
                    <a:pt x="105" y="35"/>
                    <a:pt x="152" y="1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16"/>
            <p:cNvSpPr/>
            <p:nvPr/>
          </p:nvSpPr>
          <p:spPr>
            <a:xfrm>
              <a:off x="1017675" y="3916400"/>
              <a:ext cx="8150" cy="6400"/>
            </a:xfrm>
            <a:custGeom>
              <a:avLst/>
              <a:gdLst/>
              <a:ahLst/>
              <a:cxnLst/>
              <a:rect l="l" t="t" r="r" b="b"/>
              <a:pathLst>
                <a:path w="326" h="256" extrusionOk="0">
                  <a:moveTo>
                    <a:pt x="0" y="151"/>
                  </a:moveTo>
                  <a:cubicBezTo>
                    <a:pt x="163" y="23"/>
                    <a:pt x="233" y="0"/>
                    <a:pt x="291" y="81"/>
                  </a:cubicBezTo>
                  <a:cubicBezTo>
                    <a:pt x="325" y="105"/>
                    <a:pt x="325" y="174"/>
                    <a:pt x="314" y="209"/>
                  </a:cubicBezTo>
                  <a:cubicBezTo>
                    <a:pt x="314" y="232"/>
                    <a:pt x="233" y="256"/>
                    <a:pt x="209" y="256"/>
                  </a:cubicBezTo>
                  <a:cubicBezTo>
                    <a:pt x="151" y="232"/>
                    <a:pt x="93" y="197"/>
                    <a:pt x="0" y="151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16"/>
            <p:cNvSpPr/>
            <p:nvPr/>
          </p:nvSpPr>
          <p:spPr>
            <a:xfrm>
              <a:off x="1019125" y="3938150"/>
              <a:ext cx="5825" cy="4375"/>
            </a:xfrm>
            <a:custGeom>
              <a:avLst/>
              <a:gdLst/>
              <a:ahLst/>
              <a:cxnLst/>
              <a:rect l="l" t="t" r="r" b="b"/>
              <a:pathLst>
                <a:path w="233" h="175" extrusionOk="0">
                  <a:moveTo>
                    <a:pt x="209" y="152"/>
                  </a:moveTo>
                  <a:cubicBezTo>
                    <a:pt x="175" y="152"/>
                    <a:pt x="140" y="175"/>
                    <a:pt x="93" y="163"/>
                  </a:cubicBezTo>
                  <a:cubicBezTo>
                    <a:pt x="47" y="163"/>
                    <a:pt x="0" y="82"/>
                    <a:pt x="47" y="47"/>
                  </a:cubicBezTo>
                  <a:cubicBezTo>
                    <a:pt x="70" y="24"/>
                    <a:pt x="117" y="1"/>
                    <a:pt x="151" y="24"/>
                  </a:cubicBezTo>
                  <a:cubicBezTo>
                    <a:pt x="209" y="36"/>
                    <a:pt x="233" y="94"/>
                    <a:pt x="209" y="152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16"/>
            <p:cNvSpPr/>
            <p:nvPr/>
          </p:nvSpPr>
          <p:spPr>
            <a:xfrm>
              <a:off x="1012150" y="3814800"/>
              <a:ext cx="17150" cy="6700"/>
            </a:xfrm>
            <a:custGeom>
              <a:avLst/>
              <a:gdLst/>
              <a:ahLst/>
              <a:cxnLst/>
              <a:rect l="l" t="t" r="r" b="b"/>
              <a:pathLst>
                <a:path w="686" h="268" extrusionOk="0">
                  <a:moveTo>
                    <a:pt x="326" y="268"/>
                  </a:moveTo>
                  <a:cubicBezTo>
                    <a:pt x="268" y="268"/>
                    <a:pt x="163" y="256"/>
                    <a:pt x="71" y="233"/>
                  </a:cubicBezTo>
                  <a:cubicBezTo>
                    <a:pt x="36" y="233"/>
                    <a:pt x="1" y="175"/>
                    <a:pt x="1" y="152"/>
                  </a:cubicBezTo>
                  <a:cubicBezTo>
                    <a:pt x="1" y="117"/>
                    <a:pt x="36" y="59"/>
                    <a:pt x="71" y="59"/>
                  </a:cubicBezTo>
                  <a:cubicBezTo>
                    <a:pt x="256" y="1"/>
                    <a:pt x="442" y="13"/>
                    <a:pt x="628" y="47"/>
                  </a:cubicBezTo>
                  <a:cubicBezTo>
                    <a:pt x="663" y="47"/>
                    <a:pt x="686" y="117"/>
                    <a:pt x="686" y="129"/>
                  </a:cubicBezTo>
                  <a:cubicBezTo>
                    <a:pt x="674" y="175"/>
                    <a:pt x="651" y="233"/>
                    <a:pt x="605" y="233"/>
                  </a:cubicBezTo>
                  <a:cubicBezTo>
                    <a:pt x="535" y="256"/>
                    <a:pt x="442" y="256"/>
                    <a:pt x="326" y="268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16"/>
            <p:cNvSpPr/>
            <p:nvPr/>
          </p:nvSpPr>
          <p:spPr>
            <a:xfrm>
              <a:off x="1014475" y="3828750"/>
              <a:ext cx="11650" cy="4650"/>
            </a:xfrm>
            <a:custGeom>
              <a:avLst/>
              <a:gdLst/>
              <a:ahLst/>
              <a:cxnLst/>
              <a:rect l="l" t="t" r="r" b="b"/>
              <a:pathLst>
                <a:path w="466" h="186" extrusionOk="0">
                  <a:moveTo>
                    <a:pt x="233" y="186"/>
                  </a:moveTo>
                  <a:cubicBezTo>
                    <a:pt x="186" y="186"/>
                    <a:pt x="152" y="186"/>
                    <a:pt x="105" y="174"/>
                  </a:cubicBezTo>
                  <a:cubicBezTo>
                    <a:pt x="70" y="163"/>
                    <a:pt x="12" y="128"/>
                    <a:pt x="12" y="105"/>
                  </a:cubicBezTo>
                  <a:cubicBezTo>
                    <a:pt x="1" y="47"/>
                    <a:pt x="59" y="12"/>
                    <a:pt x="105" y="12"/>
                  </a:cubicBezTo>
                  <a:cubicBezTo>
                    <a:pt x="186" y="0"/>
                    <a:pt x="279" y="0"/>
                    <a:pt x="361" y="12"/>
                  </a:cubicBezTo>
                  <a:cubicBezTo>
                    <a:pt x="395" y="12"/>
                    <a:pt x="442" y="58"/>
                    <a:pt x="453" y="81"/>
                  </a:cubicBezTo>
                  <a:cubicBezTo>
                    <a:pt x="465" y="139"/>
                    <a:pt x="419" y="174"/>
                    <a:pt x="361" y="186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16"/>
            <p:cNvSpPr/>
            <p:nvPr/>
          </p:nvSpPr>
          <p:spPr>
            <a:xfrm>
              <a:off x="1015650" y="3840650"/>
              <a:ext cx="10175" cy="5825"/>
            </a:xfrm>
            <a:custGeom>
              <a:avLst/>
              <a:gdLst/>
              <a:ahLst/>
              <a:cxnLst/>
              <a:rect l="l" t="t" r="r" b="b"/>
              <a:pathLst>
                <a:path w="407" h="233" extrusionOk="0">
                  <a:moveTo>
                    <a:pt x="0" y="58"/>
                  </a:moveTo>
                  <a:cubicBezTo>
                    <a:pt x="116" y="0"/>
                    <a:pt x="221" y="12"/>
                    <a:pt x="314" y="35"/>
                  </a:cubicBezTo>
                  <a:cubicBezTo>
                    <a:pt x="372" y="47"/>
                    <a:pt x="406" y="93"/>
                    <a:pt x="395" y="139"/>
                  </a:cubicBezTo>
                  <a:cubicBezTo>
                    <a:pt x="372" y="197"/>
                    <a:pt x="337" y="232"/>
                    <a:pt x="279" y="232"/>
                  </a:cubicBezTo>
                  <a:cubicBezTo>
                    <a:pt x="221" y="232"/>
                    <a:pt x="139" y="232"/>
                    <a:pt x="105" y="197"/>
                  </a:cubicBezTo>
                  <a:cubicBezTo>
                    <a:pt x="70" y="174"/>
                    <a:pt x="47" y="105"/>
                    <a:pt x="0" y="58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16"/>
            <p:cNvSpPr/>
            <p:nvPr/>
          </p:nvSpPr>
          <p:spPr>
            <a:xfrm>
              <a:off x="1015350" y="3854850"/>
              <a:ext cx="9025" cy="6425"/>
            </a:xfrm>
            <a:custGeom>
              <a:avLst/>
              <a:gdLst/>
              <a:ahLst/>
              <a:cxnLst/>
              <a:rect l="l" t="t" r="r" b="b"/>
              <a:pathLst>
                <a:path w="361" h="257" extrusionOk="0">
                  <a:moveTo>
                    <a:pt x="198" y="256"/>
                  </a:moveTo>
                  <a:cubicBezTo>
                    <a:pt x="128" y="245"/>
                    <a:pt x="82" y="245"/>
                    <a:pt x="35" y="222"/>
                  </a:cubicBezTo>
                  <a:cubicBezTo>
                    <a:pt x="12" y="198"/>
                    <a:pt x="1" y="140"/>
                    <a:pt x="1" y="117"/>
                  </a:cubicBezTo>
                  <a:cubicBezTo>
                    <a:pt x="1" y="82"/>
                    <a:pt x="24" y="24"/>
                    <a:pt x="59" y="13"/>
                  </a:cubicBezTo>
                  <a:cubicBezTo>
                    <a:pt x="117" y="1"/>
                    <a:pt x="175" y="1"/>
                    <a:pt x="233" y="1"/>
                  </a:cubicBezTo>
                  <a:cubicBezTo>
                    <a:pt x="291" y="13"/>
                    <a:pt x="360" y="117"/>
                    <a:pt x="326" y="152"/>
                  </a:cubicBezTo>
                  <a:cubicBezTo>
                    <a:pt x="291" y="222"/>
                    <a:pt x="233" y="233"/>
                    <a:pt x="198" y="256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0" name="Google Shape;850;p16"/>
          <p:cNvGrpSpPr/>
          <p:nvPr/>
        </p:nvGrpSpPr>
        <p:grpSpPr>
          <a:xfrm rot="384839">
            <a:off x="8453421" y="1772702"/>
            <a:ext cx="883127" cy="855940"/>
            <a:chOff x="852825" y="3133350"/>
            <a:chExt cx="216825" cy="210150"/>
          </a:xfrm>
        </p:grpSpPr>
        <p:sp>
          <p:nvSpPr>
            <p:cNvPr id="851" name="Google Shape;851;p16"/>
            <p:cNvSpPr/>
            <p:nvPr/>
          </p:nvSpPr>
          <p:spPr>
            <a:xfrm>
              <a:off x="852825" y="3133350"/>
              <a:ext cx="216825" cy="210150"/>
            </a:xfrm>
            <a:custGeom>
              <a:avLst/>
              <a:gdLst/>
              <a:ahLst/>
              <a:cxnLst/>
              <a:rect l="l" t="t" r="r" b="b"/>
              <a:pathLst>
                <a:path w="8673" h="8406" extrusionOk="0">
                  <a:moveTo>
                    <a:pt x="3228" y="7976"/>
                  </a:moveTo>
                  <a:cubicBezTo>
                    <a:pt x="3042" y="8301"/>
                    <a:pt x="3042" y="8301"/>
                    <a:pt x="2671" y="8301"/>
                  </a:cubicBezTo>
                  <a:lnTo>
                    <a:pt x="2020" y="8301"/>
                  </a:lnTo>
                  <a:cubicBezTo>
                    <a:pt x="1951" y="8301"/>
                    <a:pt x="1881" y="8301"/>
                    <a:pt x="1811" y="8278"/>
                  </a:cubicBezTo>
                  <a:cubicBezTo>
                    <a:pt x="1649" y="8255"/>
                    <a:pt x="1486" y="8139"/>
                    <a:pt x="1486" y="7964"/>
                  </a:cubicBezTo>
                  <a:cubicBezTo>
                    <a:pt x="1486" y="7918"/>
                    <a:pt x="1475" y="7872"/>
                    <a:pt x="1475" y="7837"/>
                  </a:cubicBezTo>
                  <a:cubicBezTo>
                    <a:pt x="1312" y="7802"/>
                    <a:pt x="1173" y="7779"/>
                    <a:pt x="1022" y="7744"/>
                  </a:cubicBezTo>
                  <a:cubicBezTo>
                    <a:pt x="790" y="7697"/>
                    <a:pt x="639" y="7570"/>
                    <a:pt x="558" y="7338"/>
                  </a:cubicBezTo>
                  <a:cubicBezTo>
                    <a:pt x="383" y="6792"/>
                    <a:pt x="209" y="6223"/>
                    <a:pt x="70" y="5666"/>
                  </a:cubicBezTo>
                  <a:cubicBezTo>
                    <a:pt x="24" y="5492"/>
                    <a:pt x="12" y="5306"/>
                    <a:pt x="12" y="5120"/>
                  </a:cubicBezTo>
                  <a:cubicBezTo>
                    <a:pt x="0" y="4586"/>
                    <a:pt x="0" y="4064"/>
                    <a:pt x="0" y="3518"/>
                  </a:cubicBezTo>
                  <a:cubicBezTo>
                    <a:pt x="0" y="3158"/>
                    <a:pt x="116" y="2822"/>
                    <a:pt x="314" y="2508"/>
                  </a:cubicBezTo>
                  <a:cubicBezTo>
                    <a:pt x="442" y="2288"/>
                    <a:pt x="674" y="2183"/>
                    <a:pt x="906" y="2113"/>
                  </a:cubicBezTo>
                  <a:cubicBezTo>
                    <a:pt x="1045" y="2067"/>
                    <a:pt x="1173" y="2044"/>
                    <a:pt x="1301" y="2032"/>
                  </a:cubicBezTo>
                  <a:cubicBezTo>
                    <a:pt x="1475" y="1997"/>
                    <a:pt x="1649" y="1986"/>
                    <a:pt x="1823" y="1986"/>
                  </a:cubicBezTo>
                  <a:cubicBezTo>
                    <a:pt x="1962" y="1974"/>
                    <a:pt x="2113" y="1997"/>
                    <a:pt x="2276" y="1974"/>
                  </a:cubicBezTo>
                  <a:lnTo>
                    <a:pt x="2276" y="1812"/>
                  </a:lnTo>
                  <a:cubicBezTo>
                    <a:pt x="2241" y="1428"/>
                    <a:pt x="2287" y="1057"/>
                    <a:pt x="2427" y="697"/>
                  </a:cubicBezTo>
                  <a:cubicBezTo>
                    <a:pt x="2543" y="384"/>
                    <a:pt x="2763" y="210"/>
                    <a:pt x="3065" y="128"/>
                  </a:cubicBezTo>
                  <a:cubicBezTo>
                    <a:pt x="3146" y="117"/>
                    <a:pt x="3216" y="82"/>
                    <a:pt x="3274" y="82"/>
                  </a:cubicBezTo>
                  <a:cubicBezTo>
                    <a:pt x="3727" y="59"/>
                    <a:pt x="4168" y="12"/>
                    <a:pt x="4621" y="1"/>
                  </a:cubicBezTo>
                  <a:cubicBezTo>
                    <a:pt x="4841" y="1"/>
                    <a:pt x="5074" y="35"/>
                    <a:pt x="5294" y="70"/>
                  </a:cubicBezTo>
                  <a:cubicBezTo>
                    <a:pt x="5352" y="82"/>
                    <a:pt x="5410" y="93"/>
                    <a:pt x="5468" y="128"/>
                  </a:cubicBezTo>
                  <a:cubicBezTo>
                    <a:pt x="5712" y="221"/>
                    <a:pt x="5875" y="418"/>
                    <a:pt x="5886" y="674"/>
                  </a:cubicBezTo>
                  <a:cubicBezTo>
                    <a:pt x="5898" y="1069"/>
                    <a:pt x="6002" y="1463"/>
                    <a:pt x="5909" y="1870"/>
                  </a:cubicBezTo>
                  <a:cubicBezTo>
                    <a:pt x="6049" y="1939"/>
                    <a:pt x="6165" y="1904"/>
                    <a:pt x="6293" y="1904"/>
                  </a:cubicBezTo>
                  <a:cubicBezTo>
                    <a:pt x="6722" y="1904"/>
                    <a:pt x="7152" y="1939"/>
                    <a:pt x="7570" y="2032"/>
                  </a:cubicBezTo>
                  <a:cubicBezTo>
                    <a:pt x="7686" y="2055"/>
                    <a:pt x="7813" y="2079"/>
                    <a:pt x="7918" y="2125"/>
                  </a:cubicBezTo>
                  <a:cubicBezTo>
                    <a:pt x="8115" y="2218"/>
                    <a:pt x="8266" y="2357"/>
                    <a:pt x="8347" y="2578"/>
                  </a:cubicBezTo>
                  <a:cubicBezTo>
                    <a:pt x="8452" y="2868"/>
                    <a:pt x="8498" y="3170"/>
                    <a:pt x="8522" y="3483"/>
                  </a:cubicBezTo>
                  <a:cubicBezTo>
                    <a:pt x="8568" y="4087"/>
                    <a:pt x="8626" y="4691"/>
                    <a:pt x="8672" y="5306"/>
                  </a:cubicBezTo>
                  <a:lnTo>
                    <a:pt x="8672" y="5527"/>
                  </a:lnTo>
                  <a:cubicBezTo>
                    <a:pt x="8638" y="5828"/>
                    <a:pt x="8626" y="6130"/>
                    <a:pt x="8580" y="6432"/>
                  </a:cubicBezTo>
                  <a:cubicBezTo>
                    <a:pt x="8556" y="6711"/>
                    <a:pt x="8510" y="6989"/>
                    <a:pt x="8440" y="7245"/>
                  </a:cubicBezTo>
                  <a:cubicBezTo>
                    <a:pt x="8347" y="7570"/>
                    <a:pt x="8115" y="7744"/>
                    <a:pt x="7813" y="7802"/>
                  </a:cubicBezTo>
                  <a:cubicBezTo>
                    <a:pt x="7674" y="7825"/>
                    <a:pt x="7535" y="7848"/>
                    <a:pt x="7384" y="7872"/>
                  </a:cubicBezTo>
                  <a:cubicBezTo>
                    <a:pt x="7384" y="7988"/>
                    <a:pt x="7384" y="8104"/>
                    <a:pt x="7361" y="8220"/>
                  </a:cubicBezTo>
                  <a:cubicBezTo>
                    <a:pt x="7349" y="8348"/>
                    <a:pt x="7303" y="8406"/>
                    <a:pt x="7175" y="8406"/>
                  </a:cubicBezTo>
                  <a:lnTo>
                    <a:pt x="6745" y="8406"/>
                  </a:lnTo>
                  <a:lnTo>
                    <a:pt x="6188" y="8406"/>
                  </a:lnTo>
                  <a:cubicBezTo>
                    <a:pt x="5991" y="8406"/>
                    <a:pt x="5933" y="8348"/>
                    <a:pt x="5875" y="8150"/>
                  </a:cubicBezTo>
                  <a:cubicBezTo>
                    <a:pt x="5851" y="8104"/>
                    <a:pt x="5840" y="8046"/>
                    <a:pt x="5817" y="7999"/>
                  </a:cubicBezTo>
                  <a:cubicBezTo>
                    <a:pt x="5526" y="7941"/>
                    <a:pt x="5248" y="7988"/>
                    <a:pt x="4958" y="7964"/>
                  </a:cubicBezTo>
                  <a:cubicBezTo>
                    <a:pt x="4667" y="7941"/>
                    <a:pt x="4365" y="7941"/>
                    <a:pt x="4075" y="7941"/>
                  </a:cubicBezTo>
                  <a:cubicBezTo>
                    <a:pt x="3797" y="7964"/>
                    <a:pt x="3506" y="7964"/>
                    <a:pt x="3228" y="7976"/>
                  </a:cubicBezTo>
                  <a:close/>
                  <a:moveTo>
                    <a:pt x="4424" y="2218"/>
                  </a:moveTo>
                  <a:cubicBezTo>
                    <a:pt x="4424" y="2218"/>
                    <a:pt x="4424" y="2229"/>
                    <a:pt x="4424" y="2218"/>
                  </a:cubicBezTo>
                  <a:cubicBezTo>
                    <a:pt x="3982" y="2229"/>
                    <a:pt x="3541" y="2229"/>
                    <a:pt x="3100" y="2229"/>
                  </a:cubicBezTo>
                  <a:cubicBezTo>
                    <a:pt x="2740" y="2229"/>
                    <a:pt x="2392" y="2218"/>
                    <a:pt x="2032" y="2229"/>
                  </a:cubicBezTo>
                  <a:cubicBezTo>
                    <a:pt x="1823" y="2229"/>
                    <a:pt x="1626" y="2264"/>
                    <a:pt x="1417" y="2299"/>
                  </a:cubicBezTo>
                  <a:cubicBezTo>
                    <a:pt x="1289" y="2334"/>
                    <a:pt x="1173" y="2392"/>
                    <a:pt x="1045" y="2404"/>
                  </a:cubicBezTo>
                  <a:cubicBezTo>
                    <a:pt x="813" y="2438"/>
                    <a:pt x="616" y="2566"/>
                    <a:pt x="523" y="2787"/>
                  </a:cubicBezTo>
                  <a:cubicBezTo>
                    <a:pt x="407" y="3019"/>
                    <a:pt x="325" y="3251"/>
                    <a:pt x="325" y="3518"/>
                  </a:cubicBezTo>
                  <a:cubicBezTo>
                    <a:pt x="349" y="4075"/>
                    <a:pt x="349" y="4621"/>
                    <a:pt x="349" y="5178"/>
                  </a:cubicBezTo>
                  <a:cubicBezTo>
                    <a:pt x="349" y="5306"/>
                    <a:pt x="349" y="5457"/>
                    <a:pt x="383" y="5573"/>
                  </a:cubicBezTo>
                  <a:lnTo>
                    <a:pt x="871" y="7175"/>
                  </a:lnTo>
                  <a:cubicBezTo>
                    <a:pt x="906" y="7314"/>
                    <a:pt x="999" y="7384"/>
                    <a:pt x="1126" y="7407"/>
                  </a:cubicBezTo>
                  <a:lnTo>
                    <a:pt x="1347" y="7454"/>
                  </a:lnTo>
                  <a:cubicBezTo>
                    <a:pt x="1568" y="7488"/>
                    <a:pt x="1777" y="7488"/>
                    <a:pt x="1986" y="7523"/>
                  </a:cubicBezTo>
                  <a:cubicBezTo>
                    <a:pt x="2508" y="7616"/>
                    <a:pt x="3042" y="7663"/>
                    <a:pt x="3564" y="7628"/>
                  </a:cubicBezTo>
                  <a:lnTo>
                    <a:pt x="4273" y="7628"/>
                  </a:lnTo>
                  <a:cubicBezTo>
                    <a:pt x="4667" y="7639"/>
                    <a:pt x="5062" y="7639"/>
                    <a:pt x="5434" y="7663"/>
                  </a:cubicBezTo>
                  <a:cubicBezTo>
                    <a:pt x="6177" y="7686"/>
                    <a:pt x="6931" y="7686"/>
                    <a:pt x="7674" y="7558"/>
                  </a:cubicBezTo>
                  <a:cubicBezTo>
                    <a:pt x="7964" y="7512"/>
                    <a:pt x="8138" y="7372"/>
                    <a:pt x="8208" y="7082"/>
                  </a:cubicBezTo>
                  <a:cubicBezTo>
                    <a:pt x="8220" y="7036"/>
                    <a:pt x="8243" y="6978"/>
                    <a:pt x="8243" y="6931"/>
                  </a:cubicBezTo>
                  <a:cubicBezTo>
                    <a:pt x="8278" y="6583"/>
                    <a:pt x="8313" y="6235"/>
                    <a:pt x="8359" y="5898"/>
                  </a:cubicBezTo>
                  <a:cubicBezTo>
                    <a:pt x="8382" y="5608"/>
                    <a:pt x="8371" y="5341"/>
                    <a:pt x="8324" y="5051"/>
                  </a:cubicBezTo>
                  <a:cubicBezTo>
                    <a:pt x="8278" y="4784"/>
                    <a:pt x="8255" y="4528"/>
                    <a:pt x="8220" y="4261"/>
                  </a:cubicBezTo>
                  <a:cubicBezTo>
                    <a:pt x="8197" y="3890"/>
                    <a:pt x="8185" y="3507"/>
                    <a:pt x="8162" y="3135"/>
                  </a:cubicBezTo>
                  <a:cubicBezTo>
                    <a:pt x="8162" y="2972"/>
                    <a:pt x="8104" y="2822"/>
                    <a:pt x="8069" y="2682"/>
                  </a:cubicBezTo>
                  <a:cubicBezTo>
                    <a:pt x="8022" y="2531"/>
                    <a:pt x="7918" y="2462"/>
                    <a:pt x="7802" y="2404"/>
                  </a:cubicBezTo>
                  <a:cubicBezTo>
                    <a:pt x="7732" y="2380"/>
                    <a:pt x="7639" y="2346"/>
                    <a:pt x="7570" y="2334"/>
                  </a:cubicBezTo>
                  <a:cubicBezTo>
                    <a:pt x="7175" y="2229"/>
                    <a:pt x="6792" y="2218"/>
                    <a:pt x="6385" y="2218"/>
                  </a:cubicBezTo>
                  <a:close/>
                  <a:moveTo>
                    <a:pt x="2868" y="1951"/>
                  </a:moveTo>
                  <a:cubicBezTo>
                    <a:pt x="2868" y="1870"/>
                    <a:pt x="2856" y="1812"/>
                    <a:pt x="2856" y="1765"/>
                  </a:cubicBezTo>
                  <a:cubicBezTo>
                    <a:pt x="2856" y="1603"/>
                    <a:pt x="2856" y="1428"/>
                    <a:pt x="2868" y="1278"/>
                  </a:cubicBezTo>
                  <a:cubicBezTo>
                    <a:pt x="2891" y="1080"/>
                    <a:pt x="2996" y="952"/>
                    <a:pt x="3205" y="929"/>
                  </a:cubicBezTo>
                  <a:cubicBezTo>
                    <a:pt x="3286" y="906"/>
                    <a:pt x="3379" y="883"/>
                    <a:pt x="3483" y="883"/>
                  </a:cubicBezTo>
                  <a:cubicBezTo>
                    <a:pt x="3843" y="883"/>
                    <a:pt x="4191" y="871"/>
                    <a:pt x="4551" y="883"/>
                  </a:cubicBezTo>
                  <a:cubicBezTo>
                    <a:pt x="4830" y="883"/>
                    <a:pt x="5050" y="1011"/>
                    <a:pt x="5108" y="1347"/>
                  </a:cubicBezTo>
                  <a:cubicBezTo>
                    <a:pt x="5132" y="1533"/>
                    <a:pt x="5178" y="1719"/>
                    <a:pt x="5225" y="1928"/>
                  </a:cubicBezTo>
                  <a:cubicBezTo>
                    <a:pt x="5364" y="1939"/>
                    <a:pt x="5480" y="1951"/>
                    <a:pt x="5631" y="1916"/>
                  </a:cubicBezTo>
                  <a:lnTo>
                    <a:pt x="5631" y="1359"/>
                  </a:lnTo>
                  <a:cubicBezTo>
                    <a:pt x="5608" y="1173"/>
                    <a:pt x="5596" y="964"/>
                    <a:pt x="5584" y="778"/>
                  </a:cubicBezTo>
                  <a:cubicBezTo>
                    <a:pt x="5573" y="581"/>
                    <a:pt x="5468" y="465"/>
                    <a:pt x="5283" y="407"/>
                  </a:cubicBezTo>
                  <a:cubicBezTo>
                    <a:pt x="5178" y="372"/>
                    <a:pt x="5074" y="349"/>
                    <a:pt x="4969" y="326"/>
                  </a:cubicBezTo>
                  <a:cubicBezTo>
                    <a:pt x="4365" y="244"/>
                    <a:pt x="3750" y="314"/>
                    <a:pt x="3146" y="407"/>
                  </a:cubicBezTo>
                  <a:cubicBezTo>
                    <a:pt x="2914" y="430"/>
                    <a:pt x="2752" y="593"/>
                    <a:pt x="2647" y="813"/>
                  </a:cubicBezTo>
                  <a:cubicBezTo>
                    <a:pt x="2531" y="1057"/>
                    <a:pt x="2554" y="1312"/>
                    <a:pt x="2520" y="1579"/>
                  </a:cubicBezTo>
                  <a:cubicBezTo>
                    <a:pt x="2508" y="1684"/>
                    <a:pt x="2508" y="1777"/>
                    <a:pt x="2508" y="1881"/>
                  </a:cubicBezTo>
                  <a:cubicBezTo>
                    <a:pt x="2508" y="1893"/>
                    <a:pt x="2520" y="1916"/>
                    <a:pt x="2531" y="1951"/>
                  </a:cubicBezTo>
                  <a:close/>
                  <a:moveTo>
                    <a:pt x="3135" y="1939"/>
                  </a:moveTo>
                  <a:cubicBezTo>
                    <a:pt x="3193" y="1951"/>
                    <a:pt x="3216" y="1974"/>
                    <a:pt x="3251" y="1974"/>
                  </a:cubicBezTo>
                  <a:lnTo>
                    <a:pt x="4795" y="1974"/>
                  </a:lnTo>
                  <a:cubicBezTo>
                    <a:pt x="4830" y="1974"/>
                    <a:pt x="4876" y="1939"/>
                    <a:pt x="4911" y="1928"/>
                  </a:cubicBezTo>
                  <a:cubicBezTo>
                    <a:pt x="4876" y="1719"/>
                    <a:pt x="4841" y="1533"/>
                    <a:pt x="4795" y="1347"/>
                  </a:cubicBezTo>
                  <a:cubicBezTo>
                    <a:pt x="4783" y="1243"/>
                    <a:pt x="4714" y="1185"/>
                    <a:pt x="4609" y="1173"/>
                  </a:cubicBezTo>
                  <a:cubicBezTo>
                    <a:pt x="4528" y="1161"/>
                    <a:pt x="4447" y="1161"/>
                    <a:pt x="4365" y="1161"/>
                  </a:cubicBezTo>
                  <a:lnTo>
                    <a:pt x="3541" y="1161"/>
                  </a:lnTo>
                  <a:cubicBezTo>
                    <a:pt x="3460" y="1161"/>
                    <a:pt x="3390" y="1161"/>
                    <a:pt x="3321" y="1173"/>
                  </a:cubicBezTo>
                  <a:cubicBezTo>
                    <a:pt x="3170" y="1185"/>
                    <a:pt x="3112" y="1243"/>
                    <a:pt x="3100" y="1394"/>
                  </a:cubicBezTo>
                  <a:cubicBezTo>
                    <a:pt x="3135" y="1568"/>
                    <a:pt x="3135" y="1742"/>
                    <a:pt x="3135" y="1939"/>
                  </a:cubicBezTo>
                  <a:close/>
                  <a:moveTo>
                    <a:pt x="7105" y="8022"/>
                  </a:moveTo>
                  <a:cubicBezTo>
                    <a:pt x="6711" y="7976"/>
                    <a:pt x="6293" y="7976"/>
                    <a:pt x="6107" y="8046"/>
                  </a:cubicBezTo>
                  <a:cubicBezTo>
                    <a:pt x="6107" y="8139"/>
                    <a:pt x="6165" y="8185"/>
                    <a:pt x="6235" y="8185"/>
                  </a:cubicBezTo>
                  <a:lnTo>
                    <a:pt x="7036" y="8185"/>
                  </a:lnTo>
                  <a:cubicBezTo>
                    <a:pt x="7105" y="8162"/>
                    <a:pt x="7117" y="8104"/>
                    <a:pt x="7105" y="8022"/>
                  </a:cubicBezTo>
                  <a:close/>
                  <a:moveTo>
                    <a:pt x="2821" y="8022"/>
                  </a:moveTo>
                  <a:cubicBezTo>
                    <a:pt x="2810" y="7964"/>
                    <a:pt x="2763" y="7964"/>
                    <a:pt x="2740" y="7953"/>
                  </a:cubicBezTo>
                  <a:cubicBezTo>
                    <a:pt x="2496" y="7918"/>
                    <a:pt x="2229" y="7895"/>
                    <a:pt x="1986" y="7860"/>
                  </a:cubicBezTo>
                  <a:cubicBezTo>
                    <a:pt x="1939" y="7860"/>
                    <a:pt x="1881" y="7848"/>
                    <a:pt x="1835" y="7860"/>
                  </a:cubicBezTo>
                  <a:cubicBezTo>
                    <a:pt x="1811" y="7860"/>
                    <a:pt x="1777" y="7895"/>
                    <a:pt x="1777" y="7918"/>
                  </a:cubicBezTo>
                  <a:cubicBezTo>
                    <a:pt x="1777" y="7953"/>
                    <a:pt x="1800" y="7988"/>
                    <a:pt x="1811" y="7988"/>
                  </a:cubicBezTo>
                  <a:cubicBezTo>
                    <a:pt x="1869" y="8022"/>
                    <a:pt x="1939" y="8046"/>
                    <a:pt x="2009" y="8046"/>
                  </a:cubicBezTo>
                  <a:lnTo>
                    <a:pt x="2763" y="8046"/>
                  </a:ln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16"/>
            <p:cNvSpPr/>
            <p:nvPr/>
          </p:nvSpPr>
          <p:spPr>
            <a:xfrm>
              <a:off x="918700" y="3216650"/>
              <a:ext cx="82450" cy="81275"/>
            </a:xfrm>
            <a:custGeom>
              <a:avLst/>
              <a:gdLst/>
              <a:ahLst/>
              <a:cxnLst/>
              <a:rect l="l" t="t" r="r" b="b"/>
              <a:pathLst>
                <a:path w="3298" h="3251" extrusionOk="0">
                  <a:moveTo>
                    <a:pt x="2485" y="2148"/>
                  </a:moveTo>
                  <a:cubicBezTo>
                    <a:pt x="2473" y="2241"/>
                    <a:pt x="2473" y="2322"/>
                    <a:pt x="2473" y="2392"/>
                  </a:cubicBezTo>
                  <a:lnTo>
                    <a:pt x="2473" y="2972"/>
                  </a:lnTo>
                  <a:cubicBezTo>
                    <a:pt x="2473" y="3146"/>
                    <a:pt x="2392" y="3228"/>
                    <a:pt x="2241" y="3239"/>
                  </a:cubicBezTo>
                  <a:cubicBezTo>
                    <a:pt x="1974" y="3251"/>
                    <a:pt x="1719" y="3251"/>
                    <a:pt x="1452" y="3181"/>
                  </a:cubicBezTo>
                  <a:cubicBezTo>
                    <a:pt x="1289" y="3135"/>
                    <a:pt x="1208" y="3054"/>
                    <a:pt x="1196" y="2891"/>
                  </a:cubicBezTo>
                  <a:cubicBezTo>
                    <a:pt x="1196" y="2729"/>
                    <a:pt x="1150" y="2589"/>
                    <a:pt x="1069" y="2450"/>
                  </a:cubicBezTo>
                  <a:cubicBezTo>
                    <a:pt x="1057" y="2427"/>
                    <a:pt x="1046" y="2392"/>
                    <a:pt x="1011" y="2345"/>
                  </a:cubicBezTo>
                  <a:lnTo>
                    <a:pt x="662" y="2345"/>
                  </a:lnTo>
                  <a:lnTo>
                    <a:pt x="453" y="2345"/>
                  </a:lnTo>
                  <a:cubicBezTo>
                    <a:pt x="221" y="2322"/>
                    <a:pt x="117" y="2253"/>
                    <a:pt x="70" y="2020"/>
                  </a:cubicBezTo>
                  <a:cubicBezTo>
                    <a:pt x="47" y="1800"/>
                    <a:pt x="24" y="1602"/>
                    <a:pt x="12" y="1382"/>
                  </a:cubicBezTo>
                  <a:cubicBezTo>
                    <a:pt x="1" y="1173"/>
                    <a:pt x="59" y="1138"/>
                    <a:pt x="279" y="1138"/>
                  </a:cubicBezTo>
                  <a:lnTo>
                    <a:pt x="976" y="1138"/>
                  </a:lnTo>
                  <a:cubicBezTo>
                    <a:pt x="987" y="1080"/>
                    <a:pt x="999" y="999"/>
                    <a:pt x="999" y="929"/>
                  </a:cubicBezTo>
                  <a:lnTo>
                    <a:pt x="999" y="291"/>
                  </a:lnTo>
                  <a:cubicBezTo>
                    <a:pt x="999" y="93"/>
                    <a:pt x="1046" y="35"/>
                    <a:pt x="1243" y="12"/>
                  </a:cubicBezTo>
                  <a:cubicBezTo>
                    <a:pt x="1440" y="0"/>
                    <a:pt x="1638" y="12"/>
                    <a:pt x="1823" y="12"/>
                  </a:cubicBezTo>
                  <a:cubicBezTo>
                    <a:pt x="2021" y="12"/>
                    <a:pt x="2148" y="105"/>
                    <a:pt x="2195" y="279"/>
                  </a:cubicBezTo>
                  <a:cubicBezTo>
                    <a:pt x="2253" y="465"/>
                    <a:pt x="2288" y="650"/>
                    <a:pt x="2334" y="848"/>
                  </a:cubicBezTo>
                  <a:cubicBezTo>
                    <a:pt x="2346" y="906"/>
                    <a:pt x="2369" y="964"/>
                    <a:pt x="2369" y="1022"/>
                  </a:cubicBezTo>
                  <a:cubicBezTo>
                    <a:pt x="2520" y="1057"/>
                    <a:pt x="2682" y="1034"/>
                    <a:pt x="2833" y="1045"/>
                  </a:cubicBezTo>
                  <a:cubicBezTo>
                    <a:pt x="2915" y="1057"/>
                    <a:pt x="3019" y="1080"/>
                    <a:pt x="3089" y="1103"/>
                  </a:cubicBezTo>
                  <a:cubicBezTo>
                    <a:pt x="3216" y="1161"/>
                    <a:pt x="3298" y="1277"/>
                    <a:pt x="3298" y="1428"/>
                  </a:cubicBezTo>
                  <a:lnTo>
                    <a:pt x="3298" y="1974"/>
                  </a:lnTo>
                  <a:cubicBezTo>
                    <a:pt x="3298" y="2148"/>
                    <a:pt x="3240" y="2195"/>
                    <a:pt x="3077" y="2206"/>
                  </a:cubicBezTo>
                  <a:cubicBezTo>
                    <a:pt x="2961" y="2206"/>
                    <a:pt x="2833" y="2195"/>
                    <a:pt x="2717" y="2195"/>
                  </a:cubicBezTo>
                  <a:cubicBezTo>
                    <a:pt x="2624" y="2160"/>
                    <a:pt x="2566" y="2160"/>
                    <a:pt x="2485" y="2148"/>
                  </a:cubicBezTo>
                  <a:close/>
                  <a:moveTo>
                    <a:pt x="1173" y="2055"/>
                  </a:moveTo>
                  <a:cubicBezTo>
                    <a:pt x="1324" y="2334"/>
                    <a:pt x="1405" y="2612"/>
                    <a:pt x="1463" y="2903"/>
                  </a:cubicBezTo>
                  <a:cubicBezTo>
                    <a:pt x="1696" y="3007"/>
                    <a:pt x="1928" y="3019"/>
                    <a:pt x="2160" y="2972"/>
                  </a:cubicBezTo>
                  <a:cubicBezTo>
                    <a:pt x="2218" y="2868"/>
                    <a:pt x="2195" y="2775"/>
                    <a:pt x="2206" y="2670"/>
                  </a:cubicBezTo>
                  <a:lnTo>
                    <a:pt x="2206" y="2032"/>
                  </a:lnTo>
                  <a:cubicBezTo>
                    <a:pt x="2206" y="1916"/>
                    <a:pt x="2276" y="1858"/>
                    <a:pt x="2381" y="1869"/>
                  </a:cubicBezTo>
                  <a:cubicBezTo>
                    <a:pt x="2543" y="1881"/>
                    <a:pt x="2682" y="1916"/>
                    <a:pt x="2833" y="1927"/>
                  </a:cubicBezTo>
                  <a:cubicBezTo>
                    <a:pt x="2891" y="1927"/>
                    <a:pt x="2949" y="1916"/>
                    <a:pt x="3019" y="1904"/>
                  </a:cubicBezTo>
                  <a:lnTo>
                    <a:pt x="3019" y="1521"/>
                  </a:lnTo>
                  <a:cubicBezTo>
                    <a:pt x="3019" y="1347"/>
                    <a:pt x="2973" y="1301"/>
                    <a:pt x="2799" y="1289"/>
                  </a:cubicBezTo>
                  <a:lnTo>
                    <a:pt x="2311" y="1289"/>
                  </a:lnTo>
                  <a:cubicBezTo>
                    <a:pt x="2160" y="1289"/>
                    <a:pt x="2102" y="1231"/>
                    <a:pt x="2079" y="1092"/>
                  </a:cubicBezTo>
                  <a:cubicBezTo>
                    <a:pt x="2067" y="1034"/>
                    <a:pt x="2067" y="976"/>
                    <a:pt x="2067" y="894"/>
                  </a:cubicBezTo>
                  <a:cubicBezTo>
                    <a:pt x="2021" y="720"/>
                    <a:pt x="1986" y="569"/>
                    <a:pt x="1951" y="395"/>
                  </a:cubicBezTo>
                  <a:cubicBezTo>
                    <a:pt x="1928" y="337"/>
                    <a:pt x="1870" y="279"/>
                    <a:pt x="1835" y="256"/>
                  </a:cubicBezTo>
                  <a:cubicBezTo>
                    <a:pt x="1626" y="233"/>
                    <a:pt x="1417" y="198"/>
                    <a:pt x="1220" y="291"/>
                  </a:cubicBezTo>
                  <a:lnTo>
                    <a:pt x="1220" y="604"/>
                  </a:lnTo>
                  <a:lnTo>
                    <a:pt x="1220" y="1103"/>
                  </a:lnTo>
                  <a:cubicBezTo>
                    <a:pt x="1220" y="1219"/>
                    <a:pt x="1208" y="1324"/>
                    <a:pt x="1115" y="1405"/>
                  </a:cubicBezTo>
                  <a:cubicBezTo>
                    <a:pt x="848" y="1359"/>
                    <a:pt x="570" y="1359"/>
                    <a:pt x="291" y="1417"/>
                  </a:cubicBezTo>
                  <a:cubicBezTo>
                    <a:pt x="279" y="1649"/>
                    <a:pt x="279" y="1858"/>
                    <a:pt x="384" y="2055"/>
                  </a:cubicBezTo>
                  <a:cubicBezTo>
                    <a:pt x="628" y="2125"/>
                    <a:pt x="883" y="2078"/>
                    <a:pt x="1173" y="2055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3" name="Google Shape;853;p16"/>
          <p:cNvGrpSpPr/>
          <p:nvPr/>
        </p:nvGrpSpPr>
        <p:grpSpPr>
          <a:xfrm rot="-2700000">
            <a:off x="8329299" y="3793812"/>
            <a:ext cx="388232" cy="608020"/>
            <a:chOff x="683900" y="3612800"/>
            <a:chExt cx="105100" cy="164600"/>
          </a:xfrm>
        </p:grpSpPr>
        <p:sp>
          <p:nvSpPr>
            <p:cNvPr id="854" name="Google Shape;854;p16"/>
            <p:cNvSpPr/>
            <p:nvPr/>
          </p:nvSpPr>
          <p:spPr>
            <a:xfrm>
              <a:off x="683900" y="3612800"/>
              <a:ext cx="105100" cy="164600"/>
            </a:xfrm>
            <a:custGeom>
              <a:avLst/>
              <a:gdLst/>
              <a:ahLst/>
              <a:cxnLst/>
              <a:rect l="l" t="t" r="r" b="b"/>
              <a:pathLst>
                <a:path w="4204" h="6584" extrusionOk="0">
                  <a:moveTo>
                    <a:pt x="488" y="2079"/>
                  </a:moveTo>
                  <a:cubicBezTo>
                    <a:pt x="94" y="2009"/>
                    <a:pt x="24" y="1916"/>
                    <a:pt x="24" y="1522"/>
                  </a:cubicBezTo>
                  <a:cubicBezTo>
                    <a:pt x="24" y="1208"/>
                    <a:pt x="36" y="883"/>
                    <a:pt x="24" y="570"/>
                  </a:cubicBezTo>
                  <a:cubicBezTo>
                    <a:pt x="1" y="361"/>
                    <a:pt x="152" y="245"/>
                    <a:pt x="221" y="105"/>
                  </a:cubicBezTo>
                  <a:cubicBezTo>
                    <a:pt x="233" y="71"/>
                    <a:pt x="279" y="47"/>
                    <a:pt x="326" y="47"/>
                  </a:cubicBezTo>
                  <a:cubicBezTo>
                    <a:pt x="396" y="36"/>
                    <a:pt x="488" y="13"/>
                    <a:pt x="570" y="13"/>
                  </a:cubicBezTo>
                  <a:cubicBezTo>
                    <a:pt x="1208" y="1"/>
                    <a:pt x="1858" y="1"/>
                    <a:pt x="2497" y="47"/>
                  </a:cubicBezTo>
                  <a:cubicBezTo>
                    <a:pt x="2868" y="71"/>
                    <a:pt x="3240" y="71"/>
                    <a:pt x="3600" y="94"/>
                  </a:cubicBezTo>
                  <a:lnTo>
                    <a:pt x="3716" y="94"/>
                  </a:lnTo>
                  <a:cubicBezTo>
                    <a:pt x="4064" y="94"/>
                    <a:pt x="4203" y="198"/>
                    <a:pt x="4203" y="570"/>
                  </a:cubicBezTo>
                  <a:lnTo>
                    <a:pt x="4203" y="1417"/>
                  </a:lnTo>
                  <a:cubicBezTo>
                    <a:pt x="4203" y="1533"/>
                    <a:pt x="4180" y="1649"/>
                    <a:pt x="4110" y="1742"/>
                  </a:cubicBezTo>
                  <a:cubicBezTo>
                    <a:pt x="4029" y="1847"/>
                    <a:pt x="4029" y="1974"/>
                    <a:pt x="4029" y="2091"/>
                  </a:cubicBezTo>
                  <a:cubicBezTo>
                    <a:pt x="4052" y="2555"/>
                    <a:pt x="4087" y="3008"/>
                    <a:pt x="4110" y="3472"/>
                  </a:cubicBezTo>
                  <a:cubicBezTo>
                    <a:pt x="4157" y="4203"/>
                    <a:pt x="4169" y="4935"/>
                    <a:pt x="4099" y="5678"/>
                  </a:cubicBezTo>
                  <a:cubicBezTo>
                    <a:pt x="4087" y="5840"/>
                    <a:pt x="4041" y="5991"/>
                    <a:pt x="3971" y="6154"/>
                  </a:cubicBezTo>
                  <a:cubicBezTo>
                    <a:pt x="3890" y="6340"/>
                    <a:pt x="3762" y="6456"/>
                    <a:pt x="3576" y="6502"/>
                  </a:cubicBezTo>
                  <a:cubicBezTo>
                    <a:pt x="3449" y="6548"/>
                    <a:pt x="3298" y="6572"/>
                    <a:pt x="3159" y="6572"/>
                  </a:cubicBezTo>
                  <a:cubicBezTo>
                    <a:pt x="2810" y="6583"/>
                    <a:pt x="2462" y="6572"/>
                    <a:pt x="2114" y="6572"/>
                  </a:cubicBezTo>
                  <a:cubicBezTo>
                    <a:pt x="1905" y="6572"/>
                    <a:pt x="1707" y="6514"/>
                    <a:pt x="1510" y="6444"/>
                  </a:cubicBezTo>
                  <a:cubicBezTo>
                    <a:pt x="1266" y="6351"/>
                    <a:pt x="1104" y="6189"/>
                    <a:pt x="1011" y="5945"/>
                  </a:cubicBezTo>
                  <a:cubicBezTo>
                    <a:pt x="871" y="5620"/>
                    <a:pt x="755" y="5283"/>
                    <a:pt x="697" y="4923"/>
                  </a:cubicBezTo>
                  <a:cubicBezTo>
                    <a:pt x="570" y="4064"/>
                    <a:pt x="465" y="3193"/>
                    <a:pt x="500" y="2323"/>
                  </a:cubicBezTo>
                  <a:lnTo>
                    <a:pt x="500" y="2137"/>
                  </a:lnTo>
                  <a:cubicBezTo>
                    <a:pt x="512" y="2149"/>
                    <a:pt x="500" y="2125"/>
                    <a:pt x="488" y="2079"/>
                  </a:cubicBezTo>
                  <a:close/>
                  <a:moveTo>
                    <a:pt x="790" y="2009"/>
                  </a:moveTo>
                  <a:cubicBezTo>
                    <a:pt x="790" y="2091"/>
                    <a:pt x="779" y="2183"/>
                    <a:pt x="779" y="2253"/>
                  </a:cubicBezTo>
                  <a:cubicBezTo>
                    <a:pt x="744" y="3066"/>
                    <a:pt x="848" y="3867"/>
                    <a:pt x="964" y="4656"/>
                  </a:cubicBezTo>
                  <a:cubicBezTo>
                    <a:pt x="1022" y="5051"/>
                    <a:pt x="1127" y="5411"/>
                    <a:pt x="1255" y="5782"/>
                  </a:cubicBezTo>
                  <a:cubicBezTo>
                    <a:pt x="1336" y="6014"/>
                    <a:pt x="1498" y="6154"/>
                    <a:pt x="1731" y="6212"/>
                  </a:cubicBezTo>
                  <a:cubicBezTo>
                    <a:pt x="1847" y="6247"/>
                    <a:pt x="1974" y="6270"/>
                    <a:pt x="2090" y="6281"/>
                  </a:cubicBezTo>
                  <a:cubicBezTo>
                    <a:pt x="2462" y="6305"/>
                    <a:pt x="2810" y="6305"/>
                    <a:pt x="3170" y="6281"/>
                  </a:cubicBezTo>
                  <a:cubicBezTo>
                    <a:pt x="3275" y="6281"/>
                    <a:pt x="3367" y="6258"/>
                    <a:pt x="3472" y="6223"/>
                  </a:cubicBezTo>
                  <a:cubicBezTo>
                    <a:pt x="3588" y="6200"/>
                    <a:pt x="3658" y="6131"/>
                    <a:pt x="3716" y="6014"/>
                  </a:cubicBezTo>
                  <a:cubicBezTo>
                    <a:pt x="3809" y="5817"/>
                    <a:pt x="3832" y="5620"/>
                    <a:pt x="3832" y="5411"/>
                  </a:cubicBezTo>
                  <a:lnTo>
                    <a:pt x="3832" y="3518"/>
                  </a:lnTo>
                  <a:cubicBezTo>
                    <a:pt x="3832" y="3182"/>
                    <a:pt x="3809" y="2857"/>
                    <a:pt x="3774" y="2543"/>
                  </a:cubicBezTo>
                  <a:cubicBezTo>
                    <a:pt x="3774" y="2439"/>
                    <a:pt x="3762" y="2334"/>
                    <a:pt x="3751" y="2241"/>
                  </a:cubicBezTo>
                  <a:cubicBezTo>
                    <a:pt x="3739" y="2137"/>
                    <a:pt x="3762" y="2033"/>
                    <a:pt x="3704" y="1951"/>
                  </a:cubicBezTo>
                  <a:lnTo>
                    <a:pt x="3298" y="1951"/>
                  </a:lnTo>
                  <a:cubicBezTo>
                    <a:pt x="3019" y="1951"/>
                    <a:pt x="2752" y="1963"/>
                    <a:pt x="2474" y="1974"/>
                  </a:cubicBezTo>
                  <a:cubicBezTo>
                    <a:pt x="2183" y="2009"/>
                    <a:pt x="1882" y="1974"/>
                    <a:pt x="1591" y="1963"/>
                  </a:cubicBezTo>
                  <a:cubicBezTo>
                    <a:pt x="1324" y="1963"/>
                    <a:pt x="1057" y="1963"/>
                    <a:pt x="790" y="2009"/>
                  </a:cubicBezTo>
                  <a:close/>
                  <a:moveTo>
                    <a:pt x="2114" y="1673"/>
                  </a:moveTo>
                  <a:lnTo>
                    <a:pt x="2114" y="976"/>
                  </a:lnTo>
                  <a:cubicBezTo>
                    <a:pt x="2114" y="883"/>
                    <a:pt x="2114" y="814"/>
                    <a:pt x="2125" y="721"/>
                  </a:cubicBezTo>
                  <a:cubicBezTo>
                    <a:pt x="2125" y="709"/>
                    <a:pt x="2172" y="686"/>
                    <a:pt x="2195" y="686"/>
                  </a:cubicBezTo>
                  <a:cubicBezTo>
                    <a:pt x="2218" y="686"/>
                    <a:pt x="2265" y="697"/>
                    <a:pt x="2265" y="709"/>
                  </a:cubicBezTo>
                  <a:cubicBezTo>
                    <a:pt x="2299" y="767"/>
                    <a:pt x="2311" y="825"/>
                    <a:pt x="2311" y="883"/>
                  </a:cubicBezTo>
                  <a:cubicBezTo>
                    <a:pt x="2323" y="1081"/>
                    <a:pt x="2323" y="1278"/>
                    <a:pt x="2346" y="1464"/>
                  </a:cubicBezTo>
                  <a:cubicBezTo>
                    <a:pt x="2346" y="1545"/>
                    <a:pt x="2369" y="1603"/>
                    <a:pt x="2369" y="1673"/>
                  </a:cubicBezTo>
                  <a:cubicBezTo>
                    <a:pt x="2508" y="1684"/>
                    <a:pt x="2648" y="1800"/>
                    <a:pt x="2799" y="1684"/>
                  </a:cubicBezTo>
                  <a:cubicBezTo>
                    <a:pt x="2787" y="1580"/>
                    <a:pt x="2787" y="1487"/>
                    <a:pt x="2775" y="1382"/>
                  </a:cubicBezTo>
                  <a:cubicBezTo>
                    <a:pt x="2764" y="1173"/>
                    <a:pt x="2752" y="976"/>
                    <a:pt x="2752" y="767"/>
                  </a:cubicBezTo>
                  <a:cubicBezTo>
                    <a:pt x="2752" y="709"/>
                    <a:pt x="2764" y="651"/>
                    <a:pt x="2775" y="593"/>
                  </a:cubicBezTo>
                  <a:cubicBezTo>
                    <a:pt x="2775" y="581"/>
                    <a:pt x="2799" y="570"/>
                    <a:pt x="2822" y="570"/>
                  </a:cubicBezTo>
                  <a:cubicBezTo>
                    <a:pt x="2833" y="570"/>
                    <a:pt x="2868" y="570"/>
                    <a:pt x="2880" y="581"/>
                  </a:cubicBezTo>
                  <a:cubicBezTo>
                    <a:pt x="2892" y="616"/>
                    <a:pt x="2926" y="651"/>
                    <a:pt x="2926" y="697"/>
                  </a:cubicBezTo>
                  <a:cubicBezTo>
                    <a:pt x="2938" y="883"/>
                    <a:pt x="2950" y="1057"/>
                    <a:pt x="2961" y="1243"/>
                  </a:cubicBezTo>
                  <a:cubicBezTo>
                    <a:pt x="2984" y="1406"/>
                    <a:pt x="2996" y="1568"/>
                    <a:pt x="3077" y="1707"/>
                  </a:cubicBezTo>
                  <a:lnTo>
                    <a:pt x="3240" y="1707"/>
                  </a:lnTo>
                  <a:cubicBezTo>
                    <a:pt x="3251" y="1707"/>
                    <a:pt x="3275" y="1696"/>
                    <a:pt x="3286" y="1684"/>
                  </a:cubicBezTo>
                  <a:cubicBezTo>
                    <a:pt x="3333" y="1452"/>
                    <a:pt x="3333" y="605"/>
                    <a:pt x="3298" y="407"/>
                  </a:cubicBezTo>
                  <a:cubicBezTo>
                    <a:pt x="3019" y="396"/>
                    <a:pt x="2729" y="361"/>
                    <a:pt x="2462" y="349"/>
                  </a:cubicBezTo>
                  <a:cubicBezTo>
                    <a:pt x="2172" y="338"/>
                    <a:pt x="1882" y="291"/>
                    <a:pt x="1591" y="338"/>
                  </a:cubicBezTo>
                  <a:cubicBezTo>
                    <a:pt x="1545" y="651"/>
                    <a:pt x="1603" y="1336"/>
                    <a:pt x="1719" y="1707"/>
                  </a:cubicBezTo>
                  <a:cubicBezTo>
                    <a:pt x="1847" y="1742"/>
                    <a:pt x="1963" y="1719"/>
                    <a:pt x="2114" y="1673"/>
                  </a:cubicBezTo>
                  <a:close/>
                  <a:moveTo>
                    <a:pt x="697" y="1754"/>
                  </a:moveTo>
                  <a:cubicBezTo>
                    <a:pt x="604" y="1429"/>
                    <a:pt x="616" y="1092"/>
                    <a:pt x="628" y="767"/>
                  </a:cubicBezTo>
                  <a:cubicBezTo>
                    <a:pt x="628" y="686"/>
                    <a:pt x="639" y="616"/>
                    <a:pt x="663" y="523"/>
                  </a:cubicBezTo>
                  <a:cubicBezTo>
                    <a:pt x="674" y="465"/>
                    <a:pt x="721" y="430"/>
                    <a:pt x="779" y="454"/>
                  </a:cubicBezTo>
                  <a:cubicBezTo>
                    <a:pt x="837" y="465"/>
                    <a:pt x="860" y="512"/>
                    <a:pt x="860" y="570"/>
                  </a:cubicBezTo>
                  <a:cubicBezTo>
                    <a:pt x="860" y="779"/>
                    <a:pt x="848" y="1011"/>
                    <a:pt x="848" y="1231"/>
                  </a:cubicBezTo>
                  <a:cubicBezTo>
                    <a:pt x="848" y="1417"/>
                    <a:pt x="895" y="1591"/>
                    <a:pt x="964" y="1754"/>
                  </a:cubicBezTo>
                  <a:cubicBezTo>
                    <a:pt x="1220" y="1789"/>
                    <a:pt x="1220" y="1789"/>
                    <a:pt x="1440" y="1719"/>
                  </a:cubicBezTo>
                  <a:cubicBezTo>
                    <a:pt x="1440" y="1684"/>
                    <a:pt x="1452" y="1661"/>
                    <a:pt x="1452" y="1626"/>
                  </a:cubicBezTo>
                  <a:cubicBezTo>
                    <a:pt x="1429" y="1255"/>
                    <a:pt x="1394" y="872"/>
                    <a:pt x="1359" y="500"/>
                  </a:cubicBezTo>
                  <a:cubicBezTo>
                    <a:pt x="1336" y="396"/>
                    <a:pt x="1278" y="326"/>
                    <a:pt x="1185" y="326"/>
                  </a:cubicBezTo>
                  <a:cubicBezTo>
                    <a:pt x="906" y="291"/>
                    <a:pt x="616" y="280"/>
                    <a:pt x="337" y="303"/>
                  </a:cubicBezTo>
                  <a:cubicBezTo>
                    <a:pt x="314" y="709"/>
                    <a:pt x="326" y="1522"/>
                    <a:pt x="372" y="1719"/>
                  </a:cubicBezTo>
                  <a:cubicBezTo>
                    <a:pt x="454" y="1754"/>
                    <a:pt x="546" y="1800"/>
                    <a:pt x="697" y="1754"/>
                  </a:cubicBezTo>
                  <a:close/>
                  <a:moveTo>
                    <a:pt x="3565" y="1673"/>
                  </a:moveTo>
                  <a:cubicBezTo>
                    <a:pt x="3739" y="1684"/>
                    <a:pt x="3774" y="1684"/>
                    <a:pt x="3820" y="1638"/>
                  </a:cubicBezTo>
                  <a:cubicBezTo>
                    <a:pt x="3878" y="1580"/>
                    <a:pt x="3890" y="1498"/>
                    <a:pt x="3890" y="1406"/>
                  </a:cubicBezTo>
                  <a:lnTo>
                    <a:pt x="3890" y="547"/>
                  </a:lnTo>
                  <a:cubicBezTo>
                    <a:pt x="3890" y="512"/>
                    <a:pt x="3867" y="465"/>
                    <a:pt x="3855" y="407"/>
                  </a:cubicBezTo>
                  <a:lnTo>
                    <a:pt x="3542" y="407"/>
                  </a:lnTo>
                  <a:cubicBezTo>
                    <a:pt x="3518" y="674"/>
                    <a:pt x="3530" y="1464"/>
                    <a:pt x="3565" y="1673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16"/>
            <p:cNvSpPr/>
            <p:nvPr/>
          </p:nvSpPr>
          <p:spPr>
            <a:xfrm>
              <a:off x="717875" y="3678100"/>
              <a:ext cx="53700" cy="69400"/>
            </a:xfrm>
            <a:custGeom>
              <a:avLst/>
              <a:gdLst/>
              <a:ahLst/>
              <a:cxnLst/>
              <a:rect l="l" t="t" r="r" b="b"/>
              <a:pathLst>
                <a:path w="2148" h="2776" extrusionOk="0">
                  <a:moveTo>
                    <a:pt x="1463" y="860"/>
                  </a:moveTo>
                  <a:cubicBezTo>
                    <a:pt x="1567" y="872"/>
                    <a:pt x="1649" y="883"/>
                    <a:pt x="1741" y="918"/>
                  </a:cubicBezTo>
                  <a:cubicBezTo>
                    <a:pt x="1811" y="930"/>
                    <a:pt x="1881" y="930"/>
                    <a:pt x="1939" y="965"/>
                  </a:cubicBezTo>
                  <a:cubicBezTo>
                    <a:pt x="2055" y="999"/>
                    <a:pt x="2125" y="1092"/>
                    <a:pt x="2125" y="1220"/>
                  </a:cubicBezTo>
                  <a:cubicBezTo>
                    <a:pt x="2125" y="1348"/>
                    <a:pt x="2148" y="1475"/>
                    <a:pt x="2125" y="1615"/>
                  </a:cubicBezTo>
                  <a:cubicBezTo>
                    <a:pt x="2125" y="1731"/>
                    <a:pt x="2067" y="1777"/>
                    <a:pt x="1950" y="1789"/>
                  </a:cubicBezTo>
                  <a:cubicBezTo>
                    <a:pt x="1834" y="1812"/>
                    <a:pt x="1707" y="1835"/>
                    <a:pt x="1591" y="1847"/>
                  </a:cubicBezTo>
                  <a:cubicBezTo>
                    <a:pt x="1544" y="1986"/>
                    <a:pt x="1567" y="2137"/>
                    <a:pt x="1591" y="2276"/>
                  </a:cubicBezTo>
                  <a:cubicBezTo>
                    <a:pt x="1602" y="2381"/>
                    <a:pt x="1602" y="2485"/>
                    <a:pt x="1591" y="2590"/>
                  </a:cubicBezTo>
                  <a:cubicBezTo>
                    <a:pt x="1579" y="2706"/>
                    <a:pt x="1486" y="2764"/>
                    <a:pt x="1370" y="2776"/>
                  </a:cubicBezTo>
                  <a:lnTo>
                    <a:pt x="1010" y="2776"/>
                  </a:lnTo>
                  <a:cubicBezTo>
                    <a:pt x="871" y="2776"/>
                    <a:pt x="778" y="2706"/>
                    <a:pt x="731" y="2567"/>
                  </a:cubicBezTo>
                  <a:cubicBezTo>
                    <a:pt x="673" y="2427"/>
                    <a:pt x="639" y="2276"/>
                    <a:pt x="592" y="2125"/>
                  </a:cubicBezTo>
                  <a:cubicBezTo>
                    <a:pt x="488" y="2091"/>
                    <a:pt x="383" y="2067"/>
                    <a:pt x="267" y="2033"/>
                  </a:cubicBezTo>
                  <a:cubicBezTo>
                    <a:pt x="93" y="1975"/>
                    <a:pt x="0" y="1858"/>
                    <a:pt x="12" y="1673"/>
                  </a:cubicBezTo>
                  <a:lnTo>
                    <a:pt x="12" y="1359"/>
                  </a:lnTo>
                  <a:cubicBezTo>
                    <a:pt x="12" y="1255"/>
                    <a:pt x="70" y="1174"/>
                    <a:pt x="174" y="1127"/>
                  </a:cubicBezTo>
                  <a:cubicBezTo>
                    <a:pt x="244" y="1104"/>
                    <a:pt x="325" y="1092"/>
                    <a:pt x="418" y="1057"/>
                  </a:cubicBezTo>
                  <a:cubicBezTo>
                    <a:pt x="464" y="918"/>
                    <a:pt x="430" y="756"/>
                    <a:pt x="430" y="605"/>
                  </a:cubicBezTo>
                  <a:cubicBezTo>
                    <a:pt x="430" y="431"/>
                    <a:pt x="476" y="291"/>
                    <a:pt x="557" y="140"/>
                  </a:cubicBezTo>
                  <a:cubicBezTo>
                    <a:pt x="604" y="71"/>
                    <a:pt x="673" y="24"/>
                    <a:pt x="766" y="13"/>
                  </a:cubicBezTo>
                  <a:cubicBezTo>
                    <a:pt x="906" y="13"/>
                    <a:pt x="1057" y="1"/>
                    <a:pt x="1196" y="13"/>
                  </a:cubicBezTo>
                  <a:cubicBezTo>
                    <a:pt x="1347" y="24"/>
                    <a:pt x="1428" y="82"/>
                    <a:pt x="1451" y="245"/>
                  </a:cubicBezTo>
                  <a:cubicBezTo>
                    <a:pt x="1463" y="361"/>
                    <a:pt x="1463" y="489"/>
                    <a:pt x="1463" y="605"/>
                  </a:cubicBezTo>
                  <a:cubicBezTo>
                    <a:pt x="1440" y="674"/>
                    <a:pt x="1440" y="756"/>
                    <a:pt x="1463" y="860"/>
                  </a:cubicBezTo>
                  <a:close/>
                  <a:moveTo>
                    <a:pt x="1393" y="1568"/>
                  </a:moveTo>
                  <a:cubicBezTo>
                    <a:pt x="1463" y="1557"/>
                    <a:pt x="1533" y="1545"/>
                    <a:pt x="1602" y="1545"/>
                  </a:cubicBezTo>
                  <a:cubicBezTo>
                    <a:pt x="1683" y="1522"/>
                    <a:pt x="1765" y="1522"/>
                    <a:pt x="1858" y="1510"/>
                  </a:cubicBezTo>
                  <a:lnTo>
                    <a:pt x="1858" y="1220"/>
                  </a:lnTo>
                  <a:cubicBezTo>
                    <a:pt x="1800" y="1208"/>
                    <a:pt x="1753" y="1174"/>
                    <a:pt x="1695" y="1174"/>
                  </a:cubicBezTo>
                  <a:cubicBezTo>
                    <a:pt x="1591" y="1162"/>
                    <a:pt x="1486" y="1162"/>
                    <a:pt x="1393" y="1150"/>
                  </a:cubicBezTo>
                  <a:cubicBezTo>
                    <a:pt x="1231" y="1127"/>
                    <a:pt x="1184" y="1069"/>
                    <a:pt x="1184" y="930"/>
                  </a:cubicBezTo>
                  <a:lnTo>
                    <a:pt x="1184" y="686"/>
                  </a:lnTo>
                  <a:cubicBezTo>
                    <a:pt x="1184" y="547"/>
                    <a:pt x="1196" y="419"/>
                    <a:pt x="1173" y="303"/>
                  </a:cubicBezTo>
                  <a:cubicBezTo>
                    <a:pt x="1126" y="280"/>
                    <a:pt x="1115" y="256"/>
                    <a:pt x="1103" y="256"/>
                  </a:cubicBezTo>
                  <a:cubicBezTo>
                    <a:pt x="1045" y="256"/>
                    <a:pt x="987" y="245"/>
                    <a:pt x="906" y="245"/>
                  </a:cubicBezTo>
                  <a:cubicBezTo>
                    <a:pt x="755" y="245"/>
                    <a:pt x="708" y="291"/>
                    <a:pt x="662" y="419"/>
                  </a:cubicBezTo>
                  <a:cubicBezTo>
                    <a:pt x="650" y="489"/>
                    <a:pt x="639" y="570"/>
                    <a:pt x="639" y="639"/>
                  </a:cubicBezTo>
                  <a:cubicBezTo>
                    <a:pt x="639" y="802"/>
                    <a:pt x="650" y="976"/>
                    <a:pt x="639" y="1127"/>
                  </a:cubicBezTo>
                  <a:cubicBezTo>
                    <a:pt x="639" y="1185"/>
                    <a:pt x="615" y="1243"/>
                    <a:pt x="604" y="1301"/>
                  </a:cubicBezTo>
                  <a:cubicBezTo>
                    <a:pt x="488" y="1336"/>
                    <a:pt x="372" y="1348"/>
                    <a:pt x="267" y="1359"/>
                  </a:cubicBezTo>
                  <a:cubicBezTo>
                    <a:pt x="255" y="1406"/>
                    <a:pt x="255" y="1441"/>
                    <a:pt x="255" y="1464"/>
                  </a:cubicBezTo>
                  <a:cubicBezTo>
                    <a:pt x="255" y="1719"/>
                    <a:pt x="267" y="1742"/>
                    <a:pt x="534" y="1719"/>
                  </a:cubicBezTo>
                  <a:lnTo>
                    <a:pt x="557" y="1719"/>
                  </a:lnTo>
                  <a:cubicBezTo>
                    <a:pt x="697" y="1696"/>
                    <a:pt x="790" y="1754"/>
                    <a:pt x="813" y="1916"/>
                  </a:cubicBezTo>
                  <a:cubicBezTo>
                    <a:pt x="824" y="2102"/>
                    <a:pt x="848" y="2311"/>
                    <a:pt x="952" y="2485"/>
                  </a:cubicBezTo>
                  <a:cubicBezTo>
                    <a:pt x="1068" y="2509"/>
                    <a:pt x="1196" y="2520"/>
                    <a:pt x="1335" y="2485"/>
                  </a:cubicBezTo>
                  <a:cubicBezTo>
                    <a:pt x="1405" y="2195"/>
                    <a:pt x="1335" y="1882"/>
                    <a:pt x="1393" y="1568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6" name="Google Shape;856;p16"/>
          <p:cNvGrpSpPr/>
          <p:nvPr/>
        </p:nvGrpSpPr>
        <p:grpSpPr>
          <a:xfrm rot="9820777">
            <a:off x="6915359" y="3622310"/>
            <a:ext cx="239084" cy="580026"/>
            <a:chOff x="1282375" y="3450000"/>
            <a:chExt cx="64725" cy="157025"/>
          </a:xfrm>
        </p:grpSpPr>
        <p:sp>
          <p:nvSpPr>
            <p:cNvPr id="857" name="Google Shape;857;p16"/>
            <p:cNvSpPr/>
            <p:nvPr/>
          </p:nvSpPr>
          <p:spPr>
            <a:xfrm>
              <a:off x="1282375" y="3450000"/>
              <a:ext cx="64725" cy="157025"/>
            </a:xfrm>
            <a:custGeom>
              <a:avLst/>
              <a:gdLst/>
              <a:ahLst/>
              <a:cxnLst/>
              <a:rect l="l" t="t" r="r" b="b"/>
              <a:pathLst>
                <a:path w="2589" h="6281" extrusionOk="0">
                  <a:moveTo>
                    <a:pt x="2577" y="3773"/>
                  </a:moveTo>
                  <a:cubicBezTo>
                    <a:pt x="2577" y="4017"/>
                    <a:pt x="2566" y="4261"/>
                    <a:pt x="2577" y="4516"/>
                  </a:cubicBezTo>
                  <a:cubicBezTo>
                    <a:pt x="2589" y="4841"/>
                    <a:pt x="2531" y="5166"/>
                    <a:pt x="2438" y="5468"/>
                  </a:cubicBezTo>
                  <a:cubicBezTo>
                    <a:pt x="2415" y="5503"/>
                    <a:pt x="2403" y="5526"/>
                    <a:pt x="2403" y="5561"/>
                  </a:cubicBezTo>
                  <a:cubicBezTo>
                    <a:pt x="2392" y="5816"/>
                    <a:pt x="2229" y="5967"/>
                    <a:pt x="2032" y="6083"/>
                  </a:cubicBezTo>
                  <a:cubicBezTo>
                    <a:pt x="1869" y="6176"/>
                    <a:pt x="1695" y="6281"/>
                    <a:pt x="1486" y="6258"/>
                  </a:cubicBezTo>
                  <a:cubicBezTo>
                    <a:pt x="1289" y="6234"/>
                    <a:pt x="1103" y="6176"/>
                    <a:pt x="894" y="6118"/>
                  </a:cubicBezTo>
                  <a:cubicBezTo>
                    <a:pt x="708" y="6060"/>
                    <a:pt x="581" y="5909"/>
                    <a:pt x="476" y="5747"/>
                  </a:cubicBezTo>
                  <a:cubicBezTo>
                    <a:pt x="441" y="5700"/>
                    <a:pt x="430" y="5631"/>
                    <a:pt x="383" y="5584"/>
                  </a:cubicBezTo>
                  <a:cubicBezTo>
                    <a:pt x="314" y="5515"/>
                    <a:pt x="302" y="5422"/>
                    <a:pt x="325" y="5329"/>
                  </a:cubicBezTo>
                  <a:cubicBezTo>
                    <a:pt x="372" y="5224"/>
                    <a:pt x="348" y="5120"/>
                    <a:pt x="325" y="5015"/>
                  </a:cubicBezTo>
                  <a:cubicBezTo>
                    <a:pt x="302" y="4841"/>
                    <a:pt x="244" y="4690"/>
                    <a:pt x="209" y="4516"/>
                  </a:cubicBezTo>
                  <a:cubicBezTo>
                    <a:pt x="197" y="4412"/>
                    <a:pt x="186" y="4296"/>
                    <a:pt x="186" y="4179"/>
                  </a:cubicBezTo>
                  <a:cubicBezTo>
                    <a:pt x="186" y="4017"/>
                    <a:pt x="186" y="3878"/>
                    <a:pt x="139" y="3727"/>
                  </a:cubicBezTo>
                  <a:cubicBezTo>
                    <a:pt x="93" y="3553"/>
                    <a:pt x="81" y="3367"/>
                    <a:pt x="81" y="3181"/>
                  </a:cubicBezTo>
                  <a:cubicBezTo>
                    <a:pt x="81" y="3065"/>
                    <a:pt x="81" y="2926"/>
                    <a:pt x="35" y="2810"/>
                  </a:cubicBezTo>
                  <a:cubicBezTo>
                    <a:pt x="12" y="2740"/>
                    <a:pt x="12" y="2659"/>
                    <a:pt x="12" y="2566"/>
                  </a:cubicBezTo>
                  <a:cubicBezTo>
                    <a:pt x="12" y="2171"/>
                    <a:pt x="0" y="1765"/>
                    <a:pt x="12" y="1382"/>
                  </a:cubicBezTo>
                  <a:cubicBezTo>
                    <a:pt x="12" y="1033"/>
                    <a:pt x="128" y="720"/>
                    <a:pt x="314" y="430"/>
                  </a:cubicBezTo>
                  <a:cubicBezTo>
                    <a:pt x="360" y="360"/>
                    <a:pt x="418" y="302"/>
                    <a:pt x="488" y="256"/>
                  </a:cubicBezTo>
                  <a:cubicBezTo>
                    <a:pt x="755" y="116"/>
                    <a:pt x="1022" y="0"/>
                    <a:pt x="1335" y="47"/>
                  </a:cubicBezTo>
                  <a:cubicBezTo>
                    <a:pt x="1428" y="58"/>
                    <a:pt x="1544" y="105"/>
                    <a:pt x="1637" y="163"/>
                  </a:cubicBezTo>
                  <a:cubicBezTo>
                    <a:pt x="1823" y="290"/>
                    <a:pt x="1997" y="453"/>
                    <a:pt x="2113" y="662"/>
                  </a:cubicBezTo>
                  <a:cubicBezTo>
                    <a:pt x="2171" y="778"/>
                    <a:pt x="2217" y="917"/>
                    <a:pt x="2287" y="1033"/>
                  </a:cubicBezTo>
                  <a:cubicBezTo>
                    <a:pt x="2380" y="1161"/>
                    <a:pt x="2415" y="1300"/>
                    <a:pt x="2403" y="1463"/>
                  </a:cubicBezTo>
                  <a:lnTo>
                    <a:pt x="2403" y="1521"/>
                  </a:lnTo>
                  <a:cubicBezTo>
                    <a:pt x="2496" y="1753"/>
                    <a:pt x="2496" y="1985"/>
                    <a:pt x="2473" y="2218"/>
                  </a:cubicBezTo>
                  <a:cubicBezTo>
                    <a:pt x="2473" y="2252"/>
                    <a:pt x="2473" y="2276"/>
                    <a:pt x="2496" y="2299"/>
                  </a:cubicBezTo>
                  <a:cubicBezTo>
                    <a:pt x="2589" y="2485"/>
                    <a:pt x="2566" y="2670"/>
                    <a:pt x="2566" y="2844"/>
                  </a:cubicBezTo>
                  <a:cubicBezTo>
                    <a:pt x="2577" y="3158"/>
                    <a:pt x="2577" y="3460"/>
                    <a:pt x="2577" y="3773"/>
                  </a:cubicBezTo>
                  <a:close/>
                  <a:moveTo>
                    <a:pt x="383" y="3274"/>
                  </a:moveTo>
                  <a:cubicBezTo>
                    <a:pt x="546" y="3332"/>
                    <a:pt x="697" y="3390"/>
                    <a:pt x="824" y="3448"/>
                  </a:cubicBezTo>
                  <a:cubicBezTo>
                    <a:pt x="1045" y="3553"/>
                    <a:pt x="1451" y="3553"/>
                    <a:pt x="1695" y="3471"/>
                  </a:cubicBezTo>
                  <a:cubicBezTo>
                    <a:pt x="1800" y="3425"/>
                    <a:pt x="1916" y="3413"/>
                    <a:pt x="1997" y="3332"/>
                  </a:cubicBezTo>
                  <a:cubicBezTo>
                    <a:pt x="2241" y="3146"/>
                    <a:pt x="2357" y="2868"/>
                    <a:pt x="2275" y="2577"/>
                  </a:cubicBezTo>
                  <a:cubicBezTo>
                    <a:pt x="2217" y="2380"/>
                    <a:pt x="2217" y="2171"/>
                    <a:pt x="2206" y="1974"/>
                  </a:cubicBezTo>
                  <a:cubicBezTo>
                    <a:pt x="2206" y="1927"/>
                    <a:pt x="2206" y="1869"/>
                    <a:pt x="2183" y="1823"/>
                  </a:cubicBezTo>
                  <a:cubicBezTo>
                    <a:pt x="2113" y="1672"/>
                    <a:pt x="2136" y="1509"/>
                    <a:pt x="2101" y="1347"/>
                  </a:cubicBezTo>
                  <a:cubicBezTo>
                    <a:pt x="2055" y="1184"/>
                    <a:pt x="1927" y="1045"/>
                    <a:pt x="1881" y="882"/>
                  </a:cubicBezTo>
                  <a:cubicBezTo>
                    <a:pt x="1834" y="720"/>
                    <a:pt x="1730" y="627"/>
                    <a:pt x="1614" y="523"/>
                  </a:cubicBezTo>
                  <a:cubicBezTo>
                    <a:pt x="1498" y="406"/>
                    <a:pt x="1358" y="314"/>
                    <a:pt x="1184" y="348"/>
                  </a:cubicBezTo>
                  <a:cubicBezTo>
                    <a:pt x="975" y="372"/>
                    <a:pt x="766" y="430"/>
                    <a:pt x="592" y="557"/>
                  </a:cubicBezTo>
                  <a:cubicBezTo>
                    <a:pt x="569" y="581"/>
                    <a:pt x="557" y="592"/>
                    <a:pt x="557" y="604"/>
                  </a:cubicBezTo>
                  <a:cubicBezTo>
                    <a:pt x="395" y="848"/>
                    <a:pt x="325" y="1126"/>
                    <a:pt x="314" y="1416"/>
                  </a:cubicBezTo>
                  <a:cubicBezTo>
                    <a:pt x="279" y="1800"/>
                    <a:pt x="302" y="2171"/>
                    <a:pt x="302" y="2554"/>
                  </a:cubicBezTo>
                  <a:cubicBezTo>
                    <a:pt x="302" y="2589"/>
                    <a:pt x="302" y="2635"/>
                    <a:pt x="314" y="2670"/>
                  </a:cubicBezTo>
                  <a:cubicBezTo>
                    <a:pt x="383" y="2856"/>
                    <a:pt x="383" y="3042"/>
                    <a:pt x="383" y="3274"/>
                  </a:cubicBezTo>
                  <a:close/>
                  <a:moveTo>
                    <a:pt x="2287" y="3529"/>
                  </a:moveTo>
                  <a:cubicBezTo>
                    <a:pt x="2241" y="3541"/>
                    <a:pt x="2217" y="3541"/>
                    <a:pt x="2183" y="3553"/>
                  </a:cubicBezTo>
                  <a:cubicBezTo>
                    <a:pt x="1707" y="3773"/>
                    <a:pt x="1707" y="3773"/>
                    <a:pt x="1184" y="3773"/>
                  </a:cubicBezTo>
                  <a:cubicBezTo>
                    <a:pt x="998" y="3773"/>
                    <a:pt x="824" y="3762"/>
                    <a:pt x="662" y="3657"/>
                  </a:cubicBezTo>
                  <a:cubicBezTo>
                    <a:pt x="592" y="3611"/>
                    <a:pt x="522" y="3564"/>
                    <a:pt x="418" y="3622"/>
                  </a:cubicBezTo>
                  <a:cubicBezTo>
                    <a:pt x="430" y="3703"/>
                    <a:pt x="441" y="3785"/>
                    <a:pt x="441" y="3854"/>
                  </a:cubicBezTo>
                  <a:cubicBezTo>
                    <a:pt x="430" y="4145"/>
                    <a:pt x="546" y="4412"/>
                    <a:pt x="546" y="4702"/>
                  </a:cubicBezTo>
                  <a:cubicBezTo>
                    <a:pt x="546" y="4760"/>
                    <a:pt x="557" y="4830"/>
                    <a:pt x="604" y="4876"/>
                  </a:cubicBezTo>
                  <a:cubicBezTo>
                    <a:pt x="697" y="5015"/>
                    <a:pt x="708" y="5178"/>
                    <a:pt x="673" y="5329"/>
                  </a:cubicBezTo>
                  <a:cubicBezTo>
                    <a:pt x="650" y="5468"/>
                    <a:pt x="720" y="5561"/>
                    <a:pt x="766" y="5654"/>
                  </a:cubicBezTo>
                  <a:cubicBezTo>
                    <a:pt x="824" y="5793"/>
                    <a:pt x="940" y="5816"/>
                    <a:pt x="1057" y="5863"/>
                  </a:cubicBezTo>
                  <a:cubicBezTo>
                    <a:pt x="1184" y="5909"/>
                    <a:pt x="1300" y="5932"/>
                    <a:pt x="1428" y="5967"/>
                  </a:cubicBezTo>
                  <a:cubicBezTo>
                    <a:pt x="1509" y="5979"/>
                    <a:pt x="1579" y="5967"/>
                    <a:pt x="1637" y="5932"/>
                  </a:cubicBezTo>
                  <a:cubicBezTo>
                    <a:pt x="1718" y="5909"/>
                    <a:pt x="1800" y="5851"/>
                    <a:pt x="1881" y="5816"/>
                  </a:cubicBezTo>
                  <a:cubicBezTo>
                    <a:pt x="1974" y="5793"/>
                    <a:pt x="2008" y="5735"/>
                    <a:pt x="2043" y="5642"/>
                  </a:cubicBezTo>
                  <a:cubicBezTo>
                    <a:pt x="2159" y="5387"/>
                    <a:pt x="2241" y="5108"/>
                    <a:pt x="2264" y="4830"/>
                  </a:cubicBezTo>
                  <a:cubicBezTo>
                    <a:pt x="2322" y="4400"/>
                    <a:pt x="2287" y="3971"/>
                    <a:pt x="2287" y="3529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16"/>
            <p:cNvSpPr/>
            <p:nvPr/>
          </p:nvSpPr>
          <p:spPr>
            <a:xfrm>
              <a:off x="1321825" y="3478150"/>
              <a:ext cx="9025" cy="45875"/>
            </a:xfrm>
            <a:custGeom>
              <a:avLst/>
              <a:gdLst/>
              <a:ahLst/>
              <a:cxnLst/>
              <a:rect l="l" t="t" r="r" b="b"/>
              <a:pathLst>
                <a:path w="361" h="1835" extrusionOk="0">
                  <a:moveTo>
                    <a:pt x="94" y="1835"/>
                  </a:moveTo>
                  <a:cubicBezTo>
                    <a:pt x="47" y="1684"/>
                    <a:pt x="59" y="1579"/>
                    <a:pt x="94" y="1498"/>
                  </a:cubicBezTo>
                  <a:cubicBezTo>
                    <a:pt x="233" y="1266"/>
                    <a:pt x="175" y="1080"/>
                    <a:pt x="13" y="883"/>
                  </a:cubicBezTo>
                  <a:cubicBezTo>
                    <a:pt x="82" y="697"/>
                    <a:pt x="117" y="523"/>
                    <a:pt x="36" y="325"/>
                  </a:cubicBezTo>
                  <a:cubicBezTo>
                    <a:pt x="13" y="232"/>
                    <a:pt x="13" y="116"/>
                    <a:pt x="1" y="0"/>
                  </a:cubicBezTo>
                  <a:cubicBezTo>
                    <a:pt x="82" y="47"/>
                    <a:pt x="140" y="70"/>
                    <a:pt x="175" y="163"/>
                  </a:cubicBezTo>
                  <a:cubicBezTo>
                    <a:pt x="233" y="360"/>
                    <a:pt x="303" y="569"/>
                    <a:pt x="291" y="790"/>
                  </a:cubicBezTo>
                  <a:cubicBezTo>
                    <a:pt x="291" y="859"/>
                    <a:pt x="314" y="941"/>
                    <a:pt x="326" y="1022"/>
                  </a:cubicBezTo>
                  <a:cubicBezTo>
                    <a:pt x="349" y="1126"/>
                    <a:pt x="361" y="1219"/>
                    <a:pt x="361" y="1324"/>
                  </a:cubicBezTo>
                  <a:cubicBezTo>
                    <a:pt x="361" y="1370"/>
                    <a:pt x="326" y="1428"/>
                    <a:pt x="303" y="1451"/>
                  </a:cubicBezTo>
                  <a:cubicBezTo>
                    <a:pt x="198" y="1509"/>
                    <a:pt x="175" y="1602"/>
                    <a:pt x="175" y="1718"/>
                  </a:cubicBezTo>
                  <a:cubicBezTo>
                    <a:pt x="140" y="1742"/>
                    <a:pt x="129" y="1753"/>
                    <a:pt x="94" y="1835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16"/>
            <p:cNvSpPr/>
            <p:nvPr/>
          </p:nvSpPr>
          <p:spPr>
            <a:xfrm>
              <a:off x="1326775" y="3556225"/>
              <a:ext cx="6700" cy="30500"/>
            </a:xfrm>
            <a:custGeom>
              <a:avLst/>
              <a:gdLst/>
              <a:ahLst/>
              <a:cxnLst/>
              <a:rect l="l" t="t" r="r" b="b"/>
              <a:pathLst>
                <a:path w="268" h="1220" extrusionOk="0">
                  <a:moveTo>
                    <a:pt x="47" y="1219"/>
                  </a:moveTo>
                  <a:cubicBezTo>
                    <a:pt x="35" y="1161"/>
                    <a:pt x="0" y="1115"/>
                    <a:pt x="24" y="1091"/>
                  </a:cubicBezTo>
                  <a:cubicBezTo>
                    <a:pt x="93" y="917"/>
                    <a:pt x="58" y="732"/>
                    <a:pt x="70" y="557"/>
                  </a:cubicBezTo>
                  <a:cubicBezTo>
                    <a:pt x="70" y="406"/>
                    <a:pt x="70" y="267"/>
                    <a:pt x="93" y="128"/>
                  </a:cubicBezTo>
                  <a:cubicBezTo>
                    <a:pt x="93" y="93"/>
                    <a:pt x="116" y="47"/>
                    <a:pt x="140" y="12"/>
                  </a:cubicBezTo>
                  <a:cubicBezTo>
                    <a:pt x="209" y="0"/>
                    <a:pt x="232" y="47"/>
                    <a:pt x="232" y="93"/>
                  </a:cubicBezTo>
                  <a:cubicBezTo>
                    <a:pt x="256" y="383"/>
                    <a:pt x="267" y="673"/>
                    <a:pt x="267" y="964"/>
                  </a:cubicBezTo>
                  <a:cubicBezTo>
                    <a:pt x="256" y="1057"/>
                    <a:pt x="174" y="1138"/>
                    <a:pt x="47" y="1219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0" name="Google Shape;860;p16"/>
          <p:cNvGrpSpPr/>
          <p:nvPr/>
        </p:nvGrpSpPr>
        <p:grpSpPr>
          <a:xfrm rot="3303917">
            <a:off x="7811565" y="4352123"/>
            <a:ext cx="360250" cy="1149365"/>
            <a:chOff x="616875" y="3027700"/>
            <a:chExt cx="97525" cy="311150"/>
          </a:xfrm>
        </p:grpSpPr>
        <p:sp>
          <p:nvSpPr>
            <p:cNvPr id="861" name="Google Shape;861;p16"/>
            <p:cNvSpPr/>
            <p:nvPr/>
          </p:nvSpPr>
          <p:spPr>
            <a:xfrm>
              <a:off x="616875" y="3027700"/>
              <a:ext cx="97525" cy="311150"/>
            </a:xfrm>
            <a:custGeom>
              <a:avLst/>
              <a:gdLst/>
              <a:ahLst/>
              <a:cxnLst/>
              <a:rect l="l" t="t" r="r" b="b"/>
              <a:pathLst>
                <a:path w="3901" h="12446" extrusionOk="0">
                  <a:moveTo>
                    <a:pt x="12" y="8116"/>
                  </a:moveTo>
                  <a:lnTo>
                    <a:pt x="12" y="5109"/>
                  </a:lnTo>
                  <a:cubicBezTo>
                    <a:pt x="12" y="4946"/>
                    <a:pt x="12" y="4784"/>
                    <a:pt x="93" y="4633"/>
                  </a:cubicBezTo>
                  <a:cubicBezTo>
                    <a:pt x="116" y="4552"/>
                    <a:pt x="116" y="4436"/>
                    <a:pt x="116" y="4354"/>
                  </a:cubicBezTo>
                  <a:lnTo>
                    <a:pt x="116" y="3936"/>
                  </a:lnTo>
                  <a:cubicBezTo>
                    <a:pt x="116" y="3832"/>
                    <a:pt x="151" y="3739"/>
                    <a:pt x="221" y="3681"/>
                  </a:cubicBezTo>
                  <a:cubicBezTo>
                    <a:pt x="325" y="3600"/>
                    <a:pt x="360" y="3484"/>
                    <a:pt x="406" y="3367"/>
                  </a:cubicBezTo>
                  <a:cubicBezTo>
                    <a:pt x="476" y="3193"/>
                    <a:pt x="557" y="3031"/>
                    <a:pt x="639" y="2857"/>
                  </a:cubicBezTo>
                  <a:cubicBezTo>
                    <a:pt x="731" y="2671"/>
                    <a:pt x="824" y="2485"/>
                    <a:pt x="801" y="2265"/>
                  </a:cubicBezTo>
                  <a:cubicBezTo>
                    <a:pt x="801" y="2230"/>
                    <a:pt x="801" y="2218"/>
                    <a:pt x="813" y="2195"/>
                  </a:cubicBezTo>
                  <a:cubicBezTo>
                    <a:pt x="940" y="1905"/>
                    <a:pt x="894" y="1591"/>
                    <a:pt x="894" y="1289"/>
                  </a:cubicBezTo>
                  <a:cubicBezTo>
                    <a:pt x="894" y="1150"/>
                    <a:pt x="917" y="1011"/>
                    <a:pt x="894" y="871"/>
                  </a:cubicBezTo>
                  <a:cubicBezTo>
                    <a:pt x="871" y="663"/>
                    <a:pt x="952" y="512"/>
                    <a:pt x="1010" y="337"/>
                  </a:cubicBezTo>
                  <a:cubicBezTo>
                    <a:pt x="1091" y="117"/>
                    <a:pt x="1300" y="47"/>
                    <a:pt x="1521" y="12"/>
                  </a:cubicBezTo>
                  <a:cubicBezTo>
                    <a:pt x="1625" y="1"/>
                    <a:pt x="1730" y="12"/>
                    <a:pt x="1846" y="12"/>
                  </a:cubicBezTo>
                  <a:cubicBezTo>
                    <a:pt x="1962" y="12"/>
                    <a:pt x="2055" y="70"/>
                    <a:pt x="2090" y="175"/>
                  </a:cubicBezTo>
                  <a:cubicBezTo>
                    <a:pt x="2171" y="419"/>
                    <a:pt x="2287" y="663"/>
                    <a:pt x="2275" y="941"/>
                  </a:cubicBezTo>
                  <a:cubicBezTo>
                    <a:pt x="2252" y="1266"/>
                    <a:pt x="2368" y="1556"/>
                    <a:pt x="2426" y="1870"/>
                  </a:cubicBezTo>
                  <a:cubicBezTo>
                    <a:pt x="2438" y="1940"/>
                    <a:pt x="2461" y="2032"/>
                    <a:pt x="2484" y="2102"/>
                  </a:cubicBezTo>
                  <a:cubicBezTo>
                    <a:pt x="2519" y="2369"/>
                    <a:pt x="2659" y="2555"/>
                    <a:pt x="2868" y="2683"/>
                  </a:cubicBezTo>
                  <a:cubicBezTo>
                    <a:pt x="2891" y="2683"/>
                    <a:pt x="2891" y="2694"/>
                    <a:pt x="2902" y="2694"/>
                  </a:cubicBezTo>
                  <a:cubicBezTo>
                    <a:pt x="3297" y="2845"/>
                    <a:pt x="3494" y="3158"/>
                    <a:pt x="3587" y="3553"/>
                  </a:cubicBezTo>
                  <a:cubicBezTo>
                    <a:pt x="3634" y="3774"/>
                    <a:pt x="3761" y="3960"/>
                    <a:pt x="3715" y="4192"/>
                  </a:cubicBezTo>
                  <a:cubicBezTo>
                    <a:pt x="3866" y="4586"/>
                    <a:pt x="3808" y="5004"/>
                    <a:pt x="3808" y="5399"/>
                  </a:cubicBezTo>
                  <a:cubicBezTo>
                    <a:pt x="3808" y="5736"/>
                    <a:pt x="3831" y="6061"/>
                    <a:pt x="3878" y="6397"/>
                  </a:cubicBezTo>
                  <a:cubicBezTo>
                    <a:pt x="3889" y="6560"/>
                    <a:pt x="3901" y="6723"/>
                    <a:pt x="3901" y="6897"/>
                  </a:cubicBezTo>
                  <a:lnTo>
                    <a:pt x="3901" y="10147"/>
                  </a:lnTo>
                  <a:cubicBezTo>
                    <a:pt x="3901" y="10345"/>
                    <a:pt x="3878" y="10530"/>
                    <a:pt x="3785" y="10728"/>
                  </a:cubicBezTo>
                  <a:cubicBezTo>
                    <a:pt x="3715" y="10902"/>
                    <a:pt x="3657" y="11076"/>
                    <a:pt x="3622" y="11262"/>
                  </a:cubicBezTo>
                  <a:cubicBezTo>
                    <a:pt x="3599" y="11436"/>
                    <a:pt x="3506" y="11575"/>
                    <a:pt x="3448" y="11738"/>
                  </a:cubicBezTo>
                  <a:cubicBezTo>
                    <a:pt x="3344" y="12016"/>
                    <a:pt x="3135" y="12144"/>
                    <a:pt x="2868" y="12248"/>
                  </a:cubicBezTo>
                  <a:cubicBezTo>
                    <a:pt x="2810" y="12272"/>
                    <a:pt x="2740" y="12307"/>
                    <a:pt x="2670" y="12307"/>
                  </a:cubicBezTo>
                  <a:cubicBezTo>
                    <a:pt x="2345" y="12318"/>
                    <a:pt x="2055" y="12446"/>
                    <a:pt x="1741" y="12446"/>
                  </a:cubicBezTo>
                  <a:lnTo>
                    <a:pt x="894" y="12446"/>
                  </a:lnTo>
                  <a:cubicBezTo>
                    <a:pt x="662" y="12446"/>
                    <a:pt x="348" y="12248"/>
                    <a:pt x="255" y="12040"/>
                  </a:cubicBezTo>
                  <a:cubicBezTo>
                    <a:pt x="105" y="11714"/>
                    <a:pt x="0" y="11366"/>
                    <a:pt x="12" y="10971"/>
                  </a:cubicBezTo>
                  <a:cubicBezTo>
                    <a:pt x="35" y="10008"/>
                    <a:pt x="12" y="9068"/>
                    <a:pt x="12" y="8116"/>
                  </a:cubicBezTo>
                  <a:close/>
                  <a:moveTo>
                    <a:pt x="2008" y="1754"/>
                  </a:moveTo>
                  <a:lnTo>
                    <a:pt x="1382" y="1754"/>
                  </a:lnTo>
                  <a:cubicBezTo>
                    <a:pt x="1265" y="1754"/>
                    <a:pt x="1207" y="1812"/>
                    <a:pt x="1196" y="1928"/>
                  </a:cubicBezTo>
                  <a:cubicBezTo>
                    <a:pt x="1173" y="2079"/>
                    <a:pt x="1196" y="2207"/>
                    <a:pt x="1173" y="2346"/>
                  </a:cubicBezTo>
                  <a:cubicBezTo>
                    <a:pt x="1173" y="2427"/>
                    <a:pt x="1161" y="2520"/>
                    <a:pt x="1115" y="2578"/>
                  </a:cubicBezTo>
                  <a:cubicBezTo>
                    <a:pt x="917" y="2845"/>
                    <a:pt x="801" y="3147"/>
                    <a:pt x="627" y="3426"/>
                  </a:cubicBezTo>
                  <a:cubicBezTo>
                    <a:pt x="476" y="3681"/>
                    <a:pt x="395" y="3971"/>
                    <a:pt x="418" y="4296"/>
                  </a:cubicBezTo>
                  <a:cubicBezTo>
                    <a:pt x="441" y="4436"/>
                    <a:pt x="441" y="4598"/>
                    <a:pt x="395" y="4749"/>
                  </a:cubicBezTo>
                  <a:cubicBezTo>
                    <a:pt x="348" y="4888"/>
                    <a:pt x="337" y="5039"/>
                    <a:pt x="337" y="5190"/>
                  </a:cubicBezTo>
                  <a:lnTo>
                    <a:pt x="337" y="11053"/>
                  </a:lnTo>
                  <a:cubicBezTo>
                    <a:pt x="337" y="11343"/>
                    <a:pt x="418" y="11610"/>
                    <a:pt x="534" y="11854"/>
                  </a:cubicBezTo>
                  <a:cubicBezTo>
                    <a:pt x="615" y="12005"/>
                    <a:pt x="743" y="12132"/>
                    <a:pt x="940" y="12132"/>
                  </a:cubicBezTo>
                  <a:cubicBezTo>
                    <a:pt x="1451" y="12156"/>
                    <a:pt x="1962" y="12086"/>
                    <a:pt x="2473" y="12028"/>
                  </a:cubicBezTo>
                  <a:cubicBezTo>
                    <a:pt x="2577" y="12016"/>
                    <a:pt x="2693" y="11970"/>
                    <a:pt x="2798" y="11912"/>
                  </a:cubicBezTo>
                  <a:cubicBezTo>
                    <a:pt x="2902" y="11854"/>
                    <a:pt x="3018" y="11773"/>
                    <a:pt x="3088" y="11680"/>
                  </a:cubicBezTo>
                  <a:cubicBezTo>
                    <a:pt x="3239" y="11482"/>
                    <a:pt x="3320" y="11227"/>
                    <a:pt x="3390" y="10983"/>
                  </a:cubicBezTo>
                  <a:cubicBezTo>
                    <a:pt x="3425" y="10867"/>
                    <a:pt x="3448" y="10751"/>
                    <a:pt x="3494" y="10646"/>
                  </a:cubicBezTo>
                  <a:cubicBezTo>
                    <a:pt x="3564" y="10495"/>
                    <a:pt x="3587" y="10321"/>
                    <a:pt x="3587" y="10147"/>
                  </a:cubicBezTo>
                  <a:lnTo>
                    <a:pt x="3587" y="6862"/>
                  </a:lnTo>
                  <a:cubicBezTo>
                    <a:pt x="3587" y="6734"/>
                    <a:pt x="3587" y="6606"/>
                    <a:pt x="3564" y="6490"/>
                  </a:cubicBezTo>
                  <a:cubicBezTo>
                    <a:pt x="3483" y="6061"/>
                    <a:pt x="3506" y="5631"/>
                    <a:pt x="3494" y="5190"/>
                  </a:cubicBezTo>
                  <a:cubicBezTo>
                    <a:pt x="3494" y="4946"/>
                    <a:pt x="3529" y="4703"/>
                    <a:pt x="3425" y="4470"/>
                  </a:cubicBezTo>
                  <a:cubicBezTo>
                    <a:pt x="3413" y="4424"/>
                    <a:pt x="3413" y="4354"/>
                    <a:pt x="3413" y="4296"/>
                  </a:cubicBezTo>
                  <a:cubicBezTo>
                    <a:pt x="3413" y="4134"/>
                    <a:pt x="3390" y="4006"/>
                    <a:pt x="3320" y="3855"/>
                  </a:cubicBezTo>
                  <a:cubicBezTo>
                    <a:pt x="3262" y="3762"/>
                    <a:pt x="3239" y="3646"/>
                    <a:pt x="3204" y="3530"/>
                  </a:cubicBezTo>
                  <a:cubicBezTo>
                    <a:pt x="3158" y="3333"/>
                    <a:pt x="3053" y="3217"/>
                    <a:pt x="2902" y="3124"/>
                  </a:cubicBezTo>
                  <a:cubicBezTo>
                    <a:pt x="2786" y="3042"/>
                    <a:pt x="2659" y="2973"/>
                    <a:pt x="2554" y="2903"/>
                  </a:cubicBezTo>
                  <a:cubicBezTo>
                    <a:pt x="2392" y="2799"/>
                    <a:pt x="2264" y="2683"/>
                    <a:pt x="2217" y="2485"/>
                  </a:cubicBezTo>
                  <a:cubicBezTo>
                    <a:pt x="2183" y="2230"/>
                    <a:pt x="2078" y="1986"/>
                    <a:pt x="2008" y="1754"/>
                  </a:cubicBezTo>
                  <a:close/>
                  <a:moveTo>
                    <a:pt x="1950" y="1464"/>
                  </a:moveTo>
                  <a:lnTo>
                    <a:pt x="1950" y="1011"/>
                  </a:lnTo>
                  <a:cubicBezTo>
                    <a:pt x="1950" y="895"/>
                    <a:pt x="1927" y="779"/>
                    <a:pt x="1916" y="663"/>
                  </a:cubicBezTo>
                  <a:cubicBezTo>
                    <a:pt x="1892" y="535"/>
                    <a:pt x="1800" y="454"/>
                    <a:pt x="1672" y="396"/>
                  </a:cubicBezTo>
                  <a:cubicBezTo>
                    <a:pt x="1521" y="337"/>
                    <a:pt x="1324" y="419"/>
                    <a:pt x="1312" y="570"/>
                  </a:cubicBezTo>
                  <a:cubicBezTo>
                    <a:pt x="1289" y="860"/>
                    <a:pt x="1265" y="1150"/>
                    <a:pt x="1324" y="1440"/>
                  </a:cubicBezTo>
                  <a:cubicBezTo>
                    <a:pt x="1521" y="1498"/>
                    <a:pt x="1718" y="1475"/>
                    <a:pt x="1950" y="1464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16"/>
            <p:cNvSpPr/>
            <p:nvPr/>
          </p:nvSpPr>
          <p:spPr>
            <a:xfrm>
              <a:off x="641250" y="3121750"/>
              <a:ext cx="49075" cy="179100"/>
            </a:xfrm>
            <a:custGeom>
              <a:avLst/>
              <a:gdLst/>
              <a:ahLst/>
              <a:cxnLst/>
              <a:rect l="l" t="t" r="r" b="b"/>
              <a:pathLst>
                <a:path w="1963" h="7164" extrusionOk="0">
                  <a:moveTo>
                    <a:pt x="1939" y="3378"/>
                  </a:moveTo>
                  <a:cubicBezTo>
                    <a:pt x="1939" y="4238"/>
                    <a:pt x="1927" y="5073"/>
                    <a:pt x="1939" y="5932"/>
                  </a:cubicBezTo>
                  <a:cubicBezTo>
                    <a:pt x="1939" y="6188"/>
                    <a:pt x="1846" y="6408"/>
                    <a:pt x="1800" y="6641"/>
                  </a:cubicBezTo>
                  <a:cubicBezTo>
                    <a:pt x="1788" y="6722"/>
                    <a:pt x="1672" y="6803"/>
                    <a:pt x="1591" y="6861"/>
                  </a:cubicBezTo>
                  <a:cubicBezTo>
                    <a:pt x="1475" y="6942"/>
                    <a:pt x="1335" y="7001"/>
                    <a:pt x="1208" y="7093"/>
                  </a:cubicBezTo>
                  <a:cubicBezTo>
                    <a:pt x="1115" y="7151"/>
                    <a:pt x="1022" y="7163"/>
                    <a:pt x="941" y="7117"/>
                  </a:cubicBezTo>
                  <a:cubicBezTo>
                    <a:pt x="778" y="7047"/>
                    <a:pt x="627" y="6989"/>
                    <a:pt x="476" y="6884"/>
                  </a:cubicBezTo>
                  <a:cubicBezTo>
                    <a:pt x="337" y="6780"/>
                    <a:pt x="186" y="6675"/>
                    <a:pt x="221" y="6466"/>
                  </a:cubicBezTo>
                  <a:cubicBezTo>
                    <a:pt x="82" y="6188"/>
                    <a:pt x="128" y="5898"/>
                    <a:pt x="116" y="5607"/>
                  </a:cubicBezTo>
                  <a:cubicBezTo>
                    <a:pt x="116" y="5480"/>
                    <a:pt x="116" y="5364"/>
                    <a:pt x="58" y="5236"/>
                  </a:cubicBezTo>
                  <a:cubicBezTo>
                    <a:pt x="23" y="5143"/>
                    <a:pt x="12" y="5062"/>
                    <a:pt x="12" y="4957"/>
                  </a:cubicBezTo>
                  <a:lnTo>
                    <a:pt x="12" y="2728"/>
                  </a:lnTo>
                  <a:cubicBezTo>
                    <a:pt x="12" y="2670"/>
                    <a:pt x="0" y="2589"/>
                    <a:pt x="23" y="2554"/>
                  </a:cubicBezTo>
                  <a:cubicBezTo>
                    <a:pt x="151" y="2276"/>
                    <a:pt x="116" y="1985"/>
                    <a:pt x="116" y="1695"/>
                  </a:cubicBezTo>
                  <a:lnTo>
                    <a:pt x="116" y="1451"/>
                  </a:lnTo>
                  <a:cubicBezTo>
                    <a:pt x="82" y="1068"/>
                    <a:pt x="209" y="720"/>
                    <a:pt x="314" y="360"/>
                  </a:cubicBezTo>
                  <a:cubicBezTo>
                    <a:pt x="383" y="139"/>
                    <a:pt x="581" y="12"/>
                    <a:pt x="813" y="0"/>
                  </a:cubicBezTo>
                  <a:lnTo>
                    <a:pt x="1161" y="0"/>
                  </a:lnTo>
                  <a:cubicBezTo>
                    <a:pt x="1521" y="0"/>
                    <a:pt x="1742" y="209"/>
                    <a:pt x="1916" y="476"/>
                  </a:cubicBezTo>
                  <a:cubicBezTo>
                    <a:pt x="1962" y="546"/>
                    <a:pt x="1962" y="674"/>
                    <a:pt x="1962" y="778"/>
                  </a:cubicBezTo>
                  <a:cubicBezTo>
                    <a:pt x="1962" y="1660"/>
                    <a:pt x="1962" y="2519"/>
                    <a:pt x="1939" y="3378"/>
                  </a:cubicBezTo>
                  <a:cubicBezTo>
                    <a:pt x="1962" y="3378"/>
                    <a:pt x="1962" y="3378"/>
                    <a:pt x="1939" y="3378"/>
                  </a:cubicBezTo>
                  <a:close/>
                  <a:moveTo>
                    <a:pt x="1567" y="6617"/>
                  </a:moveTo>
                  <a:cubicBezTo>
                    <a:pt x="1614" y="6223"/>
                    <a:pt x="1672" y="5840"/>
                    <a:pt x="1672" y="5468"/>
                  </a:cubicBezTo>
                  <a:cubicBezTo>
                    <a:pt x="1672" y="3971"/>
                    <a:pt x="1649" y="2461"/>
                    <a:pt x="1649" y="964"/>
                  </a:cubicBezTo>
                  <a:cubicBezTo>
                    <a:pt x="1649" y="906"/>
                    <a:pt x="1672" y="848"/>
                    <a:pt x="1649" y="790"/>
                  </a:cubicBezTo>
                  <a:cubicBezTo>
                    <a:pt x="1637" y="720"/>
                    <a:pt x="1626" y="615"/>
                    <a:pt x="1567" y="581"/>
                  </a:cubicBezTo>
                  <a:cubicBezTo>
                    <a:pt x="1417" y="430"/>
                    <a:pt x="1277" y="302"/>
                    <a:pt x="1033" y="302"/>
                  </a:cubicBezTo>
                  <a:cubicBezTo>
                    <a:pt x="801" y="314"/>
                    <a:pt x="650" y="383"/>
                    <a:pt x="581" y="604"/>
                  </a:cubicBezTo>
                  <a:cubicBezTo>
                    <a:pt x="511" y="836"/>
                    <a:pt x="430" y="1068"/>
                    <a:pt x="418" y="1300"/>
                  </a:cubicBezTo>
                  <a:lnTo>
                    <a:pt x="418" y="1823"/>
                  </a:lnTo>
                  <a:cubicBezTo>
                    <a:pt x="418" y="2090"/>
                    <a:pt x="453" y="2357"/>
                    <a:pt x="337" y="2612"/>
                  </a:cubicBezTo>
                  <a:cubicBezTo>
                    <a:pt x="302" y="2670"/>
                    <a:pt x="314" y="2740"/>
                    <a:pt x="314" y="2810"/>
                  </a:cubicBezTo>
                  <a:lnTo>
                    <a:pt x="314" y="4830"/>
                  </a:lnTo>
                  <a:cubicBezTo>
                    <a:pt x="314" y="4911"/>
                    <a:pt x="302" y="5004"/>
                    <a:pt x="349" y="5073"/>
                  </a:cubicBezTo>
                  <a:cubicBezTo>
                    <a:pt x="430" y="5248"/>
                    <a:pt x="418" y="5433"/>
                    <a:pt x="418" y="5631"/>
                  </a:cubicBezTo>
                  <a:cubicBezTo>
                    <a:pt x="418" y="5747"/>
                    <a:pt x="407" y="5863"/>
                    <a:pt x="418" y="5979"/>
                  </a:cubicBezTo>
                  <a:cubicBezTo>
                    <a:pt x="453" y="6153"/>
                    <a:pt x="476" y="6327"/>
                    <a:pt x="546" y="6466"/>
                  </a:cubicBezTo>
                  <a:cubicBezTo>
                    <a:pt x="604" y="6594"/>
                    <a:pt x="720" y="6699"/>
                    <a:pt x="871" y="6722"/>
                  </a:cubicBezTo>
                  <a:cubicBezTo>
                    <a:pt x="1010" y="6757"/>
                    <a:pt x="1161" y="6826"/>
                    <a:pt x="1300" y="6710"/>
                  </a:cubicBezTo>
                  <a:cubicBezTo>
                    <a:pt x="1347" y="6675"/>
                    <a:pt x="1440" y="6652"/>
                    <a:pt x="1567" y="6617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16"/>
            <p:cNvSpPr/>
            <p:nvPr/>
          </p:nvSpPr>
          <p:spPr>
            <a:xfrm>
              <a:off x="657775" y="3180375"/>
              <a:ext cx="18900" cy="38050"/>
            </a:xfrm>
            <a:custGeom>
              <a:avLst/>
              <a:gdLst/>
              <a:ahLst/>
              <a:cxnLst/>
              <a:rect l="l" t="t" r="r" b="b"/>
              <a:pathLst>
                <a:path w="756" h="1522" extrusionOk="0">
                  <a:moveTo>
                    <a:pt x="431" y="360"/>
                  </a:moveTo>
                  <a:cubicBezTo>
                    <a:pt x="500" y="511"/>
                    <a:pt x="756" y="569"/>
                    <a:pt x="581" y="813"/>
                  </a:cubicBezTo>
                  <a:lnTo>
                    <a:pt x="407" y="685"/>
                  </a:lnTo>
                  <a:cubicBezTo>
                    <a:pt x="326" y="755"/>
                    <a:pt x="338" y="824"/>
                    <a:pt x="384" y="906"/>
                  </a:cubicBezTo>
                  <a:cubicBezTo>
                    <a:pt x="454" y="1022"/>
                    <a:pt x="512" y="1138"/>
                    <a:pt x="581" y="1254"/>
                  </a:cubicBezTo>
                  <a:lnTo>
                    <a:pt x="523" y="1370"/>
                  </a:lnTo>
                  <a:cubicBezTo>
                    <a:pt x="500" y="1405"/>
                    <a:pt x="454" y="1451"/>
                    <a:pt x="396" y="1498"/>
                  </a:cubicBezTo>
                  <a:cubicBezTo>
                    <a:pt x="268" y="1463"/>
                    <a:pt x="117" y="1521"/>
                    <a:pt x="13" y="1428"/>
                  </a:cubicBezTo>
                  <a:cubicBezTo>
                    <a:pt x="36" y="1266"/>
                    <a:pt x="36" y="1115"/>
                    <a:pt x="47" y="975"/>
                  </a:cubicBezTo>
                  <a:cubicBezTo>
                    <a:pt x="47" y="917"/>
                    <a:pt x="71" y="859"/>
                    <a:pt x="105" y="824"/>
                  </a:cubicBezTo>
                  <a:cubicBezTo>
                    <a:pt x="175" y="766"/>
                    <a:pt x="187" y="697"/>
                    <a:pt x="187" y="616"/>
                  </a:cubicBezTo>
                  <a:cubicBezTo>
                    <a:pt x="187" y="534"/>
                    <a:pt x="164" y="465"/>
                    <a:pt x="175" y="407"/>
                  </a:cubicBezTo>
                  <a:cubicBezTo>
                    <a:pt x="187" y="302"/>
                    <a:pt x="164" y="267"/>
                    <a:pt x="94" y="209"/>
                  </a:cubicBezTo>
                  <a:cubicBezTo>
                    <a:pt x="1" y="128"/>
                    <a:pt x="47" y="35"/>
                    <a:pt x="164" y="12"/>
                  </a:cubicBezTo>
                  <a:cubicBezTo>
                    <a:pt x="233" y="0"/>
                    <a:pt x="314" y="0"/>
                    <a:pt x="372" y="0"/>
                  </a:cubicBezTo>
                  <a:cubicBezTo>
                    <a:pt x="547" y="12"/>
                    <a:pt x="581" y="128"/>
                    <a:pt x="465" y="290"/>
                  </a:cubicBezTo>
                  <a:cubicBezTo>
                    <a:pt x="454" y="302"/>
                    <a:pt x="442" y="337"/>
                    <a:pt x="431" y="360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16"/>
            <p:cNvSpPr/>
            <p:nvPr/>
          </p:nvSpPr>
          <p:spPr>
            <a:xfrm>
              <a:off x="657500" y="3233775"/>
              <a:ext cx="14825" cy="11625"/>
            </a:xfrm>
            <a:custGeom>
              <a:avLst/>
              <a:gdLst/>
              <a:ahLst/>
              <a:cxnLst/>
              <a:rect l="l" t="t" r="r" b="b"/>
              <a:pathLst>
                <a:path w="593" h="465" extrusionOk="0">
                  <a:moveTo>
                    <a:pt x="523" y="360"/>
                  </a:moveTo>
                  <a:cubicBezTo>
                    <a:pt x="395" y="395"/>
                    <a:pt x="291" y="430"/>
                    <a:pt x="175" y="453"/>
                  </a:cubicBezTo>
                  <a:cubicBezTo>
                    <a:pt x="93" y="465"/>
                    <a:pt x="12" y="395"/>
                    <a:pt x="12" y="302"/>
                  </a:cubicBezTo>
                  <a:cubicBezTo>
                    <a:pt x="0" y="140"/>
                    <a:pt x="116" y="0"/>
                    <a:pt x="279" y="0"/>
                  </a:cubicBezTo>
                  <a:cubicBezTo>
                    <a:pt x="349" y="0"/>
                    <a:pt x="442" y="12"/>
                    <a:pt x="511" y="24"/>
                  </a:cubicBezTo>
                  <a:cubicBezTo>
                    <a:pt x="592" y="128"/>
                    <a:pt x="558" y="232"/>
                    <a:pt x="523" y="360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16"/>
            <p:cNvSpPr/>
            <p:nvPr/>
          </p:nvSpPr>
          <p:spPr>
            <a:xfrm>
              <a:off x="655750" y="3160350"/>
              <a:ext cx="14550" cy="9300"/>
            </a:xfrm>
            <a:custGeom>
              <a:avLst/>
              <a:gdLst/>
              <a:ahLst/>
              <a:cxnLst/>
              <a:rect l="l" t="t" r="r" b="b"/>
              <a:pathLst>
                <a:path w="582" h="372" extrusionOk="0">
                  <a:moveTo>
                    <a:pt x="105" y="0"/>
                  </a:moveTo>
                  <a:cubicBezTo>
                    <a:pt x="279" y="35"/>
                    <a:pt x="430" y="0"/>
                    <a:pt x="523" y="163"/>
                  </a:cubicBezTo>
                  <a:cubicBezTo>
                    <a:pt x="546" y="209"/>
                    <a:pt x="581" y="279"/>
                    <a:pt x="523" y="325"/>
                  </a:cubicBezTo>
                  <a:cubicBezTo>
                    <a:pt x="488" y="348"/>
                    <a:pt x="430" y="372"/>
                    <a:pt x="407" y="348"/>
                  </a:cubicBezTo>
                  <a:cubicBezTo>
                    <a:pt x="314" y="337"/>
                    <a:pt x="233" y="314"/>
                    <a:pt x="140" y="279"/>
                  </a:cubicBezTo>
                  <a:cubicBezTo>
                    <a:pt x="105" y="267"/>
                    <a:pt x="59" y="232"/>
                    <a:pt x="47" y="198"/>
                  </a:cubicBezTo>
                  <a:cubicBezTo>
                    <a:pt x="12" y="163"/>
                    <a:pt x="1" y="105"/>
                    <a:pt x="12" y="81"/>
                  </a:cubicBezTo>
                  <a:cubicBezTo>
                    <a:pt x="47" y="35"/>
                    <a:pt x="82" y="23"/>
                    <a:pt x="105" y="0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6" name="Google Shape;866;p16"/>
          <p:cNvGrpSpPr/>
          <p:nvPr/>
        </p:nvGrpSpPr>
        <p:grpSpPr>
          <a:xfrm rot="-9804196">
            <a:off x="8304466" y="1230055"/>
            <a:ext cx="239087" cy="580033"/>
            <a:chOff x="1282375" y="3450000"/>
            <a:chExt cx="64725" cy="157025"/>
          </a:xfrm>
        </p:grpSpPr>
        <p:sp>
          <p:nvSpPr>
            <p:cNvPr id="867" name="Google Shape;867;p16"/>
            <p:cNvSpPr/>
            <p:nvPr/>
          </p:nvSpPr>
          <p:spPr>
            <a:xfrm>
              <a:off x="1282375" y="3450000"/>
              <a:ext cx="64725" cy="157025"/>
            </a:xfrm>
            <a:custGeom>
              <a:avLst/>
              <a:gdLst/>
              <a:ahLst/>
              <a:cxnLst/>
              <a:rect l="l" t="t" r="r" b="b"/>
              <a:pathLst>
                <a:path w="2589" h="6281" extrusionOk="0">
                  <a:moveTo>
                    <a:pt x="2577" y="3773"/>
                  </a:moveTo>
                  <a:cubicBezTo>
                    <a:pt x="2577" y="4017"/>
                    <a:pt x="2566" y="4261"/>
                    <a:pt x="2577" y="4516"/>
                  </a:cubicBezTo>
                  <a:cubicBezTo>
                    <a:pt x="2589" y="4841"/>
                    <a:pt x="2531" y="5166"/>
                    <a:pt x="2438" y="5468"/>
                  </a:cubicBezTo>
                  <a:cubicBezTo>
                    <a:pt x="2415" y="5503"/>
                    <a:pt x="2403" y="5526"/>
                    <a:pt x="2403" y="5561"/>
                  </a:cubicBezTo>
                  <a:cubicBezTo>
                    <a:pt x="2392" y="5816"/>
                    <a:pt x="2229" y="5967"/>
                    <a:pt x="2032" y="6083"/>
                  </a:cubicBezTo>
                  <a:cubicBezTo>
                    <a:pt x="1869" y="6176"/>
                    <a:pt x="1695" y="6281"/>
                    <a:pt x="1486" y="6258"/>
                  </a:cubicBezTo>
                  <a:cubicBezTo>
                    <a:pt x="1289" y="6234"/>
                    <a:pt x="1103" y="6176"/>
                    <a:pt x="894" y="6118"/>
                  </a:cubicBezTo>
                  <a:cubicBezTo>
                    <a:pt x="708" y="6060"/>
                    <a:pt x="581" y="5909"/>
                    <a:pt x="476" y="5747"/>
                  </a:cubicBezTo>
                  <a:cubicBezTo>
                    <a:pt x="441" y="5700"/>
                    <a:pt x="430" y="5631"/>
                    <a:pt x="383" y="5584"/>
                  </a:cubicBezTo>
                  <a:cubicBezTo>
                    <a:pt x="314" y="5515"/>
                    <a:pt x="302" y="5422"/>
                    <a:pt x="325" y="5329"/>
                  </a:cubicBezTo>
                  <a:cubicBezTo>
                    <a:pt x="372" y="5224"/>
                    <a:pt x="348" y="5120"/>
                    <a:pt x="325" y="5015"/>
                  </a:cubicBezTo>
                  <a:cubicBezTo>
                    <a:pt x="302" y="4841"/>
                    <a:pt x="244" y="4690"/>
                    <a:pt x="209" y="4516"/>
                  </a:cubicBezTo>
                  <a:cubicBezTo>
                    <a:pt x="197" y="4412"/>
                    <a:pt x="186" y="4296"/>
                    <a:pt x="186" y="4179"/>
                  </a:cubicBezTo>
                  <a:cubicBezTo>
                    <a:pt x="186" y="4017"/>
                    <a:pt x="186" y="3878"/>
                    <a:pt x="139" y="3727"/>
                  </a:cubicBezTo>
                  <a:cubicBezTo>
                    <a:pt x="93" y="3553"/>
                    <a:pt x="81" y="3367"/>
                    <a:pt x="81" y="3181"/>
                  </a:cubicBezTo>
                  <a:cubicBezTo>
                    <a:pt x="81" y="3065"/>
                    <a:pt x="81" y="2926"/>
                    <a:pt x="35" y="2810"/>
                  </a:cubicBezTo>
                  <a:cubicBezTo>
                    <a:pt x="12" y="2740"/>
                    <a:pt x="12" y="2659"/>
                    <a:pt x="12" y="2566"/>
                  </a:cubicBezTo>
                  <a:cubicBezTo>
                    <a:pt x="12" y="2171"/>
                    <a:pt x="0" y="1765"/>
                    <a:pt x="12" y="1382"/>
                  </a:cubicBezTo>
                  <a:cubicBezTo>
                    <a:pt x="12" y="1033"/>
                    <a:pt x="128" y="720"/>
                    <a:pt x="314" y="430"/>
                  </a:cubicBezTo>
                  <a:cubicBezTo>
                    <a:pt x="360" y="360"/>
                    <a:pt x="418" y="302"/>
                    <a:pt x="488" y="256"/>
                  </a:cubicBezTo>
                  <a:cubicBezTo>
                    <a:pt x="755" y="116"/>
                    <a:pt x="1022" y="0"/>
                    <a:pt x="1335" y="47"/>
                  </a:cubicBezTo>
                  <a:cubicBezTo>
                    <a:pt x="1428" y="58"/>
                    <a:pt x="1544" y="105"/>
                    <a:pt x="1637" y="163"/>
                  </a:cubicBezTo>
                  <a:cubicBezTo>
                    <a:pt x="1823" y="290"/>
                    <a:pt x="1997" y="453"/>
                    <a:pt x="2113" y="662"/>
                  </a:cubicBezTo>
                  <a:cubicBezTo>
                    <a:pt x="2171" y="778"/>
                    <a:pt x="2217" y="917"/>
                    <a:pt x="2287" y="1033"/>
                  </a:cubicBezTo>
                  <a:cubicBezTo>
                    <a:pt x="2380" y="1161"/>
                    <a:pt x="2415" y="1300"/>
                    <a:pt x="2403" y="1463"/>
                  </a:cubicBezTo>
                  <a:lnTo>
                    <a:pt x="2403" y="1521"/>
                  </a:lnTo>
                  <a:cubicBezTo>
                    <a:pt x="2496" y="1753"/>
                    <a:pt x="2496" y="1985"/>
                    <a:pt x="2473" y="2218"/>
                  </a:cubicBezTo>
                  <a:cubicBezTo>
                    <a:pt x="2473" y="2252"/>
                    <a:pt x="2473" y="2276"/>
                    <a:pt x="2496" y="2299"/>
                  </a:cubicBezTo>
                  <a:cubicBezTo>
                    <a:pt x="2589" y="2485"/>
                    <a:pt x="2566" y="2670"/>
                    <a:pt x="2566" y="2844"/>
                  </a:cubicBezTo>
                  <a:cubicBezTo>
                    <a:pt x="2577" y="3158"/>
                    <a:pt x="2577" y="3460"/>
                    <a:pt x="2577" y="3773"/>
                  </a:cubicBezTo>
                  <a:close/>
                  <a:moveTo>
                    <a:pt x="383" y="3274"/>
                  </a:moveTo>
                  <a:cubicBezTo>
                    <a:pt x="546" y="3332"/>
                    <a:pt x="697" y="3390"/>
                    <a:pt x="824" y="3448"/>
                  </a:cubicBezTo>
                  <a:cubicBezTo>
                    <a:pt x="1045" y="3553"/>
                    <a:pt x="1451" y="3553"/>
                    <a:pt x="1695" y="3471"/>
                  </a:cubicBezTo>
                  <a:cubicBezTo>
                    <a:pt x="1800" y="3425"/>
                    <a:pt x="1916" y="3413"/>
                    <a:pt x="1997" y="3332"/>
                  </a:cubicBezTo>
                  <a:cubicBezTo>
                    <a:pt x="2241" y="3146"/>
                    <a:pt x="2357" y="2868"/>
                    <a:pt x="2275" y="2577"/>
                  </a:cubicBezTo>
                  <a:cubicBezTo>
                    <a:pt x="2217" y="2380"/>
                    <a:pt x="2217" y="2171"/>
                    <a:pt x="2206" y="1974"/>
                  </a:cubicBezTo>
                  <a:cubicBezTo>
                    <a:pt x="2206" y="1927"/>
                    <a:pt x="2206" y="1869"/>
                    <a:pt x="2183" y="1823"/>
                  </a:cubicBezTo>
                  <a:cubicBezTo>
                    <a:pt x="2113" y="1672"/>
                    <a:pt x="2136" y="1509"/>
                    <a:pt x="2101" y="1347"/>
                  </a:cubicBezTo>
                  <a:cubicBezTo>
                    <a:pt x="2055" y="1184"/>
                    <a:pt x="1927" y="1045"/>
                    <a:pt x="1881" y="882"/>
                  </a:cubicBezTo>
                  <a:cubicBezTo>
                    <a:pt x="1834" y="720"/>
                    <a:pt x="1730" y="627"/>
                    <a:pt x="1614" y="523"/>
                  </a:cubicBezTo>
                  <a:cubicBezTo>
                    <a:pt x="1498" y="406"/>
                    <a:pt x="1358" y="314"/>
                    <a:pt x="1184" y="348"/>
                  </a:cubicBezTo>
                  <a:cubicBezTo>
                    <a:pt x="975" y="372"/>
                    <a:pt x="766" y="430"/>
                    <a:pt x="592" y="557"/>
                  </a:cubicBezTo>
                  <a:cubicBezTo>
                    <a:pt x="569" y="581"/>
                    <a:pt x="557" y="592"/>
                    <a:pt x="557" y="604"/>
                  </a:cubicBezTo>
                  <a:cubicBezTo>
                    <a:pt x="395" y="848"/>
                    <a:pt x="325" y="1126"/>
                    <a:pt x="314" y="1416"/>
                  </a:cubicBezTo>
                  <a:cubicBezTo>
                    <a:pt x="279" y="1800"/>
                    <a:pt x="302" y="2171"/>
                    <a:pt x="302" y="2554"/>
                  </a:cubicBezTo>
                  <a:cubicBezTo>
                    <a:pt x="302" y="2589"/>
                    <a:pt x="302" y="2635"/>
                    <a:pt x="314" y="2670"/>
                  </a:cubicBezTo>
                  <a:cubicBezTo>
                    <a:pt x="383" y="2856"/>
                    <a:pt x="383" y="3042"/>
                    <a:pt x="383" y="3274"/>
                  </a:cubicBezTo>
                  <a:close/>
                  <a:moveTo>
                    <a:pt x="2287" y="3529"/>
                  </a:moveTo>
                  <a:cubicBezTo>
                    <a:pt x="2241" y="3541"/>
                    <a:pt x="2217" y="3541"/>
                    <a:pt x="2183" y="3553"/>
                  </a:cubicBezTo>
                  <a:cubicBezTo>
                    <a:pt x="1707" y="3773"/>
                    <a:pt x="1707" y="3773"/>
                    <a:pt x="1184" y="3773"/>
                  </a:cubicBezTo>
                  <a:cubicBezTo>
                    <a:pt x="998" y="3773"/>
                    <a:pt x="824" y="3762"/>
                    <a:pt x="662" y="3657"/>
                  </a:cubicBezTo>
                  <a:cubicBezTo>
                    <a:pt x="592" y="3611"/>
                    <a:pt x="522" y="3564"/>
                    <a:pt x="418" y="3622"/>
                  </a:cubicBezTo>
                  <a:cubicBezTo>
                    <a:pt x="430" y="3703"/>
                    <a:pt x="441" y="3785"/>
                    <a:pt x="441" y="3854"/>
                  </a:cubicBezTo>
                  <a:cubicBezTo>
                    <a:pt x="430" y="4145"/>
                    <a:pt x="546" y="4412"/>
                    <a:pt x="546" y="4702"/>
                  </a:cubicBezTo>
                  <a:cubicBezTo>
                    <a:pt x="546" y="4760"/>
                    <a:pt x="557" y="4830"/>
                    <a:pt x="604" y="4876"/>
                  </a:cubicBezTo>
                  <a:cubicBezTo>
                    <a:pt x="697" y="5015"/>
                    <a:pt x="708" y="5178"/>
                    <a:pt x="673" y="5329"/>
                  </a:cubicBezTo>
                  <a:cubicBezTo>
                    <a:pt x="650" y="5468"/>
                    <a:pt x="720" y="5561"/>
                    <a:pt x="766" y="5654"/>
                  </a:cubicBezTo>
                  <a:cubicBezTo>
                    <a:pt x="824" y="5793"/>
                    <a:pt x="940" y="5816"/>
                    <a:pt x="1057" y="5863"/>
                  </a:cubicBezTo>
                  <a:cubicBezTo>
                    <a:pt x="1184" y="5909"/>
                    <a:pt x="1300" y="5932"/>
                    <a:pt x="1428" y="5967"/>
                  </a:cubicBezTo>
                  <a:cubicBezTo>
                    <a:pt x="1509" y="5979"/>
                    <a:pt x="1579" y="5967"/>
                    <a:pt x="1637" y="5932"/>
                  </a:cubicBezTo>
                  <a:cubicBezTo>
                    <a:pt x="1718" y="5909"/>
                    <a:pt x="1800" y="5851"/>
                    <a:pt x="1881" y="5816"/>
                  </a:cubicBezTo>
                  <a:cubicBezTo>
                    <a:pt x="1974" y="5793"/>
                    <a:pt x="2008" y="5735"/>
                    <a:pt x="2043" y="5642"/>
                  </a:cubicBezTo>
                  <a:cubicBezTo>
                    <a:pt x="2159" y="5387"/>
                    <a:pt x="2241" y="5108"/>
                    <a:pt x="2264" y="4830"/>
                  </a:cubicBezTo>
                  <a:cubicBezTo>
                    <a:pt x="2322" y="4400"/>
                    <a:pt x="2287" y="3971"/>
                    <a:pt x="2287" y="3529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16"/>
            <p:cNvSpPr/>
            <p:nvPr/>
          </p:nvSpPr>
          <p:spPr>
            <a:xfrm>
              <a:off x="1321825" y="3478150"/>
              <a:ext cx="9025" cy="45875"/>
            </a:xfrm>
            <a:custGeom>
              <a:avLst/>
              <a:gdLst/>
              <a:ahLst/>
              <a:cxnLst/>
              <a:rect l="l" t="t" r="r" b="b"/>
              <a:pathLst>
                <a:path w="361" h="1835" extrusionOk="0">
                  <a:moveTo>
                    <a:pt x="94" y="1835"/>
                  </a:moveTo>
                  <a:cubicBezTo>
                    <a:pt x="47" y="1684"/>
                    <a:pt x="59" y="1579"/>
                    <a:pt x="94" y="1498"/>
                  </a:cubicBezTo>
                  <a:cubicBezTo>
                    <a:pt x="233" y="1266"/>
                    <a:pt x="175" y="1080"/>
                    <a:pt x="13" y="883"/>
                  </a:cubicBezTo>
                  <a:cubicBezTo>
                    <a:pt x="82" y="697"/>
                    <a:pt x="117" y="523"/>
                    <a:pt x="36" y="325"/>
                  </a:cubicBezTo>
                  <a:cubicBezTo>
                    <a:pt x="13" y="232"/>
                    <a:pt x="13" y="116"/>
                    <a:pt x="1" y="0"/>
                  </a:cubicBezTo>
                  <a:cubicBezTo>
                    <a:pt x="82" y="47"/>
                    <a:pt x="140" y="70"/>
                    <a:pt x="175" y="163"/>
                  </a:cubicBezTo>
                  <a:cubicBezTo>
                    <a:pt x="233" y="360"/>
                    <a:pt x="303" y="569"/>
                    <a:pt x="291" y="790"/>
                  </a:cubicBezTo>
                  <a:cubicBezTo>
                    <a:pt x="291" y="859"/>
                    <a:pt x="314" y="941"/>
                    <a:pt x="326" y="1022"/>
                  </a:cubicBezTo>
                  <a:cubicBezTo>
                    <a:pt x="349" y="1126"/>
                    <a:pt x="361" y="1219"/>
                    <a:pt x="361" y="1324"/>
                  </a:cubicBezTo>
                  <a:cubicBezTo>
                    <a:pt x="361" y="1370"/>
                    <a:pt x="326" y="1428"/>
                    <a:pt x="303" y="1451"/>
                  </a:cubicBezTo>
                  <a:cubicBezTo>
                    <a:pt x="198" y="1509"/>
                    <a:pt x="175" y="1602"/>
                    <a:pt x="175" y="1718"/>
                  </a:cubicBezTo>
                  <a:cubicBezTo>
                    <a:pt x="140" y="1742"/>
                    <a:pt x="129" y="1753"/>
                    <a:pt x="94" y="1835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16"/>
            <p:cNvSpPr/>
            <p:nvPr/>
          </p:nvSpPr>
          <p:spPr>
            <a:xfrm>
              <a:off x="1326775" y="3556225"/>
              <a:ext cx="6700" cy="30500"/>
            </a:xfrm>
            <a:custGeom>
              <a:avLst/>
              <a:gdLst/>
              <a:ahLst/>
              <a:cxnLst/>
              <a:rect l="l" t="t" r="r" b="b"/>
              <a:pathLst>
                <a:path w="268" h="1220" extrusionOk="0">
                  <a:moveTo>
                    <a:pt x="47" y="1219"/>
                  </a:moveTo>
                  <a:cubicBezTo>
                    <a:pt x="35" y="1161"/>
                    <a:pt x="0" y="1115"/>
                    <a:pt x="24" y="1091"/>
                  </a:cubicBezTo>
                  <a:cubicBezTo>
                    <a:pt x="93" y="917"/>
                    <a:pt x="58" y="732"/>
                    <a:pt x="70" y="557"/>
                  </a:cubicBezTo>
                  <a:cubicBezTo>
                    <a:pt x="70" y="406"/>
                    <a:pt x="70" y="267"/>
                    <a:pt x="93" y="128"/>
                  </a:cubicBezTo>
                  <a:cubicBezTo>
                    <a:pt x="93" y="93"/>
                    <a:pt x="116" y="47"/>
                    <a:pt x="140" y="12"/>
                  </a:cubicBezTo>
                  <a:cubicBezTo>
                    <a:pt x="209" y="0"/>
                    <a:pt x="232" y="47"/>
                    <a:pt x="232" y="93"/>
                  </a:cubicBezTo>
                  <a:cubicBezTo>
                    <a:pt x="256" y="383"/>
                    <a:pt x="267" y="673"/>
                    <a:pt x="267" y="964"/>
                  </a:cubicBezTo>
                  <a:cubicBezTo>
                    <a:pt x="256" y="1057"/>
                    <a:pt x="174" y="1138"/>
                    <a:pt x="47" y="1219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0" name="Google Shape;870;p16"/>
          <p:cNvSpPr/>
          <p:nvPr/>
        </p:nvSpPr>
        <p:spPr>
          <a:xfrm rot="1965861">
            <a:off x="8769359" y="2967745"/>
            <a:ext cx="494402" cy="897086"/>
          </a:xfrm>
          <a:custGeom>
            <a:avLst/>
            <a:gdLst/>
            <a:ahLst/>
            <a:cxnLst/>
            <a:rect l="l" t="t" r="r" b="b"/>
            <a:pathLst>
              <a:path w="5504" h="9988" extrusionOk="0">
                <a:moveTo>
                  <a:pt x="2903" y="233"/>
                </a:moveTo>
                <a:cubicBezTo>
                  <a:pt x="3054" y="233"/>
                  <a:pt x="3565" y="233"/>
                  <a:pt x="3634" y="418"/>
                </a:cubicBezTo>
                <a:cubicBezTo>
                  <a:pt x="3716" y="697"/>
                  <a:pt x="3298" y="720"/>
                  <a:pt x="3135" y="755"/>
                </a:cubicBezTo>
                <a:cubicBezTo>
                  <a:pt x="2756" y="820"/>
                  <a:pt x="2348" y="855"/>
                  <a:pt x="1946" y="855"/>
                </a:cubicBezTo>
                <a:cubicBezTo>
                  <a:pt x="1843" y="855"/>
                  <a:pt x="1740" y="853"/>
                  <a:pt x="1638" y="848"/>
                </a:cubicBezTo>
                <a:cubicBezTo>
                  <a:pt x="1487" y="848"/>
                  <a:pt x="1173" y="848"/>
                  <a:pt x="1092" y="720"/>
                </a:cubicBezTo>
                <a:cubicBezTo>
                  <a:pt x="1022" y="592"/>
                  <a:pt x="1208" y="476"/>
                  <a:pt x="1313" y="441"/>
                </a:cubicBezTo>
                <a:cubicBezTo>
                  <a:pt x="1858" y="256"/>
                  <a:pt x="2381" y="244"/>
                  <a:pt x="2903" y="233"/>
                </a:cubicBezTo>
                <a:close/>
                <a:moveTo>
                  <a:pt x="3785" y="859"/>
                </a:moveTo>
                <a:cubicBezTo>
                  <a:pt x="3809" y="1045"/>
                  <a:pt x="3867" y="1196"/>
                  <a:pt x="3867" y="1347"/>
                </a:cubicBezTo>
                <a:cubicBezTo>
                  <a:pt x="3878" y="1533"/>
                  <a:pt x="3901" y="1742"/>
                  <a:pt x="3901" y="1939"/>
                </a:cubicBezTo>
                <a:lnTo>
                  <a:pt x="3867" y="1986"/>
                </a:lnTo>
                <a:cubicBezTo>
                  <a:pt x="3820" y="2044"/>
                  <a:pt x="3774" y="2090"/>
                  <a:pt x="3716" y="2125"/>
                </a:cubicBezTo>
                <a:cubicBezTo>
                  <a:pt x="3727" y="1904"/>
                  <a:pt x="3658" y="1672"/>
                  <a:pt x="3646" y="1475"/>
                </a:cubicBezTo>
                <a:cubicBezTo>
                  <a:pt x="3634" y="1312"/>
                  <a:pt x="3693" y="1092"/>
                  <a:pt x="3611" y="941"/>
                </a:cubicBezTo>
                <a:cubicBezTo>
                  <a:pt x="3669" y="917"/>
                  <a:pt x="3727" y="894"/>
                  <a:pt x="3785" y="859"/>
                </a:cubicBezTo>
                <a:close/>
                <a:moveTo>
                  <a:pt x="988" y="1045"/>
                </a:moveTo>
                <a:lnTo>
                  <a:pt x="988" y="1045"/>
                </a:lnTo>
                <a:cubicBezTo>
                  <a:pt x="1104" y="1103"/>
                  <a:pt x="1255" y="1115"/>
                  <a:pt x="1382" y="1126"/>
                </a:cubicBezTo>
                <a:cubicBezTo>
                  <a:pt x="1394" y="1359"/>
                  <a:pt x="1429" y="1579"/>
                  <a:pt x="1452" y="1811"/>
                </a:cubicBezTo>
                <a:cubicBezTo>
                  <a:pt x="1464" y="1986"/>
                  <a:pt x="1464" y="2206"/>
                  <a:pt x="1510" y="2380"/>
                </a:cubicBezTo>
                <a:cubicBezTo>
                  <a:pt x="1382" y="2334"/>
                  <a:pt x="1255" y="2287"/>
                  <a:pt x="1115" y="2229"/>
                </a:cubicBezTo>
                <a:cubicBezTo>
                  <a:pt x="1115" y="1974"/>
                  <a:pt x="1046" y="1707"/>
                  <a:pt x="999" y="1451"/>
                </a:cubicBezTo>
                <a:cubicBezTo>
                  <a:pt x="988" y="1312"/>
                  <a:pt x="988" y="1173"/>
                  <a:pt x="988" y="1045"/>
                </a:cubicBezTo>
                <a:close/>
                <a:moveTo>
                  <a:pt x="1812" y="1126"/>
                </a:moveTo>
                <a:lnTo>
                  <a:pt x="1812" y="1138"/>
                </a:lnTo>
                <a:cubicBezTo>
                  <a:pt x="1812" y="1417"/>
                  <a:pt x="1812" y="1684"/>
                  <a:pt x="1847" y="1951"/>
                </a:cubicBezTo>
                <a:cubicBezTo>
                  <a:pt x="1858" y="2125"/>
                  <a:pt x="1858" y="2299"/>
                  <a:pt x="1916" y="2461"/>
                </a:cubicBezTo>
                <a:cubicBezTo>
                  <a:pt x="1812" y="2450"/>
                  <a:pt x="1719" y="2427"/>
                  <a:pt x="1614" y="2403"/>
                </a:cubicBezTo>
                <a:cubicBezTo>
                  <a:pt x="1626" y="1986"/>
                  <a:pt x="1568" y="1544"/>
                  <a:pt x="1510" y="1126"/>
                </a:cubicBezTo>
                <a:close/>
                <a:moveTo>
                  <a:pt x="3426" y="1010"/>
                </a:moveTo>
                <a:lnTo>
                  <a:pt x="3426" y="1010"/>
                </a:lnTo>
                <a:cubicBezTo>
                  <a:pt x="3379" y="1161"/>
                  <a:pt x="3484" y="1393"/>
                  <a:pt x="3495" y="1521"/>
                </a:cubicBezTo>
                <a:cubicBezTo>
                  <a:pt x="3518" y="1742"/>
                  <a:pt x="3472" y="2009"/>
                  <a:pt x="3553" y="2229"/>
                </a:cubicBezTo>
                <a:cubicBezTo>
                  <a:pt x="3460" y="2287"/>
                  <a:pt x="3344" y="2322"/>
                  <a:pt x="3205" y="2357"/>
                </a:cubicBezTo>
                <a:cubicBezTo>
                  <a:pt x="3205" y="2345"/>
                  <a:pt x="3205" y="2334"/>
                  <a:pt x="3193" y="2322"/>
                </a:cubicBezTo>
                <a:cubicBezTo>
                  <a:pt x="3182" y="2218"/>
                  <a:pt x="3147" y="2125"/>
                  <a:pt x="3135" y="2032"/>
                </a:cubicBezTo>
                <a:cubicBezTo>
                  <a:pt x="3135" y="2010"/>
                  <a:pt x="3117" y="1998"/>
                  <a:pt x="3098" y="1998"/>
                </a:cubicBezTo>
                <a:cubicBezTo>
                  <a:pt x="3077" y="1998"/>
                  <a:pt x="3054" y="2013"/>
                  <a:pt x="3054" y="2044"/>
                </a:cubicBezTo>
                <a:cubicBezTo>
                  <a:pt x="3054" y="2125"/>
                  <a:pt x="3066" y="2218"/>
                  <a:pt x="3066" y="2299"/>
                </a:cubicBezTo>
                <a:lnTo>
                  <a:pt x="3066" y="2403"/>
                </a:lnTo>
                <a:cubicBezTo>
                  <a:pt x="2822" y="2461"/>
                  <a:pt x="2555" y="2496"/>
                  <a:pt x="2381" y="2496"/>
                </a:cubicBezTo>
                <a:cubicBezTo>
                  <a:pt x="2317" y="2502"/>
                  <a:pt x="2256" y="2505"/>
                  <a:pt x="2196" y="2505"/>
                </a:cubicBezTo>
                <a:cubicBezTo>
                  <a:pt x="2137" y="2505"/>
                  <a:pt x="2079" y="2502"/>
                  <a:pt x="2021" y="2496"/>
                </a:cubicBezTo>
                <a:cubicBezTo>
                  <a:pt x="2090" y="2090"/>
                  <a:pt x="1986" y="1521"/>
                  <a:pt x="1870" y="1161"/>
                </a:cubicBezTo>
                <a:cubicBezTo>
                  <a:pt x="2207" y="1161"/>
                  <a:pt x="2543" y="1138"/>
                  <a:pt x="2857" y="1103"/>
                </a:cubicBezTo>
                <a:cubicBezTo>
                  <a:pt x="2857" y="1231"/>
                  <a:pt x="2880" y="1347"/>
                  <a:pt x="2903" y="1475"/>
                </a:cubicBezTo>
                <a:cubicBezTo>
                  <a:pt x="2938" y="1626"/>
                  <a:pt x="2950" y="1800"/>
                  <a:pt x="3054" y="1916"/>
                </a:cubicBezTo>
                <a:cubicBezTo>
                  <a:pt x="3058" y="1920"/>
                  <a:pt x="3067" y="1923"/>
                  <a:pt x="3077" y="1923"/>
                </a:cubicBezTo>
                <a:cubicBezTo>
                  <a:pt x="3093" y="1923"/>
                  <a:pt x="3112" y="1915"/>
                  <a:pt x="3112" y="1893"/>
                </a:cubicBezTo>
                <a:cubicBezTo>
                  <a:pt x="3135" y="1753"/>
                  <a:pt x="3077" y="1602"/>
                  <a:pt x="3077" y="1463"/>
                </a:cubicBezTo>
                <a:cubicBezTo>
                  <a:pt x="3066" y="1335"/>
                  <a:pt x="3054" y="1196"/>
                  <a:pt x="3054" y="1068"/>
                </a:cubicBezTo>
                <a:cubicBezTo>
                  <a:pt x="3089" y="1057"/>
                  <a:pt x="3147" y="1057"/>
                  <a:pt x="3193" y="1057"/>
                </a:cubicBezTo>
                <a:cubicBezTo>
                  <a:pt x="3263" y="1045"/>
                  <a:pt x="3344" y="1022"/>
                  <a:pt x="3426" y="1010"/>
                </a:cubicBezTo>
                <a:close/>
                <a:moveTo>
                  <a:pt x="3530" y="2554"/>
                </a:moveTo>
                <a:lnTo>
                  <a:pt x="3530" y="2554"/>
                </a:lnTo>
                <a:cubicBezTo>
                  <a:pt x="3472" y="3367"/>
                  <a:pt x="4192" y="3808"/>
                  <a:pt x="4517" y="4505"/>
                </a:cubicBezTo>
                <a:cubicBezTo>
                  <a:pt x="3908" y="5002"/>
                  <a:pt x="2950" y="5327"/>
                  <a:pt x="2047" y="5327"/>
                </a:cubicBezTo>
                <a:cubicBezTo>
                  <a:pt x="1433" y="5327"/>
                  <a:pt x="844" y="5177"/>
                  <a:pt x="407" y="4830"/>
                </a:cubicBezTo>
                <a:lnTo>
                  <a:pt x="407" y="4783"/>
                </a:lnTo>
                <a:cubicBezTo>
                  <a:pt x="465" y="4029"/>
                  <a:pt x="918" y="3901"/>
                  <a:pt x="1266" y="3344"/>
                </a:cubicBezTo>
                <a:cubicBezTo>
                  <a:pt x="1406" y="3135"/>
                  <a:pt x="1487" y="2914"/>
                  <a:pt x="1429" y="2694"/>
                </a:cubicBezTo>
                <a:lnTo>
                  <a:pt x="1429" y="2694"/>
                </a:lnTo>
                <a:cubicBezTo>
                  <a:pt x="1664" y="2772"/>
                  <a:pt x="1945" y="2792"/>
                  <a:pt x="2193" y="2792"/>
                </a:cubicBezTo>
                <a:cubicBezTo>
                  <a:pt x="2275" y="2792"/>
                  <a:pt x="2355" y="2789"/>
                  <a:pt x="2427" y="2787"/>
                </a:cubicBezTo>
                <a:cubicBezTo>
                  <a:pt x="2717" y="2752"/>
                  <a:pt x="3170" y="2694"/>
                  <a:pt x="3530" y="2554"/>
                </a:cubicBezTo>
                <a:close/>
                <a:moveTo>
                  <a:pt x="4621" y="4783"/>
                </a:moveTo>
                <a:cubicBezTo>
                  <a:pt x="4865" y="5619"/>
                  <a:pt x="4946" y="6536"/>
                  <a:pt x="5028" y="7442"/>
                </a:cubicBezTo>
                <a:cubicBezTo>
                  <a:pt x="4299" y="8022"/>
                  <a:pt x="3385" y="8367"/>
                  <a:pt x="2477" y="8367"/>
                </a:cubicBezTo>
                <a:cubicBezTo>
                  <a:pt x="1823" y="8367"/>
                  <a:pt x="1171" y="8189"/>
                  <a:pt x="593" y="7790"/>
                </a:cubicBezTo>
                <a:cubicBezTo>
                  <a:pt x="512" y="6873"/>
                  <a:pt x="361" y="5956"/>
                  <a:pt x="396" y="5039"/>
                </a:cubicBezTo>
                <a:lnTo>
                  <a:pt x="396" y="5039"/>
                </a:lnTo>
                <a:cubicBezTo>
                  <a:pt x="871" y="5409"/>
                  <a:pt x="1528" y="5577"/>
                  <a:pt x="2205" y="5577"/>
                </a:cubicBezTo>
                <a:cubicBezTo>
                  <a:pt x="3098" y="5577"/>
                  <a:pt x="4027" y="5285"/>
                  <a:pt x="4621" y="4783"/>
                </a:cubicBezTo>
                <a:close/>
                <a:moveTo>
                  <a:pt x="5051" y="7813"/>
                </a:moveTo>
                <a:cubicBezTo>
                  <a:pt x="5062" y="8104"/>
                  <a:pt x="5097" y="8394"/>
                  <a:pt x="5109" y="8707"/>
                </a:cubicBezTo>
                <a:cubicBezTo>
                  <a:pt x="4528" y="9224"/>
                  <a:pt x="3493" y="9616"/>
                  <a:pt x="2469" y="9616"/>
                </a:cubicBezTo>
                <a:cubicBezTo>
                  <a:pt x="1814" y="9616"/>
                  <a:pt x="1164" y="9456"/>
                  <a:pt x="639" y="9067"/>
                </a:cubicBezTo>
                <a:cubicBezTo>
                  <a:pt x="651" y="9056"/>
                  <a:pt x="651" y="9021"/>
                  <a:pt x="651" y="8997"/>
                </a:cubicBezTo>
                <a:cubicBezTo>
                  <a:pt x="651" y="8684"/>
                  <a:pt x="639" y="8382"/>
                  <a:pt x="616" y="8080"/>
                </a:cubicBezTo>
                <a:lnTo>
                  <a:pt x="616" y="8080"/>
                </a:lnTo>
                <a:cubicBezTo>
                  <a:pt x="1158" y="8494"/>
                  <a:pt x="1808" y="8665"/>
                  <a:pt x="2489" y="8665"/>
                </a:cubicBezTo>
                <a:cubicBezTo>
                  <a:pt x="2610" y="8665"/>
                  <a:pt x="2733" y="8660"/>
                  <a:pt x="2857" y="8649"/>
                </a:cubicBezTo>
                <a:cubicBezTo>
                  <a:pt x="3542" y="8591"/>
                  <a:pt x="4517" y="8359"/>
                  <a:pt x="5051" y="7813"/>
                </a:cubicBezTo>
                <a:close/>
                <a:moveTo>
                  <a:pt x="3030" y="1"/>
                </a:moveTo>
                <a:cubicBezTo>
                  <a:pt x="2905" y="1"/>
                  <a:pt x="2780" y="8"/>
                  <a:pt x="2659" y="12"/>
                </a:cubicBezTo>
                <a:cubicBezTo>
                  <a:pt x="2334" y="24"/>
                  <a:pt x="790" y="82"/>
                  <a:pt x="755" y="650"/>
                </a:cubicBezTo>
                <a:cubicBezTo>
                  <a:pt x="674" y="871"/>
                  <a:pt x="709" y="1161"/>
                  <a:pt x="744" y="1393"/>
                </a:cubicBezTo>
                <a:cubicBezTo>
                  <a:pt x="790" y="1707"/>
                  <a:pt x="790" y="2090"/>
                  <a:pt x="930" y="2357"/>
                </a:cubicBezTo>
                <a:cubicBezTo>
                  <a:pt x="941" y="2392"/>
                  <a:pt x="976" y="2403"/>
                  <a:pt x="988" y="2415"/>
                </a:cubicBezTo>
                <a:cubicBezTo>
                  <a:pt x="1046" y="2496"/>
                  <a:pt x="1115" y="2554"/>
                  <a:pt x="1208" y="2612"/>
                </a:cubicBezTo>
                <a:cubicBezTo>
                  <a:pt x="1115" y="2926"/>
                  <a:pt x="1034" y="3204"/>
                  <a:pt x="802" y="3460"/>
                </a:cubicBezTo>
                <a:cubicBezTo>
                  <a:pt x="674" y="3611"/>
                  <a:pt x="512" y="3727"/>
                  <a:pt x="384" y="3866"/>
                </a:cubicBezTo>
                <a:cubicBezTo>
                  <a:pt x="128" y="4168"/>
                  <a:pt x="94" y="4493"/>
                  <a:pt x="59" y="4888"/>
                </a:cubicBezTo>
                <a:cubicBezTo>
                  <a:pt x="1" y="6246"/>
                  <a:pt x="337" y="7604"/>
                  <a:pt x="349" y="8951"/>
                </a:cubicBezTo>
                <a:cubicBezTo>
                  <a:pt x="337" y="8963"/>
                  <a:pt x="337" y="8986"/>
                  <a:pt x="349" y="9021"/>
                </a:cubicBezTo>
                <a:lnTo>
                  <a:pt x="361" y="9032"/>
                </a:lnTo>
                <a:cubicBezTo>
                  <a:pt x="384" y="9067"/>
                  <a:pt x="396" y="9079"/>
                  <a:pt x="419" y="9102"/>
                </a:cubicBezTo>
                <a:cubicBezTo>
                  <a:pt x="908" y="9724"/>
                  <a:pt x="1832" y="9988"/>
                  <a:pt x="2727" y="9988"/>
                </a:cubicBezTo>
                <a:cubicBezTo>
                  <a:pt x="3402" y="9988"/>
                  <a:pt x="4061" y="9838"/>
                  <a:pt x="4505" y="9578"/>
                </a:cubicBezTo>
                <a:cubicBezTo>
                  <a:pt x="4795" y="9392"/>
                  <a:pt x="5504" y="8951"/>
                  <a:pt x="5492" y="8788"/>
                </a:cubicBezTo>
                <a:cubicBezTo>
                  <a:pt x="5399" y="7604"/>
                  <a:pt x="5318" y="6362"/>
                  <a:pt x="5062" y="5190"/>
                </a:cubicBezTo>
                <a:cubicBezTo>
                  <a:pt x="4981" y="4783"/>
                  <a:pt x="4888" y="4354"/>
                  <a:pt x="4656" y="3982"/>
                </a:cubicBezTo>
                <a:cubicBezTo>
                  <a:pt x="4517" y="3773"/>
                  <a:pt x="4308" y="3611"/>
                  <a:pt x="4134" y="3425"/>
                </a:cubicBezTo>
                <a:cubicBezTo>
                  <a:pt x="3867" y="3135"/>
                  <a:pt x="3820" y="2845"/>
                  <a:pt x="3727" y="2508"/>
                </a:cubicBezTo>
                <a:cubicBezTo>
                  <a:pt x="3901" y="2415"/>
                  <a:pt x="4052" y="2299"/>
                  <a:pt x="4134" y="2171"/>
                </a:cubicBezTo>
                <a:cubicBezTo>
                  <a:pt x="4134" y="2113"/>
                  <a:pt x="4157" y="2090"/>
                  <a:pt x="4157" y="2055"/>
                </a:cubicBezTo>
                <a:cubicBezTo>
                  <a:pt x="4169" y="2032"/>
                  <a:pt x="4169" y="1986"/>
                  <a:pt x="4157" y="1939"/>
                </a:cubicBezTo>
                <a:cubicBezTo>
                  <a:pt x="4134" y="1753"/>
                  <a:pt x="4110" y="1544"/>
                  <a:pt x="4099" y="1359"/>
                </a:cubicBezTo>
                <a:cubicBezTo>
                  <a:pt x="4076" y="1115"/>
                  <a:pt x="4110" y="790"/>
                  <a:pt x="4018" y="558"/>
                </a:cubicBezTo>
                <a:cubicBezTo>
                  <a:pt x="4052" y="360"/>
                  <a:pt x="3867" y="209"/>
                  <a:pt x="3693" y="128"/>
                </a:cubicBezTo>
                <a:cubicBezTo>
                  <a:pt x="3484" y="24"/>
                  <a:pt x="3256" y="1"/>
                  <a:pt x="303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1" name="Google Shape;871;p16"/>
          <p:cNvSpPr/>
          <p:nvPr/>
        </p:nvSpPr>
        <p:spPr>
          <a:xfrm rot="2153135">
            <a:off x="8561175" y="4655913"/>
            <a:ext cx="526615" cy="541771"/>
          </a:xfrm>
          <a:custGeom>
            <a:avLst/>
            <a:gdLst/>
            <a:ahLst/>
            <a:cxnLst/>
            <a:rect l="l" t="t" r="r" b="b"/>
            <a:pathLst>
              <a:path w="4830" h="4969" extrusionOk="0">
                <a:moveTo>
                  <a:pt x="2404" y="4922"/>
                </a:moveTo>
                <a:lnTo>
                  <a:pt x="1974" y="4922"/>
                </a:lnTo>
                <a:cubicBezTo>
                  <a:pt x="1719" y="4922"/>
                  <a:pt x="1510" y="4864"/>
                  <a:pt x="1289" y="4760"/>
                </a:cubicBezTo>
                <a:cubicBezTo>
                  <a:pt x="1243" y="4725"/>
                  <a:pt x="1196" y="4713"/>
                  <a:pt x="1161" y="4690"/>
                </a:cubicBezTo>
                <a:cubicBezTo>
                  <a:pt x="720" y="4470"/>
                  <a:pt x="720" y="4470"/>
                  <a:pt x="418" y="4098"/>
                </a:cubicBezTo>
                <a:cubicBezTo>
                  <a:pt x="326" y="3994"/>
                  <a:pt x="268" y="3878"/>
                  <a:pt x="244" y="3738"/>
                </a:cubicBezTo>
                <a:cubicBezTo>
                  <a:pt x="209" y="3611"/>
                  <a:pt x="175" y="3471"/>
                  <a:pt x="151" y="3320"/>
                </a:cubicBezTo>
                <a:cubicBezTo>
                  <a:pt x="140" y="3193"/>
                  <a:pt x="128" y="3065"/>
                  <a:pt x="82" y="2926"/>
                </a:cubicBezTo>
                <a:cubicBezTo>
                  <a:pt x="70" y="2891"/>
                  <a:pt x="82" y="2833"/>
                  <a:pt x="82" y="2786"/>
                </a:cubicBezTo>
                <a:cubicBezTo>
                  <a:pt x="82" y="2728"/>
                  <a:pt x="93" y="2659"/>
                  <a:pt x="82" y="2601"/>
                </a:cubicBezTo>
                <a:cubicBezTo>
                  <a:pt x="12" y="2415"/>
                  <a:pt x="1" y="2252"/>
                  <a:pt x="128" y="2078"/>
                </a:cubicBezTo>
                <a:cubicBezTo>
                  <a:pt x="151" y="2032"/>
                  <a:pt x="140" y="1962"/>
                  <a:pt x="140" y="1904"/>
                </a:cubicBezTo>
                <a:cubicBezTo>
                  <a:pt x="128" y="1753"/>
                  <a:pt x="186" y="1625"/>
                  <a:pt x="256" y="1498"/>
                </a:cubicBezTo>
                <a:cubicBezTo>
                  <a:pt x="407" y="1231"/>
                  <a:pt x="558" y="999"/>
                  <a:pt x="825" y="813"/>
                </a:cubicBezTo>
                <a:cubicBezTo>
                  <a:pt x="1011" y="685"/>
                  <a:pt x="1173" y="523"/>
                  <a:pt x="1336" y="372"/>
                </a:cubicBezTo>
                <a:cubicBezTo>
                  <a:pt x="1428" y="279"/>
                  <a:pt x="1568" y="197"/>
                  <a:pt x="1707" y="174"/>
                </a:cubicBezTo>
                <a:cubicBezTo>
                  <a:pt x="1916" y="128"/>
                  <a:pt x="2113" y="116"/>
                  <a:pt x="2299" y="12"/>
                </a:cubicBezTo>
                <a:cubicBezTo>
                  <a:pt x="2694" y="12"/>
                  <a:pt x="3077" y="0"/>
                  <a:pt x="3460" y="12"/>
                </a:cubicBezTo>
                <a:cubicBezTo>
                  <a:pt x="3553" y="12"/>
                  <a:pt x="3657" y="81"/>
                  <a:pt x="3727" y="139"/>
                </a:cubicBezTo>
                <a:cubicBezTo>
                  <a:pt x="4017" y="395"/>
                  <a:pt x="4261" y="685"/>
                  <a:pt x="4482" y="987"/>
                </a:cubicBezTo>
                <a:cubicBezTo>
                  <a:pt x="4551" y="1091"/>
                  <a:pt x="4598" y="1231"/>
                  <a:pt x="4644" y="1347"/>
                </a:cubicBezTo>
                <a:cubicBezTo>
                  <a:pt x="4784" y="1741"/>
                  <a:pt x="4830" y="2148"/>
                  <a:pt x="4737" y="2554"/>
                </a:cubicBezTo>
                <a:cubicBezTo>
                  <a:pt x="4725" y="2612"/>
                  <a:pt x="4714" y="2670"/>
                  <a:pt x="4725" y="2728"/>
                </a:cubicBezTo>
                <a:cubicBezTo>
                  <a:pt x="4772" y="3065"/>
                  <a:pt x="4644" y="3367"/>
                  <a:pt x="4563" y="3680"/>
                </a:cubicBezTo>
                <a:cubicBezTo>
                  <a:pt x="4551" y="3761"/>
                  <a:pt x="4505" y="3843"/>
                  <a:pt x="4470" y="3901"/>
                </a:cubicBezTo>
                <a:cubicBezTo>
                  <a:pt x="4354" y="4063"/>
                  <a:pt x="4238" y="4226"/>
                  <a:pt x="4099" y="4354"/>
                </a:cubicBezTo>
                <a:cubicBezTo>
                  <a:pt x="4006" y="4458"/>
                  <a:pt x="3890" y="4539"/>
                  <a:pt x="3774" y="4609"/>
                </a:cubicBezTo>
                <a:cubicBezTo>
                  <a:pt x="3611" y="4702"/>
                  <a:pt x="3437" y="4760"/>
                  <a:pt x="3263" y="4830"/>
                </a:cubicBezTo>
                <a:cubicBezTo>
                  <a:pt x="2938" y="4969"/>
                  <a:pt x="2647" y="4911"/>
                  <a:pt x="2404" y="4922"/>
                </a:cubicBezTo>
                <a:close/>
                <a:moveTo>
                  <a:pt x="4366" y="1602"/>
                </a:moveTo>
                <a:cubicBezTo>
                  <a:pt x="4296" y="1416"/>
                  <a:pt x="4261" y="1277"/>
                  <a:pt x="4191" y="1161"/>
                </a:cubicBezTo>
                <a:cubicBezTo>
                  <a:pt x="4006" y="871"/>
                  <a:pt x="3785" y="627"/>
                  <a:pt x="3541" y="395"/>
                </a:cubicBezTo>
                <a:cubicBezTo>
                  <a:pt x="3460" y="337"/>
                  <a:pt x="3390" y="290"/>
                  <a:pt x="3286" y="290"/>
                </a:cubicBezTo>
                <a:cubicBezTo>
                  <a:pt x="2880" y="302"/>
                  <a:pt x="2473" y="244"/>
                  <a:pt x="2067" y="360"/>
                </a:cubicBezTo>
                <a:cubicBezTo>
                  <a:pt x="1800" y="441"/>
                  <a:pt x="1533" y="499"/>
                  <a:pt x="1301" y="685"/>
                </a:cubicBezTo>
                <a:cubicBezTo>
                  <a:pt x="1115" y="824"/>
                  <a:pt x="952" y="999"/>
                  <a:pt x="790" y="1161"/>
                </a:cubicBezTo>
                <a:cubicBezTo>
                  <a:pt x="662" y="1312"/>
                  <a:pt x="581" y="1486"/>
                  <a:pt x="488" y="1660"/>
                </a:cubicBezTo>
                <a:cubicBezTo>
                  <a:pt x="418" y="1800"/>
                  <a:pt x="384" y="1962"/>
                  <a:pt x="477" y="2136"/>
                </a:cubicBezTo>
                <a:cubicBezTo>
                  <a:pt x="651" y="2078"/>
                  <a:pt x="813" y="2032"/>
                  <a:pt x="952" y="1927"/>
                </a:cubicBezTo>
                <a:cubicBezTo>
                  <a:pt x="1080" y="1846"/>
                  <a:pt x="1219" y="1788"/>
                  <a:pt x="1370" y="1765"/>
                </a:cubicBezTo>
                <a:cubicBezTo>
                  <a:pt x="1707" y="1753"/>
                  <a:pt x="2044" y="1660"/>
                  <a:pt x="2380" y="1683"/>
                </a:cubicBezTo>
                <a:cubicBezTo>
                  <a:pt x="2404" y="1683"/>
                  <a:pt x="2427" y="1683"/>
                  <a:pt x="2462" y="1672"/>
                </a:cubicBezTo>
                <a:cubicBezTo>
                  <a:pt x="2682" y="1579"/>
                  <a:pt x="2903" y="1591"/>
                  <a:pt x="3135" y="1591"/>
                </a:cubicBezTo>
                <a:lnTo>
                  <a:pt x="4041" y="1591"/>
                </a:lnTo>
                <a:cubicBezTo>
                  <a:pt x="4145" y="1614"/>
                  <a:pt x="4238" y="1614"/>
                  <a:pt x="4366" y="1602"/>
                </a:cubicBezTo>
                <a:close/>
                <a:moveTo>
                  <a:pt x="4377" y="2566"/>
                </a:moveTo>
                <a:lnTo>
                  <a:pt x="3286" y="2566"/>
                </a:lnTo>
                <a:cubicBezTo>
                  <a:pt x="3274" y="2566"/>
                  <a:pt x="3251" y="2566"/>
                  <a:pt x="3228" y="2589"/>
                </a:cubicBezTo>
                <a:cubicBezTo>
                  <a:pt x="3054" y="2670"/>
                  <a:pt x="2868" y="2647"/>
                  <a:pt x="2694" y="2659"/>
                </a:cubicBezTo>
                <a:cubicBezTo>
                  <a:pt x="2613" y="2659"/>
                  <a:pt x="2520" y="2647"/>
                  <a:pt x="2450" y="2670"/>
                </a:cubicBezTo>
                <a:cubicBezTo>
                  <a:pt x="2218" y="2763"/>
                  <a:pt x="1974" y="2728"/>
                  <a:pt x="1719" y="2728"/>
                </a:cubicBezTo>
                <a:cubicBezTo>
                  <a:pt x="1637" y="2728"/>
                  <a:pt x="1533" y="2728"/>
                  <a:pt x="1452" y="2763"/>
                </a:cubicBezTo>
                <a:cubicBezTo>
                  <a:pt x="1312" y="2798"/>
                  <a:pt x="1185" y="2821"/>
                  <a:pt x="1057" y="2821"/>
                </a:cubicBezTo>
                <a:cubicBezTo>
                  <a:pt x="906" y="2821"/>
                  <a:pt x="755" y="2844"/>
                  <a:pt x="604" y="2937"/>
                </a:cubicBezTo>
                <a:cubicBezTo>
                  <a:pt x="662" y="3019"/>
                  <a:pt x="697" y="3123"/>
                  <a:pt x="755" y="3181"/>
                </a:cubicBezTo>
                <a:cubicBezTo>
                  <a:pt x="1045" y="3494"/>
                  <a:pt x="1312" y="3820"/>
                  <a:pt x="1719" y="4005"/>
                </a:cubicBezTo>
                <a:cubicBezTo>
                  <a:pt x="1765" y="4017"/>
                  <a:pt x="1800" y="4052"/>
                  <a:pt x="1835" y="4052"/>
                </a:cubicBezTo>
                <a:cubicBezTo>
                  <a:pt x="2090" y="4040"/>
                  <a:pt x="2346" y="4075"/>
                  <a:pt x="2589" y="4005"/>
                </a:cubicBezTo>
                <a:cubicBezTo>
                  <a:pt x="2787" y="3947"/>
                  <a:pt x="2961" y="3866"/>
                  <a:pt x="3135" y="3808"/>
                </a:cubicBezTo>
                <a:cubicBezTo>
                  <a:pt x="3402" y="3727"/>
                  <a:pt x="3634" y="3587"/>
                  <a:pt x="3855" y="3413"/>
                </a:cubicBezTo>
                <a:cubicBezTo>
                  <a:pt x="3913" y="3367"/>
                  <a:pt x="3971" y="3297"/>
                  <a:pt x="4029" y="3239"/>
                </a:cubicBezTo>
                <a:cubicBezTo>
                  <a:pt x="4157" y="3053"/>
                  <a:pt x="4250" y="2833"/>
                  <a:pt x="4377" y="2566"/>
                </a:cubicBezTo>
                <a:close/>
                <a:moveTo>
                  <a:pt x="523" y="2624"/>
                </a:moveTo>
                <a:lnTo>
                  <a:pt x="651" y="2624"/>
                </a:lnTo>
                <a:cubicBezTo>
                  <a:pt x="813" y="2601"/>
                  <a:pt x="964" y="2589"/>
                  <a:pt x="1127" y="2554"/>
                </a:cubicBezTo>
                <a:cubicBezTo>
                  <a:pt x="1173" y="2543"/>
                  <a:pt x="1231" y="2554"/>
                  <a:pt x="1278" y="2531"/>
                </a:cubicBezTo>
                <a:cubicBezTo>
                  <a:pt x="1428" y="2450"/>
                  <a:pt x="1591" y="2473"/>
                  <a:pt x="1754" y="2450"/>
                </a:cubicBezTo>
                <a:cubicBezTo>
                  <a:pt x="1893" y="2450"/>
                  <a:pt x="2044" y="2484"/>
                  <a:pt x="2171" y="2438"/>
                </a:cubicBezTo>
                <a:cubicBezTo>
                  <a:pt x="2357" y="2380"/>
                  <a:pt x="2555" y="2392"/>
                  <a:pt x="2752" y="2380"/>
                </a:cubicBezTo>
                <a:cubicBezTo>
                  <a:pt x="2845" y="2380"/>
                  <a:pt x="2938" y="2380"/>
                  <a:pt x="3019" y="2334"/>
                </a:cubicBezTo>
                <a:cubicBezTo>
                  <a:pt x="3135" y="2276"/>
                  <a:pt x="3251" y="2276"/>
                  <a:pt x="3379" y="2276"/>
                </a:cubicBezTo>
                <a:lnTo>
                  <a:pt x="4087" y="2276"/>
                </a:lnTo>
                <a:lnTo>
                  <a:pt x="4250" y="2276"/>
                </a:lnTo>
                <a:cubicBezTo>
                  <a:pt x="4308" y="2264"/>
                  <a:pt x="4366" y="2299"/>
                  <a:pt x="4412" y="2217"/>
                </a:cubicBezTo>
                <a:cubicBezTo>
                  <a:pt x="4412" y="2194"/>
                  <a:pt x="4389" y="2159"/>
                  <a:pt x="4389" y="2136"/>
                </a:cubicBezTo>
                <a:cubicBezTo>
                  <a:pt x="4354" y="1950"/>
                  <a:pt x="4238" y="1869"/>
                  <a:pt x="4029" y="1892"/>
                </a:cubicBezTo>
                <a:cubicBezTo>
                  <a:pt x="3657" y="1904"/>
                  <a:pt x="3274" y="1892"/>
                  <a:pt x="2903" y="1892"/>
                </a:cubicBezTo>
                <a:cubicBezTo>
                  <a:pt x="2810" y="1892"/>
                  <a:pt x="2729" y="1892"/>
                  <a:pt x="2647" y="1916"/>
                </a:cubicBezTo>
                <a:cubicBezTo>
                  <a:pt x="2508" y="1974"/>
                  <a:pt x="2346" y="1974"/>
                  <a:pt x="2206" y="1962"/>
                </a:cubicBezTo>
                <a:cubicBezTo>
                  <a:pt x="2044" y="1962"/>
                  <a:pt x="1881" y="1962"/>
                  <a:pt x="1719" y="2020"/>
                </a:cubicBezTo>
                <a:cubicBezTo>
                  <a:pt x="1684" y="2032"/>
                  <a:pt x="1626" y="2043"/>
                  <a:pt x="1579" y="2043"/>
                </a:cubicBezTo>
                <a:cubicBezTo>
                  <a:pt x="1347" y="2043"/>
                  <a:pt x="1138" y="2136"/>
                  <a:pt x="941" y="2217"/>
                </a:cubicBezTo>
                <a:cubicBezTo>
                  <a:pt x="778" y="2276"/>
                  <a:pt x="616" y="2368"/>
                  <a:pt x="465" y="2438"/>
                </a:cubicBezTo>
                <a:cubicBezTo>
                  <a:pt x="465" y="2496"/>
                  <a:pt x="488" y="2554"/>
                  <a:pt x="523" y="2624"/>
                </a:cubicBezTo>
                <a:close/>
                <a:moveTo>
                  <a:pt x="430" y="3320"/>
                </a:moveTo>
                <a:cubicBezTo>
                  <a:pt x="384" y="3378"/>
                  <a:pt x="430" y="3413"/>
                  <a:pt x="430" y="3436"/>
                </a:cubicBezTo>
                <a:cubicBezTo>
                  <a:pt x="442" y="3483"/>
                  <a:pt x="465" y="3506"/>
                  <a:pt x="477" y="3553"/>
                </a:cubicBezTo>
                <a:cubicBezTo>
                  <a:pt x="488" y="3599"/>
                  <a:pt x="488" y="3645"/>
                  <a:pt x="500" y="3669"/>
                </a:cubicBezTo>
                <a:cubicBezTo>
                  <a:pt x="581" y="3820"/>
                  <a:pt x="651" y="3959"/>
                  <a:pt x="767" y="4087"/>
                </a:cubicBezTo>
                <a:cubicBezTo>
                  <a:pt x="1057" y="4400"/>
                  <a:pt x="1417" y="4528"/>
                  <a:pt x="1800" y="4655"/>
                </a:cubicBezTo>
                <a:lnTo>
                  <a:pt x="2868" y="4655"/>
                </a:lnTo>
                <a:cubicBezTo>
                  <a:pt x="2880" y="4655"/>
                  <a:pt x="2880" y="4655"/>
                  <a:pt x="2903" y="4644"/>
                </a:cubicBezTo>
                <a:cubicBezTo>
                  <a:pt x="3147" y="4539"/>
                  <a:pt x="3390" y="4458"/>
                  <a:pt x="3623" y="4319"/>
                </a:cubicBezTo>
                <a:cubicBezTo>
                  <a:pt x="3948" y="4145"/>
                  <a:pt x="4145" y="3854"/>
                  <a:pt x="4296" y="3483"/>
                </a:cubicBezTo>
                <a:cubicBezTo>
                  <a:pt x="4238" y="3506"/>
                  <a:pt x="4203" y="3506"/>
                  <a:pt x="4191" y="3529"/>
                </a:cubicBezTo>
                <a:cubicBezTo>
                  <a:pt x="4087" y="3611"/>
                  <a:pt x="3982" y="3703"/>
                  <a:pt x="3866" y="3773"/>
                </a:cubicBezTo>
                <a:cubicBezTo>
                  <a:pt x="3715" y="3878"/>
                  <a:pt x="3576" y="3994"/>
                  <a:pt x="3390" y="4052"/>
                </a:cubicBezTo>
                <a:cubicBezTo>
                  <a:pt x="3263" y="4087"/>
                  <a:pt x="3135" y="4145"/>
                  <a:pt x="2984" y="4191"/>
                </a:cubicBezTo>
                <a:cubicBezTo>
                  <a:pt x="2798" y="4261"/>
                  <a:pt x="2613" y="4354"/>
                  <a:pt x="2404" y="4354"/>
                </a:cubicBezTo>
                <a:lnTo>
                  <a:pt x="1823" y="4354"/>
                </a:lnTo>
                <a:cubicBezTo>
                  <a:pt x="1754" y="4354"/>
                  <a:pt x="1684" y="4354"/>
                  <a:pt x="1626" y="4307"/>
                </a:cubicBezTo>
                <a:cubicBezTo>
                  <a:pt x="1370" y="4168"/>
                  <a:pt x="1127" y="4029"/>
                  <a:pt x="929" y="3820"/>
                </a:cubicBezTo>
                <a:cubicBezTo>
                  <a:pt x="778" y="3645"/>
                  <a:pt x="604" y="3483"/>
                  <a:pt x="430" y="3320"/>
                </a:cubicBezTo>
                <a:close/>
              </a:path>
            </a:pathLst>
          </a:custGeom>
          <a:solidFill>
            <a:srgbClr val="0088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72" name="Google Shape;872;p16"/>
          <p:cNvGrpSpPr/>
          <p:nvPr/>
        </p:nvGrpSpPr>
        <p:grpSpPr>
          <a:xfrm rot="-714897">
            <a:off x="6205882" y="4634928"/>
            <a:ext cx="883118" cy="855931"/>
            <a:chOff x="852825" y="3133350"/>
            <a:chExt cx="216825" cy="210150"/>
          </a:xfrm>
        </p:grpSpPr>
        <p:sp>
          <p:nvSpPr>
            <p:cNvPr id="873" name="Google Shape;873;p16"/>
            <p:cNvSpPr/>
            <p:nvPr/>
          </p:nvSpPr>
          <p:spPr>
            <a:xfrm>
              <a:off x="852825" y="3133350"/>
              <a:ext cx="216825" cy="210150"/>
            </a:xfrm>
            <a:custGeom>
              <a:avLst/>
              <a:gdLst/>
              <a:ahLst/>
              <a:cxnLst/>
              <a:rect l="l" t="t" r="r" b="b"/>
              <a:pathLst>
                <a:path w="8673" h="8406" extrusionOk="0">
                  <a:moveTo>
                    <a:pt x="3228" y="7976"/>
                  </a:moveTo>
                  <a:cubicBezTo>
                    <a:pt x="3042" y="8301"/>
                    <a:pt x="3042" y="8301"/>
                    <a:pt x="2671" y="8301"/>
                  </a:cubicBezTo>
                  <a:lnTo>
                    <a:pt x="2020" y="8301"/>
                  </a:lnTo>
                  <a:cubicBezTo>
                    <a:pt x="1951" y="8301"/>
                    <a:pt x="1881" y="8301"/>
                    <a:pt x="1811" y="8278"/>
                  </a:cubicBezTo>
                  <a:cubicBezTo>
                    <a:pt x="1649" y="8255"/>
                    <a:pt x="1486" y="8139"/>
                    <a:pt x="1486" y="7964"/>
                  </a:cubicBezTo>
                  <a:cubicBezTo>
                    <a:pt x="1486" y="7918"/>
                    <a:pt x="1475" y="7872"/>
                    <a:pt x="1475" y="7837"/>
                  </a:cubicBezTo>
                  <a:cubicBezTo>
                    <a:pt x="1312" y="7802"/>
                    <a:pt x="1173" y="7779"/>
                    <a:pt x="1022" y="7744"/>
                  </a:cubicBezTo>
                  <a:cubicBezTo>
                    <a:pt x="790" y="7697"/>
                    <a:pt x="639" y="7570"/>
                    <a:pt x="558" y="7338"/>
                  </a:cubicBezTo>
                  <a:cubicBezTo>
                    <a:pt x="383" y="6792"/>
                    <a:pt x="209" y="6223"/>
                    <a:pt x="70" y="5666"/>
                  </a:cubicBezTo>
                  <a:cubicBezTo>
                    <a:pt x="24" y="5492"/>
                    <a:pt x="12" y="5306"/>
                    <a:pt x="12" y="5120"/>
                  </a:cubicBezTo>
                  <a:cubicBezTo>
                    <a:pt x="0" y="4586"/>
                    <a:pt x="0" y="4064"/>
                    <a:pt x="0" y="3518"/>
                  </a:cubicBezTo>
                  <a:cubicBezTo>
                    <a:pt x="0" y="3158"/>
                    <a:pt x="116" y="2822"/>
                    <a:pt x="314" y="2508"/>
                  </a:cubicBezTo>
                  <a:cubicBezTo>
                    <a:pt x="442" y="2288"/>
                    <a:pt x="674" y="2183"/>
                    <a:pt x="906" y="2113"/>
                  </a:cubicBezTo>
                  <a:cubicBezTo>
                    <a:pt x="1045" y="2067"/>
                    <a:pt x="1173" y="2044"/>
                    <a:pt x="1301" y="2032"/>
                  </a:cubicBezTo>
                  <a:cubicBezTo>
                    <a:pt x="1475" y="1997"/>
                    <a:pt x="1649" y="1986"/>
                    <a:pt x="1823" y="1986"/>
                  </a:cubicBezTo>
                  <a:cubicBezTo>
                    <a:pt x="1962" y="1974"/>
                    <a:pt x="2113" y="1997"/>
                    <a:pt x="2276" y="1974"/>
                  </a:cubicBezTo>
                  <a:lnTo>
                    <a:pt x="2276" y="1812"/>
                  </a:lnTo>
                  <a:cubicBezTo>
                    <a:pt x="2241" y="1428"/>
                    <a:pt x="2287" y="1057"/>
                    <a:pt x="2427" y="697"/>
                  </a:cubicBezTo>
                  <a:cubicBezTo>
                    <a:pt x="2543" y="384"/>
                    <a:pt x="2763" y="210"/>
                    <a:pt x="3065" y="128"/>
                  </a:cubicBezTo>
                  <a:cubicBezTo>
                    <a:pt x="3146" y="117"/>
                    <a:pt x="3216" y="82"/>
                    <a:pt x="3274" y="82"/>
                  </a:cubicBezTo>
                  <a:cubicBezTo>
                    <a:pt x="3727" y="59"/>
                    <a:pt x="4168" y="12"/>
                    <a:pt x="4621" y="1"/>
                  </a:cubicBezTo>
                  <a:cubicBezTo>
                    <a:pt x="4841" y="1"/>
                    <a:pt x="5074" y="35"/>
                    <a:pt x="5294" y="70"/>
                  </a:cubicBezTo>
                  <a:cubicBezTo>
                    <a:pt x="5352" y="82"/>
                    <a:pt x="5410" y="93"/>
                    <a:pt x="5468" y="128"/>
                  </a:cubicBezTo>
                  <a:cubicBezTo>
                    <a:pt x="5712" y="221"/>
                    <a:pt x="5875" y="418"/>
                    <a:pt x="5886" y="674"/>
                  </a:cubicBezTo>
                  <a:cubicBezTo>
                    <a:pt x="5898" y="1069"/>
                    <a:pt x="6002" y="1463"/>
                    <a:pt x="5909" y="1870"/>
                  </a:cubicBezTo>
                  <a:cubicBezTo>
                    <a:pt x="6049" y="1939"/>
                    <a:pt x="6165" y="1904"/>
                    <a:pt x="6293" y="1904"/>
                  </a:cubicBezTo>
                  <a:cubicBezTo>
                    <a:pt x="6722" y="1904"/>
                    <a:pt x="7152" y="1939"/>
                    <a:pt x="7570" y="2032"/>
                  </a:cubicBezTo>
                  <a:cubicBezTo>
                    <a:pt x="7686" y="2055"/>
                    <a:pt x="7813" y="2079"/>
                    <a:pt x="7918" y="2125"/>
                  </a:cubicBezTo>
                  <a:cubicBezTo>
                    <a:pt x="8115" y="2218"/>
                    <a:pt x="8266" y="2357"/>
                    <a:pt x="8347" y="2578"/>
                  </a:cubicBezTo>
                  <a:cubicBezTo>
                    <a:pt x="8452" y="2868"/>
                    <a:pt x="8498" y="3170"/>
                    <a:pt x="8522" y="3483"/>
                  </a:cubicBezTo>
                  <a:cubicBezTo>
                    <a:pt x="8568" y="4087"/>
                    <a:pt x="8626" y="4691"/>
                    <a:pt x="8672" y="5306"/>
                  </a:cubicBezTo>
                  <a:lnTo>
                    <a:pt x="8672" y="5527"/>
                  </a:lnTo>
                  <a:cubicBezTo>
                    <a:pt x="8638" y="5828"/>
                    <a:pt x="8626" y="6130"/>
                    <a:pt x="8580" y="6432"/>
                  </a:cubicBezTo>
                  <a:cubicBezTo>
                    <a:pt x="8556" y="6711"/>
                    <a:pt x="8510" y="6989"/>
                    <a:pt x="8440" y="7245"/>
                  </a:cubicBezTo>
                  <a:cubicBezTo>
                    <a:pt x="8347" y="7570"/>
                    <a:pt x="8115" y="7744"/>
                    <a:pt x="7813" y="7802"/>
                  </a:cubicBezTo>
                  <a:cubicBezTo>
                    <a:pt x="7674" y="7825"/>
                    <a:pt x="7535" y="7848"/>
                    <a:pt x="7384" y="7872"/>
                  </a:cubicBezTo>
                  <a:cubicBezTo>
                    <a:pt x="7384" y="7988"/>
                    <a:pt x="7384" y="8104"/>
                    <a:pt x="7361" y="8220"/>
                  </a:cubicBezTo>
                  <a:cubicBezTo>
                    <a:pt x="7349" y="8348"/>
                    <a:pt x="7303" y="8406"/>
                    <a:pt x="7175" y="8406"/>
                  </a:cubicBezTo>
                  <a:lnTo>
                    <a:pt x="6745" y="8406"/>
                  </a:lnTo>
                  <a:lnTo>
                    <a:pt x="6188" y="8406"/>
                  </a:lnTo>
                  <a:cubicBezTo>
                    <a:pt x="5991" y="8406"/>
                    <a:pt x="5933" y="8348"/>
                    <a:pt x="5875" y="8150"/>
                  </a:cubicBezTo>
                  <a:cubicBezTo>
                    <a:pt x="5851" y="8104"/>
                    <a:pt x="5840" y="8046"/>
                    <a:pt x="5817" y="7999"/>
                  </a:cubicBezTo>
                  <a:cubicBezTo>
                    <a:pt x="5526" y="7941"/>
                    <a:pt x="5248" y="7988"/>
                    <a:pt x="4958" y="7964"/>
                  </a:cubicBezTo>
                  <a:cubicBezTo>
                    <a:pt x="4667" y="7941"/>
                    <a:pt x="4365" y="7941"/>
                    <a:pt x="4075" y="7941"/>
                  </a:cubicBezTo>
                  <a:cubicBezTo>
                    <a:pt x="3797" y="7964"/>
                    <a:pt x="3506" y="7964"/>
                    <a:pt x="3228" y="7976"/>
                  </a:cubicBezTo>
                  <a:close/>
                  <a:moveTo>
                    <a:pt x="4424" y="2218"/>
                  </a:moveTo>
                  <a:cubicBezTo>
                    <a:pt x="4424" y="2218"/>
                    <a:pt x="4424" y="2229"/>
                    <a:pt x="4424" y="2218"/>
                  </a:cubicBezTo>
                  <a:cubicBezTo>
                    <a:pt x="3982" y="2229"/>
                    <a:pt x="3541" y="2229"/>
                    <a:pt x="3100" y="2229"/>
                  </a:cubicBezTo>
                  <a:cubicBezTo>
                    <a:pt x="2740" y="2229"/>
                    <a:pt x="2392" y="2218"/>
                    <a:pt x="2032" y="2229"/>
                  </a:cubicBezTo>
                  <a:cubicBezTo>
                    <a:pt x="1823" y="2229"/>
                    <a:pt x="1626" y="2264"/>
                    <a:pt x="1417" y="2299"/>
                  </a:cubicBezTo>
                  <a:cubicBezTo>
                    <a:pt x="1289" y="2334"/>
                    <a:pt x="1173" y="2392"/>
                    <a:pt x="1045" y="2404"/>
                  </a:cubicBezTo>
                  <a:cubicBezTo>
                    <a:pt x="813" y="2438"/>
                    <a:pt x="616" y="2566"/>
                    <a:pt x="523" y="2787"/>
                  </a:cubicBezTo>
                  <a:cubicBezTo>
                    <a:pt x="407" y="3019"/>
                    <a:pt x="325" y="3251"/>
                    <a:pt x="325" y="3518"/>
                  </a:cubicBezTo>
                  <a:cubicBezTo>
                    <a:pt x="349" y="4075"/>
                    <a:pt x="349" y="4621"/>
                    <a:pt x="349" y="5178"/>
                  </a:cubicBezTo>
                  <a:cubicBezTo>
                    <a:pt x="349" y="5306"/>
                    <a:pt x="349" y="5457"/>
                    <a:pt x="383" y="5573"/>
                  </a:cubicBezTo>
                  <a:lnTo>
                    <a:pt x="871" y="7175"/>
                  </a:lnTo>
                  <a:cubicBezTo>
                    <a:pt x="906" y="7314"/>
                    <a:pt x="999" y="7384"/>
                    <a:pt x="1126" y="7407"/>
                  </a:cubicBezTo>
                  <a:lnTo>
                    <a:pt x="1347" y="7454"/>
                  </a:lnTo>
                  <a:cubicBezTo>
                    <a:pt x="1568" y="7488"/>
                    <a:pt x="1777" y="7488"/>
                    <a:pt x="1986" y="7523"/>
                  </a:cubicBezTo>
                  <a:cubicBezTo>
                    <a:pt x="2508" y="7616"/>
                    <a:pt x="3042" y="7663"/>
                    <a:pt x="3564" y="7628"/>
                  </a:cubicBezTo>
                  <a:lnTo>
                    <a:pt x="4273" y="7628"/>
                  </a:lnTo>
                  <a:cubicBezTo>
                    <a:pt x="4667" y="7639"/>
                    <a:pt x="5062" y="7639"/>
                    <a:pt x="5434" y="7663"/>
                  </a:cubicBezTo>
                  <a:cubicBezTo>
                    <a:pt x="6177" y="7686"/>
                    <a:pt x="6931" y="7686"/>
                    <a:pt x="7674" y="7558"/>
                  </a:cubicBezTo>
                  <a:cubicBezTo>
                    <a:pt x="7964" y="7512"/>
                    <a:pt x="8138" y="7372"/>
                    <a:pt x="8208" y="7082"/>
                  </a:cubicBezTo>
                  <a:cubicBezTo>
                    <a:pt x="8220" y="7036"/>
                    <a:pt x="8243" y="6978"/>
                    <a:pt x="8243" y="6931"/>
                  </a:cubicBezTo>
                  <a:cubicBezTo>
                    <a:pt x="8278" y="6583"/>
                    <a:pt x="8313" y="6235"/>
                    <a:pt x="8359" y="5898"/>
                  </a:cubicBezTo>
                  <a:cubicBezTo>
                    <a:pt x="8382" y="5608"/>
                    <a:pt x="8371" y="5341"/>
                    <a:pt x="8324" y="5051"/>
                  </a:cubicBezTo>
                  <a:cubicBezTo>
                    <a:pt x="8278" y="4784"/>
                    <a:pt x="8255" y="4528"/>
                    <a:pt x="8220" y="4261"/>
                  </a:cubicBezTo>
                  <a:cubicBezTo>
                    <a:pt x="8197" y="3890"/>
                    <a:pt x="8185" y="3507"/>
                    <a:pt x="8162" y="3135"/>
                  </a:cubicBezTo>
                  <a:cubicBezTo>
                    <a:pt x="8162" y="2972"/>
                    <a:pt x="8104" y="2822"/>
                    <a:pt x="8069" y="2682"/>
                  </a:cubicBezTo>
                  <a:cubicBezTo>
                    <a:pt x="8022" y="2531"/>
                    <a:pt x="7918" y="2462"/>
                    <a:pt x="7802" y="2404"/>
                  </a:cubicBezTo>
                  <a:cubicBezTo>
                    <a:pt x="7732" y="2380"/>
                    <a:pt x="7639" y="2346"/>
                    <a:pt x="7570" y="2334"/>
                  </a:cubicBezTo>
                  <a:cubicBezTo>
                    <a:pt x="7175" y="2229"/>
                    <a:pt x="6792" y="2218"/>
                    <a:pt x="6385" y="2218"/>
                  </a:cubicBezTo>
                  <a:close/>
                  <a:moveTo>
                    <a:pt x="2868" y="1951"/>
                  </a:moveTo>
                  <a:cubicBezTo>
                    <a:pt x="2868" y="1870"/>
                    <a:pt x="2856" y="1812"/>
                    <a:pt x="2856" y="1765"/>
                  </a:cubicBezTo>
                  <a:cubicBezTo>
                    <a:pt x="2856" y="1603"/>
                    <a:pt x="2856" y="1428"/>
                    <a:pt x="2868" y="1278"/>
                  </a:cubicBezTo>
                  <a:cubicBezTo>
                    <a:pt x="2891" y="1080"/>
                    <a:pt x="2996" y="952"/>
                    <a:pt x="3205" y="929"/>
                  </a:cubicBezTo>
                  <a:cubicBezTo>
                    <a:pt x="3286" y="906"/>
                    <a:pt x="3379" y="883"/>
                    <a:pt x="3483" y="883"/>
                  </a:cubicBezTo>
                  <a:cubicBezTo>
                    <a:pt x="3843" y="883"/>
                    <a:pt x="4191" y="871"/>
                    <a:pt x="4551" y="883"/>
                  </a:cubicBezTo>
                  <a:cubicBezTo>
                    <a:pt x="4830" y="883"/>
                    <a:pt x="5050" y="1011"/>
                    <a:pt x="5108" y="1347"/>
                  </a:cubicBezTo>
                  <a:cubicBezTo>
                    <a:pt x="5132" y="1533"/>
                    <a:pt x="5178" y="1719"/>
                    <a:pt x="5225" y="1928"/>
                  </a:cubicBezTo>
                  <a:cubicBezTo>
                    <a:pt x="5364" y="1939"/>
                    <a:pt x="5480" y="1951"/>
                    <a:pt x="5631" y="1916"/>
                  </a:cubicBezTo>
                  <a:lnTo>
                    <a:pt x="5631" y="1359"/>
                  </a:lnTo>
                  <a:cubicBezTo>
                    <a:pt x="5608" y="1173"/>
                    <a:pt x="5596" y="964"/>
                    <a:pt x="5584" y="778"/>
                  </a:cubicBezTo>
                  <a:cubicBezTo>
                    <a:pt x="5573" y="581"/>
                    <a:pt x="5468" y="465"/>
                    <a:pt x="5283" y="407"/>
                  </a:cubicBezTo>
                  <a:cubicBezTo>
                    <a:pt x="5178" y="372"/>
                    <a:pt x="5074" y="349"/>
                    <a:pt x="4969" y="326"/>
                  </a:cubicBezTo>
                  <a:cubicBezTo>
                    <a:pt x="4365" y="244"/>
                    <a:pt x="3750" y="314"/>
                    <a:pt x="3146" y="407"/>
                  </a:cubicBezTo>
                  <a:cubicBezTo>
                    <a:pt x="2914" y="430"/>
                    <a:pt x="2752" y="593"/>
                    <a:pt x="2647" y="813"/>
                  </a:cubicBezTo>
                  <a:cubicBezTo>
                    <a:pt x="2531" y="1057"/>
                    <a:pt x="2554" y="1312"/>
                    <a:pt x="2520" y="1579"/>
                  </a:cubicBezTo>
                  <a:cubicBezTo>
                    <a:pt x="2508" y="1684"/>
                    <a:pt x="2508" y="1777"/>
                    <a:pt x="2508" y="1881"/>
                  </a:cubicBezTo>
                  <a:cubicBezTo>
                    <a:pt x="2508" y="1893"/>
                    <a:pt x="2520" y="1916"/>
                    <a:pt x="2531" y="1951"/>
                  </a:cubicBezTo>
                  <a:close/>
                  <a:moveTo>
                    <a:pt x="3135" y="1939"/>
                  </a:moveTo>
                  <a:cubicBezTo>
                    <a:pt x="3193" y="1951"/>
                    <a:pt x="3216" y="1974"/>
                    <a:pt x="3251" y="1974"/>
                  </a:cubicBezTo>
                  <a:lnTo>
                    <a:pt x="4795" y="1974"/>
                  </a:lnTo>
                  <a:cubicBezTo>
                    <a:pt x="4830" y="1974"/>
                    <a:pt x="4876" y="1939"/>
                    <a:pt x="4911" y="1928"/>
                  </a:cubicBezTo>
                  <a:cubicBezTo>
                    <a:pt x="4876" y="1719"/>
                    <a:pt x="4841" y="1533"/>
                    <a:pt x="4795" y="1347"/>
                  </a:cubicBezTo>
                  <a:cubicBezTo>
                    <a:pt x="4783" y="1243"/>
                    <a:pt x="4714" y="1185"/>
                    <a:pt x="4609" y="1173"/>
                  </a:cubicBezTo>
                  <a:cubicBezTo>
                    <a:pt x="4528" y="1161"/>
                    <a:pt x="4447" y="1161"/>
                    <a:pt x="4365" y="1161"/>
                  </a:cubicBezTo>
                  <a:lnTo>
                    <a:pt x="3541" y="1161"/>
                  </a:lnTo>
                  <a:cubicBezTo>
                    <a:pt x="3460" y="1161"/>
                    <a:pt x="3390" y="1161"/>
                    <a:pt x="3321" y="1173"/>
                  </a:cubicBezTo>
                  <a:cubicBezTo>
                    <a:pt x="3170" y="1185"/>
                    <a:pt x="3112" y="1243"/>
                    <a:pt x="3100" y="1394"/>
                  </a:cubicBezTo>
                  <a:cubicBezTo>
                    <a:pt x="3135" y="1568"/>
                    <a:pt x="3135" y="1742"/>
                    <a:pt x="3135" y="1939"/>
                  </a:cubicBezTo>
                  <a:close/>
                  <a:moveTo>
                    <a:pt x="7105" y="8022"/>
                  </a:moveTo>
                  <a:cubicBezTo>
                    <a:pt x="6711" y="7976"/>
                    <a:pt x="6293" y="7976"/>
                    <a:pt x="6107" y="8046"/>
                  </a:cubicBezTo>
                  <a:cubicBezTo>
                    <a:pt x="6107" y="8139"/>
                    <a:pt x="6165" y="8185"/>
                    <a:pt x="6235" y="8185"/>
                  </a:cubicBezTo>
                  <a:lnTo>
                    <a:pt x="7036" y="8185"/>
                  </a:lnTo>
                  <a:cubicBezTo>
                    <a:pt x="7105" y="8162"/>
                    <a:pt x="7117" y="8104"/>
                    <a:pt x="7105" y="8022"/>
                  </a:cubicBezTo>
                  <a:close/>
                  <a:moveTo>
                    <a:pt x="2821" y="8022"/>
                  </a:moveTo>
                  <a:cubicBezTo>
                    <a:pt x="2810" y="7964"/>
                    <a:pt x="2763" y="7964"/>
                    <a:pt x="2740" y="7953"/>
                  </a:cubicBezTo>
                  <a:cubicBezTo>
                    <a:pt x="2496" y="7918"/>
                    <a:pt x="2229" y="7895"/>
                    <a:pt x="1986" y="7860"/>
                  </a:cubicBezTo>
                  <a:cubicBezTo>
                    <a:pt x="1939" y="7860"/>
                    <a:pt x="1881" y="7848"/>
                    <a:pt x="1835" y="7860"/>
                  </a:cubicBezTo>
                  <a:cubicBezTo>
                    <a:pt x="1811" y="7860"/>
                    <a:pt x="1777" y="7895"/>
                    <a:pt x="1777" y="7918"/>
                  </a:cubicBezTo>
                  <a:cubicBezTo>
                    <a:pt x="1777" y="7953"/>
                    <a:pt x="1800" y="7988"/>
                    <a:pt x="1811" y="7988"/>
                  </a:cubicBezTo>
                  <a:cubicBezTo>
                    <a:pt x="1869" y="8022"/>
                    <a:pt x="1939" y="8046"/>
                    <a:pt x="2009" y="8046"/>
                  </a:cubicBezTo>
                  <a:lnTo>
                    <a:pt x="2763" y="8046"/>
                  </a:ln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16"/>
            <p:cNvSpPr/>
            <p:nvPr/>
          </p:nvSpPr>
          <p:spPr>
            <a:xfrm>
              <a:off x="918700" y="3216650"/>
              <a:ext cx="82450" cy="81275"/>
            </a:xfrm>
            <a:custGeom>
              <a:avLst/>
              <a:gdLst/>
              <a:ahLst/>
              <a:cxnLst/>
              <a:rect l="l" t="t" r="r" b="b"/>
              <a:pathLst>
                <a:path w="3298" h="3251" extrusionOk="0">
                  <a:moveTo>
                    <a:pt x="2485" y="2148"/>
                  </a:moveTo>
                  <a:cubicBezTo>
                    <a:pt x="2473" y="2241"/>
                    <a:pt x="2473" y="2322"/>
                    <a:pt x="2473" y="2392"/>
                  </a:cubicBezTo>
                  <a:lnTo>
                    <a:pt x="2473" y="2972"/>
                  </a:lnTo>
                  <a:cubicBezTo>
                    <a:pt x="2473" y="3146"/>
                    <a:pt x="2392" y="3228"/>
                    <a:pt x="2241" y="3239"/>
                  </a:cubicBezTo>
                  <a:cubicBezTo>
                    <a:pt x="1974" y="3251"/>
                    <a:pt x="1719" y="3251"/>
                    <a:pt x="1452" y="3181"/>
                  </a:cubicBezTo>
                  <a:cubicBezTo>
                    <a:pt x="1289" y="3135"/>
                    <a:pt x="1208" y="3054"/>
                    <a:pt x="1196" y="2891"/>
                  </a:cubicBezTo>
                  <a:cubicBezTo>
                    <a:pt x="1196" y="2729"/>
                    <a:pt x="1150" y="2589"/>
                    <a:pt x="1069" y="2450"/>
                  </a:cubicBezTo>
                  <a:cubicBezTo>
                    <a:pt x="1057" y="2427"/>
                    <a:pt x="1046" y="2392"/>
                    <a:pt x="1011" y="2345"/>
                  </a:cubicBezTo>
                  <a:lnTo>
                    <a:pt x="662" y="2345"/>
                  </a:lnTo>
                  <a:lnTo>
                    <a:pt x="453" y="2345"/>
                  </a:lnTo>
                  <a:cubicBezTo>
                    <a:pt x="221" y="2322"/>
                    <a:pt x="117" y="2253"/>
                    <a:pt x="70" y="2020"/>
                  </a:cubicBezTo>
                  <a:cubicBezTo>
                    <a:pt x="47" y="1800"/>
                    <a:pt x="24" y="1602"/>
                    <a:pt x="12" y="1382"/>
                  </a:cubicBezTo>
                  <a:cubicBezTo>
                    <a:pt x="1" y="1173"/>
                    <a:pt x="59" y="1138"/>
                    <a:pt x="279" y="1138"/>
                  </a:cubicBezTo>
                  <a:lnTo>
                    <a:pt x="976" y="1138"/>
                  </a:lnTo>
                  <a:cubicBezTo>
                    <a:pt x="987" y="1080"/>
                    <a:pt x="999" y="999"/>
                    <a:pt x="999" y="929"/>
                  </a:cubicBezTo>
                  <a:lnTo>
                    <a:pt x="999" y="291"/>
                  </a:lnTo>
                  <a:cubicBezTo>
                    <a:pt x="999" y="93"/>
                    <a:pt x="1046" y="35"/>
                    <a:pt x="1243" y="12"/>
                  </a:cubicBezTo>
                  <a:cubicBezTo>
                    <a:pt x="1440" y="0"/>
                    <a:pt x="1638" y="12"/>
                    <a:pt x="1823" y="12"/>
                  </a:cubicBezTo>
                  <a:cubicBezTo>
                    <a:pt x="2021" y="12"/>
                    <a:pt x="2148" y="105"/>
                    <a:pt x="2195" y="279"/>
                  </a:cubicBezTo>
                  <a:cubicBezTo>
                    <a:pt x="2253" y="465"/>
                    <a:pt x="2288" y="650"/>
                    <a:pt x="2334" y="848"/>
                  </a:cubicBezTo>
                  <a:cubicBezTo>
                    <a:pt x="2346" y="906"/>
                    <a:pt x="2369" y="964"/>
                    <a:pt x="2369" y="1022"/>
                  </a:cubicBezTo>
                  <a:cubicBezTo>
                    <a:pt x="2520" y="1057"/>
                    <a:pt x="2682" y="1034"/>
                    <a:pt x="2833" y="1045"/>
                  </a:cubicBezTo>
                  <a:cubicBezTo>
                    <a:pt x="2915" y="1057"/>
                    <a:pt x="3019" y="1080"/>
                    <a:pt x="3089" y="1103"/>
                  </a:cubicBezTo>
                  <a:cubicBezTo>
                    <a:pt x="3216" y="1161"/>
                    <a:pt x="3298" y="1277"/>
                    <a:pt x="3298" y="1428"/>
                  </a:cubicBezTo>
                  <a:lnTo>
                    <a:pt x="3298" y="1974"/>
                  </a:lnTo>
                  <a:cubicBezTo>
                    <a:pt x="3298" y="2148"/>
                    <a:pt x="3240" y="2195"/>
                    <a:pt x="3077" y="2206"/>
                  </a:cubicBezTo>
                  <a:cubicBezTo>
                    <a:pt x="2961" y="2206"/>
                    <a:pt x="2833" y="2195"/>
                    <a:pt x="2717" y="2195"/>
                  </a:cubicBezTo>
                  <a:cubicBezTo>
                    <a:pt x="2624" y="2160"/>
                    <a:pt x="2566" y="2160"/>
                    <a:pt x="2485" y="2148"/>
                  </a:cubicBezTo>
                  <a:close/>
                  <a:moveTo>
                    <a:pt x="1173" y="2055"/>
                  </a:moveTo>
                  <a:cubicBezTo>
                    <a:pt x="1324" y="2334"/>
                    <a:pt x="1405" y="2612"/>
                    <a:pt x="1463" y="2903"/>
                  </a:cubicBezTo>
                  <a:cubicBezTo>
                    <a:pt x="1696" y="3007"/>
                    <a:pt x="1928" y="3019"/>
                    <a:pt x="2160" y="2972"/>
                  </a:cubicBezTo>
                  <a:cubicBezTo>
                    <a:pt x="2218" y="2868"/>
                    <a:pt x="2195" y="2775"/>
                    <a:pt x="2206" y="2670"/>
                  </a:cubicBezTo>
                  <a:lnTo>
                    <a:pt x="2206" y="2032"/>
                  </a:lnTo>
                  <a:cubicBezTo>
                    <a:pt x="2206" y="1916"/>
                    <a:pt x="2276" y="1858"/>
                    <a:pt x="2381" y="1869"/>
                  </a:cubicBezTo>
                  <a:cubicBezTo>
                    <a:pt x="2543" y="1881"/>
                    <a:pt x="2682" y="1916"/>
                    <a:pt x="2833" y="1927"/>
                  </a:cubicBezTo>
                  <a:cubicBezTo>
                    <a:pt x="2891" y="1927"/>
                    <a:pt x="2949" y="1916"/>
                    <a:pt x="3019" y="1904"/>
                  </a:cubicBezTo>
                  <a:lnTo>
                    <a:pt x="3019" y="1521"/>
                  </a:lnTo>
                  <a:cubicBezTo>
                    <a:pt x="3019" y="1347"/>
                    <a:pt x="2973" y="1301"/>
                    <a:pt x="2799" y="1289"/>
                  </a:cubicBezTo>
                  <a:lnTo>
                    <a:pt x="2311" y="1289"/>
                  </a:lnTo>
                  <a:cubicBezTo>
                    <a:pt x="2160" y="1289"/>
                    <a:pt x="2102" y="1231"/>
                    <a:pt x="2079" y="1092"/>
                  </a:cubicBezTo>
                  <a:cubicBezTo>
                    <a:pt x="2067" y="1034"/>
                    <a:pt x="2067" y="976"/>
                    <a:pt x="2067" y="894"/>
                  </a:cubicBezTo>
                  <a:cubicBezTo>
                    <a:pt x="2021" y="720"/>
                    <a:pt x="1986" y="569"/>
                    <a:pt x="1951" y="395"/>
                  </a:cubicBezTo>
                  <a:cubicBezTo>
                    <a:pt x="1928" y="337"/>
                    <a:pt x="1870" y="279"/>
                    <a:pt x="1835" y="256"/>
                  </a:cubicBezTo>
                  <a:cubicBezTo>
                    <a:pt x="1626" y="233"/>
                    <a:pt x="1417" y="198"/>
                    <a:pt x="1220" y="291"/>
                  </a:cubicBezTo>
                  <a:lnTo>
                    <a:pt x="1220" y="604"/>
                  </a:lnTo>
                  <a:lnTo>
                    <a:pt x="1220" y="1103"/>
                  </a:lnTo>
                  <a:cubicBezTo>
                    <a:pt x="1220" y="1219"/>
                    <a:pt x="1208" y="1324"/>
                    <a:pt x="1115" y="1405"/>
                  </a:cubicBezTo>
                  <a:cubicBezTo>
                    <a:pt x="848" y="1359"/>
                    <a:pt x="570" y="1359"/>
                    <a:pt x="291" y="1417"/>
                  </a:cubicBezTo>
                  <a:cubicBezTo>
                    <a:pt x="279" y="1649"/>
                    <a:pt x="279" y="1858"/>
                    <a:pt x="384" y="2055"/>
                  </a:cubicBezTo>
                  <a:cubicBezTo>
                    <a:pt x="628" y="2125"/>
                    <a:pt x="883" y="2078"/>
                    <a:pt x="1173" y="2055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one column 2">
  <p:cSld name="ONE_COLUMN_TEXT_2">
    <p:spTree>
      <p:nvGrpSpPr>
        <p:cNvPr id="1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7"/>
          <p:cNvSpPr txBox="1">
            <a:spLocks noGrp="1"/>
          </p:cNvSpPr>
          <p:nvPr>
            <p:ph type="subTitle" idx="1"/>
          </p:nvPr>
        </p:nvSpPr>
        <p:spPr>
          <a:xfrm>
            <a:off x="4937808" y="2241096"/>
            <a:ext cx="3054000" cy="143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None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 Condensed"/>
              <a:buNone/>
              <a:defRPr sz="17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 Condensed"/>
              <a:buNone/>
              <a:defRPr sz="17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 Condensed"/>
              <a:buNone/>
              <a:defRPr sz="17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 Condensed"/>
              <a:buNone/>
              <a:defRPr sz="17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 Condensed"/>
              <a:buNone/>
              <a:defRPr sz="17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 Condensed"/>
              <a:buNone/>
              <a:defRPr sz="17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 Condensed"/>
              <a:buNone/>
              <a:defRPr sz="17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 Condensed"/>
              <a:buNone/>
              <a:defRPr sz="17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877" name="Google Shape;877;p17"/>
          <p:cNvSpPr txBox="1">
            <a:spLocks noGrp="1"/>
          </p:cNvSpPr>
          <p:nvPr>
            <p:ph type="ctrTitle"/>
          </p:nvPr>
        </p:nvSpPr>
        <p:spPr>
          <a:xfrm>
            <a:off x="5004401" y="1706058"/>
            <a:ext cx="2916900" cy="64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sz="4000" b="1">
                <a:latin typeface="Neucha"/>
                <a:ea typeface="Neucha"/>
                <a:cs typeface="Neucha"/>
                <a:sym typeface="Neuch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sz="3000" b="1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sz="3000" b="1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sz="3000" b="1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sz="3000" b="1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sz="3000" b="1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sz="3000" b="1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sz="3000" b="1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sz="3000" b="1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>
            <a:endParaRPr/>
          </a:p>
        </p:txBody>
      </p:sp>
      <p:grpSp>
        <p:nvGrpSpPr>
          <p:cNvPr id="878" name="Google Shape;878;p17"/>
          <p:cNvGrpSpPr/>
          <p:nvPr/>
        </p:nvGrpSpPr>
        <p:grpSpPr>
          <a:xfrm rot="4523173">
            <a:off x="8060647" y="-226206"/>
            <a:ext cx="726710" cy="280238"/>
            <a:chOff x="1154075" y="3734125"/>
            <a:chExt cx="201750" cy="77800"/>
          </a:xfrm>
        </p:grpSpPr>
        <p:sp>
          <p:nvSpPr>
            <p:cNvPr id="879" name="Google Shape;879;p17"/>
            <p:cNvSpPr/>
            <p:nvPr/>
          </p:nvSpPr>
          <p:spPr>
            <a:xfrm>
              <a:off x="1154075" y="3734125"/>
              <a:ext cx="201750" cy="77800"/>
            </a:xfrm>
            <a:custGeom>
              <a:avLst/>
              <a:gdLst/>
              <a:ahLst/>
              <a:cxnLst/>
              <a:rect l="l" t="t" r="r" b="b"/>
              <a:pathLst>
                <a:path w="8070" h="3112" extrusionOk="0">
                  <a:moveTo>
                    <a:pt x="3925" y="1"/>
                  </a:moveTo>
                  <a:lnTo>
                    <a:pt x="6072" y="1"/>
                  </a:lnTo>
                  <a:cubicBezTo>
                    <a:pt x="6351" y="1"/>
                    <a:pt x="6618" y="59"/>
                    <a:pt x="6885" y="140"/>
                  </a:cubicBezTo>
                  <a:cubicBezTo>
                    <a:pt x="7001" y="186"/>
                    <a:pt x="7117" y="210"/>
                    <a:pt x="7233" y="256"/>
                  </a:cubicBezTo>
                  <a:cubicBezTo>
                    <a:pt x="7245" y="256"/>
                    <a:pt x="7280" y="268"/>
                    <a:pt x="7291" y="268"/>
                  </a:cubicBezTo>
                  <a:cubicBezTo>
                    <a:pt x="7535" y="500"/>
                    <a:pt x="7872" y="639"/>
                    <a:pt x="7988" y="1011"/>
                  </a:cubicBezTo>
                  <a:cubicBezTo>
                    <a:pt x="8058" y="1243"/>
                    <a:pt x="8069" y="1475"/>
                    <a:pt x="8011" y="1707"/>
                  </a:cubicBezTo>
                  <a:cubicBezTo>
                    <a:pt x="7965" y="1916"/>
                    <a:pt x="7872" y="2113"/>
                    <a:pt x="7767" y="2299"/>
                  </a:cubicBezTo>
                  <a:cubicBezTo>
                    <a:pt x="7744" y="2380"/>
                    <a:pt x="7663" y="2438"/>
                    <a:pt x="7593" y="2473"/>
                  </a:cubicBezTo>
                  <a:cubicBezTo>
                    <a:pt x="7466" y="2566"/>
                    <a:pt x="7338" y="2624"/>
                    <a:pt x="7187" y="2694"/>
                  </a:cubicBezTo>
                  <a:cubicBezTo>
                    <a:pt x="7024" y="2787"/>
                    <a:pt x="6850" y="2868"/>
                    <a:pt x="6664" y="2845"/>
                  </a:cubicBezTo>
                  <a:cubicBezTo>
                    <a:pt x="6641" y="2845"/>
                    <a:pt x="6606" y="2845"/>
                    <a:pt x="6572" y="2856"/>
                  </a:cubicBezTo>
                  <a:cubicBezTo>
                    <a:pt x="6363" y="2961"/>
                    <a:pt x="6107" y="2926"/>
                    <a:pt x="5875" y="2926"/>
                  </a:cubicBezTo>
                  <a:cubicBezTo>
                    <a:pt x="5724" y="2926"/>
                    <a:pt x="5562" y="2926"/>
                    <a:pt x="5399" y="2984"/>
                  </a:cubicBezTo>
                  <a:cubicBezTo>
                    <a:pt x="5318" y="3019"/>
                    <a:pt x="5202" y="3019"/>
                    <a:pt x="5097" y="3019"/>
                  </a:cubicBezTo>
                  <a:cubicBezTo>
                    <a:pt x="4853" y="3031"/>
                    <a:pt x="4586" y="2984"/>
                    <a:pt x="4343" y="3089"/>
                  </a:cubicBezTo>
                  <a:cubicBezTo>
                    <a:pt x="4331" y="3100"/>
                    <a:pt x="4296" y="3089"/>
                    <a:pt x="4285" y="3089"/>
                  </a:cubicBezTo>
                  <a:cubicBezTo>
                    <a:pt x="3820" y="3089"/>
                    <a:pt x="3344" y="3112"/>
                    <a:pt x="2880" y="3077"/>
                  </a:cubicBezTo>
                  <a:cubicBezTo>
                    <a:pt x="2566" y="3042"/>
                    <a:pt x="2253" y="2984"/>
                    <a:pt x="1963" y="2880"/>
                  </a:cubicBezTo>
                  <a:cubicBezTo>
                    <a:pt x="1789" y="2822"/>
                    <a:pt x="1614" y="2764"/>
                    <a:pt x="1429" y="2752"/>
                  </a:cubicBezTo>
                  <a:cubicBezTo>
                    <a:pt x="1347" y="2752"/>
                    <a:pt x="1266" y="2705"/>
                    <a:pt x="1197" y="2682"/>
                  </a:cubicBezTo>
                  <a:cubicBezTo>
                    <a:pt x="988" y="2613"/>
                    <a:pt x="790" y="2555"/>
                    <a:pt x="593" y="2450"/>
                  </a:cubicBezTo>
                  <a:cubicBezTo>
                    <a:pt x="233" y="2276"/>
                    <a:pt x="12" y="2009"/>
                    <a:pt x="36" y="1591"/>
                  </a:cubicBezTo>
                  <a:lnTo>
                    <a:pt x="36" y="1475"/>
                  </a:lnTo>
                  <a:cubicBezTo>
                    <a:pt x="1" y="1115"/>
                    <a:pt x="175" y="825"/>
                    <a:pt x="407" y="581"/>
                  </a:cubicBezTo>
                  <a:cubicBezTo>
                    <a:pt x="581" y="384"/>
                    <a:pt x="790" y="244"/>
                    <a:pt x="1046" y="186"/>
                  </a:cubicBezTo>
                  <a:cubicBezTo>
                    <a:pt x="1092" y="175"/>
                    <a:pt x="1150" y="175"/>
                    <a:pt x="1197" y="140"/>
                  </a:cubicBezTo>
                  <a:cubicBezTo>
                    <a:pt x="1371" y="24"/>
                    <a:pt x="1556" y="24"/>
                    <a:pt x="1754" y="24"/>
                  </a:cubicBezTo>
                  <a:cubicBezTo>
                    <a:pt x="2474" y="1"/>
                    <a:pt x="3193" y="1"/>
                    <a:pt x="3925" y="1"/>
                  </a:cubicBezTo>
                  <a:close/>
                  <a:moveTo>
                    <a:pt x="4412" y="2647"/>
                  </a:moveTo>
                  <a:lnTo>
                    <a:pt x="4122" y="2647"/>
                  </a:lnTo>
                  <a:lnTo>
                    <a:pt x="3240" y="2647"/>
                  </a:lnTo>
                  <a:cubicBezTo>
                    <a:pt x="3054" y="2647"/>
                    <a:pt x="2880" y="2566"/>
                    <a:pt x="2706" y="2555"/>
                  </a:cubicBezTo>
                  <a:cubicBezTo>
                    <a:pt x="2659" y="2555"/>
                    <a:pt x="2601" y="2508"/>
                    <a:pt x="2590" y="2462"/>
                  </a:cubicBezTo>
                  <a:cubicBezTo>
                    <a:pt x="2508" y="2346"/>
                    <a:pt x="2427" y="2241"/>
                    <a:pt x="2427" y="2102"/>
                  </a:cubicBezTo>
                  <a:cubicBezTo>
                    <a:pt x="2427" y="1672"/>
                    <a:pt x="2369" y="1243"/>
                    <a:pt x="2532" y="825"/>
                  </a:cubicBezTo>
                  <a:cubicBezTo>
                    <a:pt x="2566" y="697"/>
                    <a:pt x="2648" y="616"/>
                    <a:pt x="2787" y="604"/>
                  </a:cubicBezTo>
                  <a:cubicBezTo>
                    <a:pt x="2880" y="593"/>
                    <a:pt x="2973" y="593"/>
                    <a:pt x="3066" y="593"/>
                  </a:cubicBezTo>
                  <a:cubicBezTo>
                    <a:pt x="3646" y="593"/>
                    <a:pt x="4227" y="569"/>
                    <a:pt x="4819" y="569"/>
                  </a:cubicBezTo>
                  <a:cubicBezTo>
                    <a:pt x="4877" y="569"/>
                    <a:pt x="4923" y="558"/>
                    <a:pt x="4981" y="569"/>
                  </a:cubicBezTo>
                  <a:cubicBezTo>
                    <a:pt x="5051" y="593"/>
                    <a:pt x="5120" y="616"/>
                    <a:pt x="5167" y="662"/>
                  </a:cubicBezTo>
                  <a:cubicBezTo>
                    <a:pt x="5271" y="778"/>
                    <a:pt x="5353" y="906"/>
                    <a:pt x="5353" y="1069"/>
                  </a:cubicBezTo>
                  <a:lnTo>
                    <a:pt x="5353" y="2055"/>
                  </a:lnTo>
                  <a:cubicBezTo>
                    <a:pt x="5353" y="2113"/>
                    <a:pt x="5341" y="2183"/>
                    <a:pt x="5306" y="2230"/>
                  </a:cubicBezTo>
                  <a:cubicBezTo>
                    <a:pt x="5155" y="2369"/>
                    <a:pt x="5016" y="2555"/>
                    <a:pt x="4772" y="2566"/>
                  </a:cubicBezTo>
                  <a:cubicBezTo>
                    <a:pt x="4749" y="2566"/>
                    <a:pt x="4703" y="2589"/>
                    <a:pt x="4656" y="2601"/>
                  </a:cubicBezTo>
                  <a:lnTo>
                    <a:pt x="4714" y="2659"/>
                  </a:lnTo>
                  <a:cubicBezTo>
                    <a:pt x="4970" y="2682"/>
                    <a:pt x="5225" y="2717"/>
                    <a:pt x="5469" y="2601"/>
                  </a:cubicBezTo>
                  <a:cubicBezTo>
                    <a:pt x="5515" y="2589"/>
                    <a:pt x="5573" y="2578"/>
                    <a:pt x="5620" y="2578"/>
                  </a:cubicBezTo>
                  <a:cubicBezTo>
                    <a:pt x="5933" y="2566"/>
                    <a:pt x="6270" y="2601"/>
                    <a:pt x="6595" y="2508"/>
                  </a:cubicBezTo>
                  <a:cubicBezTo>
                    <a:pt x="6839" y="2543"/>
                    <a:pt x="7036" y="2392"/>
                    <a:pt x="7245" y="2299"/>
                  </a:cubicBezTo>
                  <a:cubicBezTo>
                    <a:pt x="7442" y="2218"/>
                    <a:pt x="7558" y="2055"/>
                    <a:pt x="7616" y="1846"/>
                  </a:cubicBezTo>
                  <a:cubicBezTo>
                    <a:pt x="7663" y="1695"/>
                    <a:pt x="7767" y="1533"/>
                    <a:pt x="7733" y="1347"/>
                  </a:cubicBezTo>
                  <a:cubicBezTo>
                    <a:pt x="7709" y="1150"/>
                    <a:pt x="7663" y="953"/>
                    <a:pt x="7500" y="825"/>
                  </a:cubicBezTo>
                  <a:cubicBezTo>
                    <a:pt x="7315" y="674"/>
                    <a:pt x="7129" y="511"/>
                    <a:pt x="6885" y="442"/>
                  </a:cubicBezTo>
                  <a:cubicBezTo>
                    <a:pt x="6595" y="360"/>
                    <a:pt x="6305" y="268"/>
                    <a:pt x="5980" y="268"/>
                  </a:cubicBezTo>
                  <a:cubicBezTo>
                    <a:pt x="4586" y="268"/>
                    <a:pt x="3193" y="256"/>
                    <a:pt x="1800" y="256"/>
                  </a:cubicBezTo>
                  <a:cubicBezTo>
                    <a:pt x="1614" y="256"/>
                    <a:pt x="1440" y="244"/>
                    <a:pt x="1278" y="384"/>
                  </a:cubicBezTo>
                  <a:cubicBezTo>
                    <a:pt x="1255" y="418"/>
                    <a:pt x="1197" y="430"/>
                    <a:pt x="1138" y="442"/>
                  </a:cubicBezTo>
                  <a:cubicBezTo>
                    <a:pt x="848" y="558"/>
                    <a:pt x="581" y="709"/>
                    <a:pt x="465" y="1022"/>
                  </a:cubicBezTo>
                  <a:cubicBezTo>
                    <a:pt x="454" y="1069"/>
                    <a:pt x="419" y="1092"/>
                    <a:pt x="395" y="1127"/>
                  </a:cubicBezTo>
                  <a:cubicBezTo>
                    <a:pt x="337" y="1196"/>
                    <a:pt x="326" y="1266"/>
                    <a:pt x="326" y="1359"/>
                  </a:cubicBezTo>
                  <a:lnTo>
                    <a:pt x="326" y="1579"/>
                  </a:lnTo>
                  <a:cubicBezTo>
                    <a:pt x="326" y="1893"/>
                    <a:pt x="454" y="2055"/>
                    <a:pt x="755" y="2171"/>
                  </a:cubicBezTo>
                  <a:cubicBezTo>
                    <a:pt x="860" y="2195"/>
                    <a:pt x="941" y="2241"/>
                    <a:pt x="1046" y="2288"/>
                  </a:cubicBezTo>
                  <a:cubicBezTo>
                    <a:pt x="1173" y="2334"/>
                    <a:pt x="1313" y="2404"/>
                    <a:pt x="1452" y="2415"/>
                  </a:cubicBezTo>
                  <a:cubicBezTo>
                    <a:pt x="1893" y="2473"/>
                    <a:pt x="2276" y="2694"/>
                    <a:pt x="2729" y="2705"/>
                  </a:cubicBezTo>
                  <a:cubicBezTo>
                    <a:pt x="2891" y="2798"/>
                    <a:pt x="3066" y="2775"/>
                    <a:pt x="3240" y="2775"/>
                  </a:cubicBezTo>
                  <a:lnTo>
                    <a:pt x="4006" y="2775"/>
                  </a:lnTo>
                  <a:cubicBezTo>
                    <a:pt x="4099" y="2775"/>
                    <a:pt x="4169" y="2775"/>
                    <a:pt x="4250" y="2764"/>
                  </a:cubicBezTo>
                  <a:cubicBezTo>
                    <a:pt x="4319" y="2740"/>
                    <a:pt x="4343" y="2705"/>
                    <a:pt x="4412" y="2647"/>
                  </a:cubicBezTo>
                  <a:close/>
                  <a:moveTo>
                    <a:pt x="2810" y="2241"/>
                  </a:moveTo>
                  <a:cubicBezTo>
                    <a:pt x="2950" y="2276"/>
                    <a:pt x="3077" y="2334"/>
                    <a:pt x="3217" y="2334"/>
                  </a:cubicBezTo>
                  <a:cubicBezTo>
                    <a:pt x="3576" y="2346"/>
                    <a:pt x="3925" y="2346"/>
                    <a:pt x="4285" y="2346"/>
                  </a:cubicBezTo>
                  <a:cubicBezTo>
                    <a:pt x="4436" y="2346"/>
                    <a:pt x="4586" y="2299"/>
                    <a:pt x="4737" y="2264"/>
                  </a:cubicBezTo>
                  <a:cubicBezTo>
                    <a:pt x="4935" y="2206"/>
                    <a:pt x="5051" y="2044"/>
                    <a:pt x="5051" y="1823"/>
                  </a:cubicBezTo>
                  <a:lnTo>
                    <a:pt x="5051" y="1185"/>
                  </a:lnTo>
                  <a:cubicBezTo>
                    <a:pt x="5051" y="941"/>
                    <a:pt x="4970" y="871"/>
                    <a:pt x="4726" y="871"/>
                  </a:cubicBezTo>
                  <a:lnTo>
                    <a:pt x="2984" y="871"/>
                  </a:lnTo>
                  <a:cubicBezTo>
                    <a:pt x="2938" y="871"/>
                    <a:pt x="2903" y="883"/>
                    <a:pt x="2868" y="883"/>
                  </a:cubicBezTo>
                  <a:cubicBezTo>
                    <a:pt x="2694" y="1243"/>
                    <a:pt x="2729" y="1626"/>
                    <a:pt x="2741" y="1997"/>
                  </a:cubicBezTo>
                  <a:cubicBezTo>
                    <a:pt x="2717" y="2067"/>
                    <a:pt x="2775" y="2160"/>
                    <a:pt x="2810" y="224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17"/>
            <p:cNvSpPr/>
            <p:nvPr/>
          </p:nvSpPr>
          <p:spPr>
            <a:xfrm>
              <a:off x="1260300" y="3765475"/>
              <a:ext cx="8450" cy="6400"/>
            </a:xfrm>
            <a:custGeom>
              <a:avLst/>
              <a:gdLst/>
              <a:ahLst/>
              <a:cxnLst/>
              <a:rect l="l" t="t" r="r" b="b"/>
              <a:pathLst>
                <a:path w="338" h="256" extrusionOk="0">
                  <a:moveTo>
                    <a:pt x="210" y="24"/>
                  </a:moveTo>
                  <a:cubicBezTo>
                    <a:pt x="221" y="24"/>
                    <a:pt x="268" y="24"/>
                    <a:pt x="279" y="35"/>
                  </a:cubicBezTo>
                  <a:cubicBezTo>
                    <a:pt x="314" y="58"/>
                    <a:pt x="337" y="93"/>
                    <a:pt x="337" y="116"/>
                  </a:cubicBezTo>
                  <a:cubicBezTo>
                    <a:pt x="337" y="151"/>
                    <a:pt x="326" y="209"/>
                    <a:pt x="291" y="221"/>
                  </a:cubicBezTo>
                  <a:cubicBezTo>
                    <a:pt x="256" y="256"/>
                    <a:pt x="210" y="256"/>
                    <a:pt x="152" y="256"/>
                  </a:cubicBezTo>
                  <a:cubicBezTo>
                    <a:pt x="59" y="256"/>
                    <a:pt x="1" y="174"/>
                    <a:pt x="1" y="116"/>
                  </a:cubicBezTo>
                  <a:cubicBezTo>
                    <a:pt x="1" y="58"/>
                    <a:pt x="82" y="24"/>
                    <a:pt x="163" y="0"/>
                  </a:cubicBezTo>
                  <a:cubicBezTo>
                    <a:pt x="187" y="24"/>
                    <a:pt x="198" y="24"/>
                    <a:pt x="210" y="2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17"/>
            <p:cNvSpPr/>
            <p:nvPr/>
          </p:nvSpPr>
          <p:spPr>
            <a:xfrm>
              <a:off x="1248125" y="3760250"/>
              <a:ext cx="9025" cy="6400"/>
            </a:xfrm>
            <a:custGeom>
              <a:avLst/>
              <a:gdLst/>
              <a:ahLst/>
              <a:cxnLst/>
              <a:rect l="l" t="t" r="r" b="b"/>
              <a:pathLst>
                <a:path w="361" h="256" extrusionOk="0">
                  <a:moveTo>
                    <a:pt x="221" y="0"/>
                  </a:moveTo>
                  <a:cubicBezTo>
                    <a:pt x="244" y="0"/>
                    <a:pt x="279" y="12"/>
                    <a:pt x="290" y="24"/>
                  </a:cubicBezTo>
                  <a:cubicBezTo>
                    <a:pt x="337" y="58"/>
                    <a:pt x="360" y="140"/>
                    <a:pt x="337" y="186"/>
                  </a:cubicBezTo>
                  <a:cubicBezTo>
                    <a:pt x="302" y="233"/>
                    <a:pt x="267" y="256"/>
                    <a:pt x="209" y="244"/>
                  </a:cubicBezTo>
                  <a:cubicBezTo>
                    <a:pt x="186" y="244"/>
                    <a:pt x="163" y="233"/>
                    <a:pt x="151" y="209"/>
                  </a:cubicBezTo>
                  <a:cubicBezTo>
                    <a:pt x="35" y="175"/>
                    <a:pt x="0" y="105"/>
                    <a:pt x="12" y="70"/>
                  </a:cubicBezTo>
                  <a:cubicBezTo>
                    <a:pt x="58" y="0"/>
                    <a:pt x="128" y="12"/>
                    <a:pt x="22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17"/>
            <p:cNvSpPr/>
            <p:nvPr/>
          </p:nvSpPr>
          <p:spPr>
            <a:xfrm>
              <a:off x="1237675" y="3776500"/>
              <a:ext cx="7275" cy="6125"/>
            </a:xfrm>
            <a:custGeom>
              <a:avLst/>
              <a:gdLst/>
              <a:ahLst/>
              <a:cxnLst/>
              <a:rect l="l" t="t" r="r" b="b"/>
              <a:pathLst>
                <a:path w="291" h="245" extrusionOk="0">
                  <a:moveTo>
                    <a:pt x="128" y="0"/>
                  </a:moveTo>
                  <a:cubicBezTo>
                    <a:pt x="174" y="12"/>
                    <a:pt x="232" y="24"/>
                    <a:pt x="256" y="59"/>
                  </a:cubicBezTo>
                  <a:cubicBezTo>
                    <a:pt x="267" y="70"/>
                    <a:pt x="290" y="140"/>
                    <a:pt x="256" y="163"/>
                  </a:cubicBezTo>
                  <a:cubicBezTo>
                    <a:pt x="198" y="244"/>
                    <a:pt x="70" y="244"/>
                    <a:pt x="12" y="163"/>
                  </a:cubicBezTo>
                  <a:cubicBezTo>
                    <a:pt x="0" y="128"/>
                    <a:pt x="0" y="70"/>
                    <a:pt x="23" y="59"/>
                  </a:cubicBezTo>
                  <a:cubicBezTo>
                    <a:pt x="47" y="47"/>
                    <a:pt x="82" y="24"/>
                    <a:pt x="1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17"/>
            <p:cNvSpPr/>
            <p:nvPr/>
          </p:nvSpPr>
          <p:spPr>
            <a:xfrm>
              <a:off x="1231000" y="3764600"/>
              <a:ext cx="7275" cy="5250"/>
            </a:xfrm>
            <a:custGeom>
              <a:avLst/>
              <a:gdLst/>
              <a:ahLst/>
              <a:cxnLst/>
              <a:rect l="l" t="t" r="r" b="b"/>
              <a:pathLst>
                <a:path w="291" h="210" extrusionOk="0">
                  <a:moveTo>
                    <a:pt x="105" y="209"/>
                  </a:moveTo>
                  <a:cubicBezTo>
                    <a:pt x="81" y="186"/>
                    <a:pt x="35" y="151"/>
                    <a:pt x="12" y="128"/>
                  </a:cubicBezTo>
                  <a:cubicBezTo>
                    <a:pt x="0" y="70"/>
                    <a:pt x="35" y="24"/>
                    <a:pt x="93" y="12"/>
                  </a:cubicBezTo>
                  <a:cubicBezTo>
                    <a:pt x="128" y="1"/>
                    <a:pt x="186" y="1"/>
                    <a:pt x="232" y="12"/>
                  </a:cubicBezTo>
                  <a:cubicBezTo>
                    <a:pt x="267" y="12"/>
                    <a:pt x="290" y="59"/>
                    <a:pt x="290" y="70"/>
                  </a:cubicBezTo>
                  <a:cubicBezTo>
                    <a:pt x="290" y="93"/>
                    <a:pt x="279" y="140"/>
                    <a:pt x="244" y="175"/>
                  </a:cubicBezTo>
                  <a:cubicBezTo>
                    <a:pt x="209" y="198"/>
                    <a:pt x="163" y="198"/>
                    <a:pt x="105" y="20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17"/>
            <p:cNvSpPr/>
            <p:nvPr/>
          </p:nvSpPr>
          <p:spPr>
            <a:xfrm>
              <a:off x="1248400" y="3769825"/>
              <a:ext cx="7875" cy="6700"/>
            </a:xfrm>
            <a:custGeom>
              <a:avLst/>
              <a:gdLst/>
              <a:ahLst/>
              <a:cxnLst/>
              <a:rect l="l" t="t" r="r" b="b"/>
              <a:pathLst>
                <a:path w="315" h="268" extrusionOk="0">
                  <a:moveTo>
                    <a:pt x="1" y="140"/>
                  </a:moveTo>
                  <a:cubicBezTo>
                    <a:pt x="59" y="24"/>
                    <a:pt x="163" y="0"/>
                    <a:pt x="268" y="47"/>
                  </a:cubicBezTo>
                  <a:cubicBezTo>
                    <a:pt x="291" y="59"/>
                    <a:pt x="314" y="105"/>
                    <a:pt x="314" y="151"/>
                  </a:cubicBezTo>
                  <a:cubicBezTo>
                    <a:pt x="314" y="163"/>
                    <a:pt x="279" y="209"/>
                    <a:pt x="268" y="221"/>
                  </a:cubicBezTo>
                  <a:cubicBezTo>
                    <a:pt x="163" y="267"/>
                    <a:pt x="59" y="244"/>
                    <a:pt x="1" y="14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17"/>
            <p:cNvSpPr/>
            <p:nvPr/>
          </p:nvSpPr>
          <p:spPr>
            <a:xfrm>
              <a:off x="1256250" y="3784325"/>
              <a:ext cx="4375" cy="5850"/>
            </a:xfrm>
            <a:custGeom>
              <a:avLst/>
              <a:gdLst/>
              <a:ahLst/>
              <a:cxnLst/>
              <a:rect l="l" t="t" r="r" b="b"/>
              <a:pathLst>
                <a:path w="175" h="234" extrusionOk="0">
                  <a:moveTo>
                    <a:pt x="70" y="233"/>
                  </a:moveTo>
                  <a:cubicBezTo>
                    <a:pt x="35" y="175"/>
                    <a:pt x="12" y="140"/>
                    <a:pt x="0" y="94"/>
                  </a:cubicBezTo>
                  <a:cubicBezTo>
                    <a:pt x="0" y="47"/>
                    <a:pt x="58" y="1"/>
                    <a:pt x="93" y="24"/>
                  </a:cubicBezTo>
                  <a:cubicBezTo>
                    <a:pt x="151" y="36"/>
                    <a:pt x="174" y="94"/>
                    <a:pt x="151" y="140"/>
                  </a:cubicBezTo>
                  <a:cubicBezTo>
                    <a:pt x="140" y="163"/>
                    <a:pt x="105" y="198"/>
                    <a:pt x="70" y="23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6" name="Google Shape;886;p17"/>
          <p:cNvGrpSpPr/>
          <p:nvPr/>
        </p:nvGrpSpPr>
        <p:grpSpPr>
          <a:xfrm rot="-2084963">
            <a:off x="6461954" y="-103695"/>
            <a:ext cx="1670611" cy="1197127"/>
            <a:chOff x="692625" y="2569725"/>
            <a:chExt cx="463800" cy="332350"/>
          </a:xfrm>
        </p:grpSpPr>
        <p:sp>
          <p:nvSpPr>
            <p:cNvPr id="887" name="Google Shape;887;p17"/>
            <p:cNvSpPr/>
            <p:nvPr/>
          </p:nvSpPr>
          <p:spPr>
            <a:xfrm>
              <a:off x="692625" y="2569725"/>
              <a:ext cx="463800" cy="332350"/>
            </a:xfrm>
            <a:custGeom>
              <a:avLst/>
              <a:gdLst/>
              <a:ahLst/>
              <a:cxnLst/>
              <a:rect l="l" t="t" r="r" b="b"/>
              <a:pathLst>
                <a:path w="18552" h="13294" extrusionOk="0">
                  <a:moveTo>
                    <a:pt x="15080" y="10669"/>
                  </a:moveTo>
                  <a:cubicBezTo>
                    <a:pt x="15313" y="10484"/>
                    <a:pt x="15533" y="10298"/>
                    <a:pt x="15754" y="10100"/>
                  </a:cubicBezTo>
                  <a:cubicBezTo>
                    <a:pt x="15998" y="10042"/>
                    <a:pt x="16207" y="9915"/>
                    <a:pt x="16462" y="9857"/>
                  </a:cubicBezTo>
                  <a:cubicBezTo>
                    <a:pt x="16648" y="9810"/>
                    <a:pt x="16868" y="9833"/>
                    <a:pt x="17066" y="9857"/>
                  </a:cubicBezTo>
                  <a:cubicBezTo>
                    <a:pt x="17309" y="9892"/>
                    <a:pt x="17518" y="10031"/>
                    <a:pt x="17716" y="10182"/>
                  </a:cubicBezTo>
                  <a:cubicBezTo>
                    <a:pt x="17797" y="10217"/>
                    <a:pt x="17855" y="10275"/>
                    <a:pt x="17913" y="10333"/>
                  </a:cubicBezTo>
                  <a:cubicBezTo>
                    <a:pt x="18111" y="10530"/>
                    <a:pt x="18285" y="10716"/>
                    <a:pt x="18343" y="11006"/>
                  </a:cubicBezTo>
                  <a:cubicBezTo>
                    <a:pt x="18424" y="11343"/>
                    <a:pt x="18401" y="11656"/>
                    <a:pt x="18401" y="11981"/>
                  </a:cubicBezTo>
                  <a:cubicBezTo>
                    <a:pt x="18401" y="12051"/>
                    <a:pt x="18389" y="12120"/>
                    <a:pt x="18366" y="12179"/>
                  </a:cubicBezTo>
                  <a:cubicBezTo>
                    <a:pt x="18227" y="12527"/>
                    <a:pt x="18006" y="12805"/>
                    <a:pt x="17693" y="12980"/>
                  </a:cubicBezTo>
                  <a:cubicBezTo>
                    <a:pt x="17495" y="13096"/>
                    <a:pt x="17286" y="13212"/>
                    <a:pt x="17042" y="13235"/>
                  </a:cubicBezTo>
                  <a:cubicBezTo>
                    <a:pt x="16752" y="13270"/>
                    <a:pt x="16474" y="13293"/>
                    <a:pt x="16183" y="13281"/>
                  </a:cubicBezTo>
                  <a:cubicBezTo>
                    <a:pt x="15998" y="13270"/>
                    <a:pt x="15812" y="13212"/>
                    <a:pt x="15661" y="13061"/>
                  </a:cubicBezTo>
                  <a:cubicBezTo>
                    <a:pt x="15487" y="12887"/>
                    <a:pt x="15313" y="12713"/>
                    <a:pt x="15197" y="12504"/>
                  </a:cubicBezTo>
                  <a:cubicBezTo>
                    <a:pt x="15069" y="12248"/>
                    <a:pt x="14918" y="11993"/>
                    <a:pt x="14883" y="11703"/>
                  </a:cubicBezTo>
                  <a:cubicBezTo>
                    <a:pt x="14732" y="11633"/>
                    <a:pt x="14570" y="11610"/>
                    <a:pt x="14419" y="11598"/>
                  </a:cubicBezTo>
                  <a:cubicBezTo>
                    <a:pt x="14105" y="11586"/>
                    <a:pt x="13803" y="11575"/>
                    <a:pt x="13513" y="11470"/>
                  </a:cubicBezTo>
                  <a:cubicBezTo>
                    <a:pt x="13339" y="11412"/>
                    <a:pt x="13142" y="11412"/>
                    <a:pt x="12933" y="11377"/>
                  </a:cubicBezTo>
                  <a:cubicBezTo>
                    <a:pt x="12759" y="11354"/>
                    <a:pt x="12596" y="11319"/>
                    <a:pt x="12422" y="11285"/>
                  </a:cubicBezTo>
                  <a:cubicBezTo>
                    <a:pt x="12213" y="11238"/>
                    <a:pt x="11992" y="11180"/>
                    <a:pt x="11760" y="11192"/>
                  </a:cubicBezTo>
                  <a:cubicBezTo>
                    <a:pt x="11702" y="11192"/>
                    <a:pt x="11633" y="11192"/>
                    <a:pt x="11575" y="11180"/>
                  </a:cubicBezTo>
                  <a:cubicBezTo>
                    <a:pt x="11296" y="11110"/>
                    <a:pt x="11017" y="11122"/>
                    <a:pt x="10739" y="11110"/>
                  </a:cubicBezTo>
                  <a:cubicBezTo>
                    <a:pt x="10599" y="11110"/>
                    <a:pt x="10448" y="11087"/>
                    <a:pt x="10321" y="11076"/>
                  </a:cubicBezTo>
                  <a:cubicBezTo>
                    <a:pt x="10100" y="11029"/>
                    <a:pt x="9903" y="11018"/>
                    <a:pt x="9682" y="11018"/>
                  </a:cubicBezTo>
                  <a:cubicBezTo>
                    <a:pt x="9322" y="11018"/>
                    <a:pt x="8974" y="11018"/>
                    <a:pt x="8614" y="11006"/>
                  </a:cubicBezTo>
                  <a:cubicBezTo>
                    <a:pt x="8440" y="11006"/>
                    <a:pt x="8266" y="10960"/>
                    <a:pt x="8092" y="10948"/>
                  </a:cubicBezTo>
                  <a:cubicBezTo>
                    <a:pt x="7952" y="10936"/>
                    <a:pt x="7825" y="10902"/>
                    <a:pt x="7697" y="10902"/>
                  </a:cubicBezTo>
                  <a:lnTo>
                    <a:pt x="5050" y="10902"/>
                  </a:lnTo>
                  <a:cubicBezTo>
                    <a:pt x="4899" y="10902"/>
                    <a:pt x="4737" y="10890"/>
                    <a:pt x="4574" y="10843"/>
                  </a:cubicBezTo>
                  <a:cubicBezTo>
                    <a:pt x="4388" y="10797"/>
                    <a:pt x="4203" y="10785"/>
                    <a:pt x="4005" y="10739"/>
                  </a:cubicBezTo>
                  <a:cubicBezTo>
                    <a:pt x="3738" y="10681"/>
                    <a:pt x="3460" y="10623"/>
                    <a:pt x="3169" y="10588"/>
                  </a:cubicBezTo>
                  <a:cubicBezTo>
                    <a:pt x="3018" y="10553"/>
                    <a:pt x="2868" y="10565"/>
                    <a:pt x="2705" y="10565"/>
                  </a:cubicBezTo>
                  <a:cubicBezTo>
                    <a:pt x="2496" y="10565"/>
                    <a:pt x="2299" y="10600"/>
                    <a:pt x="2113" y="10495"/>
                  </a:cubicBezTo>
                  <a:cubicBezTo>
                    <a:pt x="2067" y="10472"/>
                    <a:pt x="1997" y="10484"/>
                    <a:pt x="1939" y="10484"/>
                  </a:cubicBezTo>
                  <a:cubicBezTo>
                    <a:pt x="1858" y="10472"/>
                    <a:pt x="1776" y="10449"/>
                    <a:pt x="1707" y="10426"/>
                  </a:cubicBezTo>
                  <a:cubicBezTo>
                    <a:pt x="1625" y="10391"/>
                    <a:pt x="1567" y="10356"/>
                    <a:pt x="1498" y="10333"/>
                  </a:cubicBezTo>
                  <a:cubicBezTo>
                    <a:pt x="1196" y="10275"/>
                    <a:pt x="975" y="10089"/>
                    <a:pt x="801" y="9845"/>
                  </a:cubicBezTo>
                  <a:cubicBezTo>
                    <a:pt x="720" y="9717"/>
                    <a:pt x="604" y="9578"/>
                    <a:pt x="499" y="9450"/>
                  </a:cubicBezTo>
                  <a:cubicBezTo>
                    <a:pt x="325" y="9230"/>
                    <a:pt x="197" y="8998"/>
                    <a:pt x="163" y="8707"/>
                  </a:cubicBezTo>
                  <a:cubicBezTo>
                    <a:pt x="163" y="8673"/>
                    <a:pt x="139" y="8615"/>
                    <a:pt x="116" y="8568"/>
                  </a:cubicBezTo>
                  <a:cubicBezTo>
                    <a:pt x="23" y="8359"/>
                    <a:pt x="0" y="8162"/>
                    <a:pt x="0" y="7941"/>
                  </a:cubicBezTo>
                  <a:lnTo>
                    <a:pt x="0" y="6502"/>
                  </a:lnTo>
                  <a:cubicBezTo>
                    <a:pt x="0" y="6328"/>
                    <a:pt x="23" y="6153"/>
                    <a:pt x="81" y="6002"/>
                  </a:cubicBezTo>
                  <a:cubicBezTo>
                    <a:pt x="139" y="5828"/>
                    <a:pt x="139" y="5631"/>
                    <a:pt x="197" y="5457"/>
                  </a:cubicBezTo>
                  <a:lnTo>
                    <a:pt x="279" y="5201"/>
                  </a:lnTo>
                  <a:cubicBezTo>
                    <a:pt x="348" y="4981"/>
                    <a:pt x="453" y="4795"/>
                    <a:pt x="639" y="4644"/>
                  </a:cubicBezTo>
                  <a:cubicBezTo>
                    <a:pt x="685" y="4609"/>
                    <a:pt x="743" y="4563"/>
                    <a:pt x="755" y="4516"/>
                  </a:cubicBezTo>
                  <a:cubicBezTo>
                    <a:pt x="813" y="4354"/>
                    <a:pt x="952" y="4284"/>
                    <a:pt x="1080" y="4215"/>
                  </a:cubicBezTo>
                  <a:cubicBezTo>
                    <a:pt x="1324" y="4087"/>
                    <a:pt x="1591" y="3948"/>
                    <a:pt x="1858" y="3890"/>
                  </a:cubicBezTo>
                  <a:cubicBezTo>
                    <a:pt x="1974" y="3866"/>
                    <a:pt x="2090" y="3820"/>
                    <a:pt x="2206" y="3773"/>
                  </a:cubicBezTo>
                  <a:cubicBezTo>
                    <a:pt x="2287" y="3762"/>
                    <a:pt x="2357" y="3750"/>
                    <a:pt x="2415" y="3750"/>
                  </a:cubicBezTo>
                  <a:cubicBezTo>
                    <a:pt x="2519" y="3739"/>
                    <a:pt x="2612" y="3704"/>
                    <a:pt x="2717" y="3704"/>
                  </a:cubicBezTo>
                  <a:cubicBezTo>
                    <a:pt x="2833" y="3692"/>
                    <a:pt x="2937" y="3681"/>
                    <a:pt x="3053" y="3681"/>
                  </a:cubicBezTo>
                  <a:cubicBezTo>
                    <a:pt x="4214" y="3681"/>
                    <a:pt x="5364" y="3681"/>
                    <a:pt x="6524" y="3692"/>
                  </a:cubicBezTo>
                  <a:cubicBezTo>
                    <a:pt x="6664" y="3692"/>
                    <a:pt x="6815" y="3692"/>
                    <a:pt x="6942" y="3646"/>
                  </a:cubicBezTo>
                  <a:cubicBezTo>
                    <a:pt x="7012" y="3623"/>
                    <a:pt x="7105" y="3623"/>
                    <a:pt x="7186" y="3623"/>
                  </a:cubicBezTo>
                  <a:cubicBezTo>
                    <a:pt x="7523" y="3623"/>
                    <a:pt x="7836" y="3634"/>
                    <a:pt x="8173" y="3634"/>
                  </a:cubicBezTo>
                  <a:cubicBezTo>
                    <a:pt x="8266" y="3634"/>
                    <a:pt x="8347" y="3623"/>
                    <a:pt x="8452" y="3599"/>
                  </a:cubicBezTo>
                  <a:cubicBezTo>
                    <a:pt x="8695" y="3565"/>
                    <a:pt x="8846" y="3402"/>
                    <a:pt x="8904" y="3158"/>
                  </a:cubicBezTo>
                  <a:cubicBezTo>
                    <a:pt x="8928" y="3054"/>
                    <a:pt x="8986" y="2949"/>
                    <a:pt x="9020" y="2845"/>
                  </a:cubicBezTo>
                  <a:cubicBezTo>
                    <a:pt x="9055" y="2729"/>
                    <a:pt x="9102" y="2613"/>
                    <a:pt x="9160" y="2520"/>
                  </a:cubicBezTo>
                  <a:cubicBezTo>
                    <a:pt x="9218" y="2369"/>
                    <a:pt x="9287" y="2241"/>
                    <a:pt x="9392" y="2125"/>
                  </a:cubicBezTo>
                  <a:cubicBezTo>
                    <a:pt x="9543" y="1974"/>
                    <a:pt x="9694" y="1846"/>
                    <a:pt x="9845" y="1719"/>
                  </a:cubicBezTo>
                  <a:cubicBezTo>
                    <a:pt x="9868" y="1684"/>
                    <a:pt x="9926" y="1672"/>
                    <a:pt x="9949" y="1649"/>
                  </a:cubicBezTo>
                  <a:cubicBezTo>
                    <a:pt x="9972" y="1486"/>
                    <a:pt x="10135" y="1452"/>
                    <a:pt x="10239" y="1394"/>
                  </a:cubicBezTo>
                  <a:cubicBezTo>
                    <a:pt x="10599" y="1208"/>
                    <a:pt x="10971" y="1022"/>
                    <a:pt x="11354" y="836"/>
                  </a:cubicBezTo>
                  <a:cubicBezTo>
                    <a:pt x="11633" y="697"/>
                    <a:pt x="11900" y="558"/>
                    <a:pt x="12178" y="442"/>
                  </a:cubicBezTo>
                  <a:cubicBezTo>
                    <a:pt x="12399" y="349"/>
                    <a:pt x="12619" y="256"/>
                    <a:pt x="12863" y="268"/>
                  </a:cubicBezTo>
                  <a:cubicBezTo>
                    <a:pt x="12910" y="268"/>
                    <a:pt x="12968" y="268"/>
                    <a:pt x="13002" y="233"/>
                  </a:cubicBezTo>
                  <a:cubicBezTo>
                    <a:pt x="13142" y="151"/>
                    <a:pt x="13281" y="163"/>
                    <a:pt x="13409" y="221"/>
                  </a:cubicBezTo>
                  <a:cubicBezTo>
                    <a:pt x="13513" y="268"/>
                    <a:pt x="13606" y="268"/>
                    <a:pt x="13699" y="221"/>
                  </a:cubicBezTo>
                  <a:cubicBezTo>
                    <a:pt x="13757" y="198"/>
                    <a:pt x="13815" y="209"/>
                    <a:pt x="13873" y="198"/>
                  </a:cubicBezTo>
                  <a:cubicBezTo>
                    <a:pt x="13989" y="175"/>
                    <a:pt x="14129" y="151"/>
                    <a:pt x="14245" y="140"/>
                  </a:cubicBezTo>
                  <a:cubicBezTo>
                    <a:pt x="14338" y="117"/>
                    <a:pt x="14442" y="105"/>
                    <a:pt x="14546" y="105"/>
                  </a:cubicBezTo>
                  <a:cubicBezTo>
                    <a:pt x="14663" y="105"/>
                    <a:pt x="14790" y="105"/>
                    <a:pt x="14906" y="47"/>
                  </a:cubicBezTo>
                  <a:cubicBezTo>
                    <a:pt x="14976" y="24"/>
                    <a:pt x="15069" y="24"/>
                    <a:pt x="15150" y="24"/>
                  </a:cubicBezTo>
                  <a:cubicBezTo>
                    <a:pt x="15487" y="24"/>
                    <a:pt x="15835" y="35"/>
                    <a:pt x="16172" y="24"/>
                  </a:cubicBezTo>
                  <a:cubicBezTo>
                    <a:pt x="16462" y="0"/>
                    <a:pt x="16683" y="163"/>
                    <a:pt x="16880" y="314"/>
                  </a:cubicBezTo>
                  <a:cubicBezTo>
                    <a:pt x="17263" y="581"/>
                    <a:pt x="17449" y="976"/>
                    <a:pt x="17588" y="1394"/>
                  </a:cubicBezTo>
                  <a:cubicBezTo>
                    <a:pt x="17669" y="1614"/>
                    <a:pt x="17739" y="1823"/>
                    <a:pt x="17902" y="1974"/>
                  </a:cubicBezTo>
                  <a:cubicBezTo>
                    <a:pt x="17983" y="2079"/>
                    <a:pt x="18029" y="2229"/>
                    <a:pt x="18076" y="2369"/>
                  </a:cubicBezTo>
                  <a:cubicBezTo>
                    <a:pt x="18145" y="2636"/>
                    <a:pt x="18250" y="2891"/>
                    <a:pt x="18215" y="3170"/>
                  </a:cubicBezTo>
                  <a:cubicBezTo>
                    <a:pt x="18203" y="3390"/>
                    <a:pt x="18111" y="3483"/>
                    <a:pt x="17902" y="3483"/>
                  </a:cubicBezTo>
                  <a:lnTo>
                    <a:pt x="17495" y="3483"/>
                  </a:lnTo>
                  <a:cubicBezTo>
                    <a:pt x="17263" y="3483"/>
                    <a:pt x="17124" y="3402"/>
                    <a:pt x="17112" y="3181"/>
                  </a:cubicBezTo>
                  <a:cubicBezTo>
                    <a:pt x="17089" y="2903"/>
                    <a:pt x="16973" y="2647"/>
                    <a:pt x="17008" y="2369"/>
                  </a:cubicBezTo>
                  <a:cubicBezTo>
                    <a:pt x="17031" y="2253"/>
                    <a:pt x="16996" y="2148"/>
                    <a:pt x="16926" y="2055"/>
                  </a:cubicBezTo>
                  <a:cubicBezTo>
                    <a:pt x="16799" y="1881"/>
                    <a:pt x="16741" y="1672"/>
                    <a:pt x="16683" y="1452"/>
                  </a:cubicBezTo>
                  <a:cubicBezTo>
                    <a:pt x="16601" y="1196"/>
                    <a:pt x="16450" y="1045"/>
                    <a:pt x="16183" y="1045"/>
                  </a:cubicBezTo>
                  <a:lnTo>
                    <a:pt x="14651" y="1045"/>
                  </a:lnTo>
                  <a:cubicBezTo>
                    <a:pt x="14570" y="1045"/>
                    <a:pt x="14488" y="1080"/>
                    <a:pt x="14419" y="1092"/>
                  </a:cubicBezTo>
                  <a:cubicBezTo>
                    <a:pt x="14326" y="1103"/>
                    <a:pt x="14256" y="1138"/>
                    <a:pt x="14163" y="1138"/>
                  </a:cubicBezTo>
                  <a:cubicBezTo>
                    <a:pt x="14024" y="1150"/>
                    <a:pt x="13873" y="1161"/>
                    <a:pt x="13792" y="1301"/>
                  </a:cubicBezTo>
                  <a:cubicBezTo>
                    <a:pt x="13780" y="1324"/>
                    <a:pt x="13722" y="1336"/>
                    <a:pt x="13687" y="1359"/>
                  </a:cubicBezTo>
                  <a:cubicBezTo>
                    <a:pt x="13467" y="1428"/>
                    <a:pt x="13258" y="1510"/>
                    <a:pt x="13002" y="1533"/>
                  </a:cubicBezTo>
                  <a:cubicBezTo>
                    <a:pt x="12875" y="1533"/>
                    <a:pt x="12747" y="1591"/>
                    <a:pt x="12619" y="1603"/>
                  </a:cubicBezTo>
                  <a:cubicBezTo>
                    <a:pt x="12480" y="1603"/>
                    <a:pt x="12352" y="1661"/>
                    <a:pt x="12236" y="1672"/>
                  </a:cubicBezTo>
                  <a:cubicBezTo>
                    <a:pt x="12004" y="1707"/>
                    <a:pt x="11807" y="1777"/>
                    <a:pt x="11598" y="1846"/>
                  </a:cubicBezTo>
                  <a:cubicBezTo>
                    <a:pt x="11226" y="1974"/>
                    <a:pt x="10901" y="2171"/>
                    <a:pt x="10681" y="2520"/>
                  </a:cubicBezTo>
                  <a:cubicBezTo>
                    <a:pt x="10681" y="2531"/>
                    <a:pt x="10669" y="2531"/>
                    <a:pt x="10669" y="2543"/>
                  </a:cubicBezTo>
                  <a:cubicBezTo>
                    <a:pt x="10437" y="2729"/>
                    <a:pt x="10321" y="2996"/>
                    <a:pt x="10239" y="3251"/>
                  </a:cubicBezTo>
                  <a:cubicBezTo>
                    <a:pt x="10193" y="3390"/>
                    <a:pt x="10147" y="3506"/>
                    <a:pt x="10147" y="3634"/>
                  </a:cubicBezTo>
                  <a:cubicBezTo>
                    <a:pt x="10147" y="3715"/>
                    <a:pt x="10147" y="3820"/>
                    <a:pt x="10123" y="3913"/>
                  </a:cubicBezTo>
                  <a:cubicBezTo>
                    <a:pt x="10007" y="4203"/>
                    <a:pt x="10077" y="4493"/>
                    <a:pt x="10147" y="4783"/>
                  </a:cubicBezTo>
                  <a:cubicBezTo>
                    <a:pt x="10158" y="4842"/>
                    <a:pt x="10205" y="4876"/>
                    <a:pt x="10251" y="4923"/>
                  </a:cubicBezTo>
                  <a:cubicBezTo>
                    <a:pt x="10367" y="5016"/>
                    <a:pt x="10472" y="5097"/>
                    <a:pt x="10588" y="5190"/>
                  </a:cubicBezTo>
                  <a:cubicBezTo>
                    <a:pt x="10762" y="5306"/>
                    <a:pt x="10913" y="5399"/>
                    <a:pt x="11087" y="5515"/>
                  </a:cubicBezTo>
                  <a:cubicBezTo>
                    <a:pt x="11122" y="5538"/>
                    <a:pt x="11145" y="5561"/>
                    <a:pt x="11168" y="5561"/>
                  </a:cubicBezTo>
                  <a:cubicBezTo>
                    <a:pt x="11516" y="5654"/>
                    <a:pt x="11830" y="5828"/>
                    <a:pt x="12167" y="5944"/>
                  </a:cubicBezTo>
                  <a:cubicBezTo>
                    <a:pt x="12271" y="5968"/>
                    <a:pt x="12364" y="6026"/>
                    <a:pt x="12468" y="6072"/>
                  </a:cubicBezTo>
                  <a:cubicBezTo>
                    <a:pt x="12585" y="6119"/>
                    <a:pt x="12712" y="6153"/>
                    <a:pt x="12852" y="6188"/>
                  </a:cubicBezTo>
                  <a:cubicBezTo>
                    <a:pt x="13084" y="6246"/>
                    <a:pt x="13293" y="6316"/>
                    <a:pt x="13513" y="6409"/>
                  </a:cubicBezTo>
                  <a:cubicBezTo>
                    <a:pt x="13676" y="6467"/>
                    <a:pt x="13803" y="6548"/>
                    <a:pt x="13815" y="6757"/>
                  </a:cubicBezTo>
                  <a:cubicBezTo>
                    <a:pt x="14140" y="6838"/>
                    <a:pt x="14430" y="6931"/>
                    <a:pt x="14732" y="6954"/>
                  </a:cubicBezTo>
                  <a:lnTo>
                    <a:pt x="14767" y="6954"/>
                  </a:lnTo>
                  <a:cubicBezTo>
                    <a:pt x="15034" y="7105"/>
                    <a:pt x="15348" y="7024"/>
                    <a:pt x="15638" y="7059"/>
                  </a:cubicBezTo>
                  <a:cubicBezTo>
                    <a:pt x="15731" y="7070"/>
                    <a:pt x="15835" y="7059"/>
                    <a:pt x="15940" y="7070"/>
                  </a:cubicBezTo>
                  <a:cubicBezTo>
                    <a:pt x="16044" y="7082"/>
                    <a:pt x="16137" y="7070"/>
                    <a:pt x="16230" y="7001"/>
                  </a:cubicBezTo>
                  <a:cubicBezTo>
                    <a:pt x="16253" y="6966"/>
                    <a:pt x="16299" y="6954"/>
                    <a:pt x="16334" y="6943"/>
                  </a:cubicBezTo>
                  <a:cubicBezTo>
                    <a:pt x="16636" y="6850"/>
                    <a:pt x="16810" y="6618"/>
                    <a:pt x="16973" y="6362"/>
                  </a:cubicBezTo>
                  <a:cubicBezTo>
                    <a:pt x="17031" y="6258"/>
                    <a:pt x="17089" y="6177"/>
                    <a:pt x="17147" y="6072"/>
                  </a:cubicBezTo>
                  <a:cubicBezTo>
                    <a:pt x="17182" y="5979"/>
                    <a:pt x="17240" y="5898"/>
                    <a:pt x="17286" y="5793"/>
                  </a:cubicBezTo>
                  <a:cubicBezTo>
                    <a:pt x="17321" y="5724"/>
                    <a:pt x="17321" y="5631"/>
                    <a:pt x="17275" y="5561"/>
                  </a:cubicBezTo>
                  <a:cubicBezTo>
                    <a:pt x="17147" y="5271"/>
                    <a:pt x="17147" y="4969"/>
                    <a:pt x="17263" y="4679"/>
                  </a:cubicBezTo>
                  <a:cubicBezTo>
                    <a:pt x="17298" y="4563"/>
                    <a:pt x="17344" y="4435"/>
                    <a:pt x="17356" y="4296"/>
                  </a:cubicBezTo>
                  <a:cubicBezTo>
                    <a:pt x="17379" y="4122"/>
                    <a:pt x="17507" y="4040"/>
                    <a:pt x="17635" y="4029"/>
                  </a:cubicBezTo>
                  <a:cubicBezTo>
                    <a:pt x="17878" y="3982"/>
                    <a:pt x="18111" y="3971"/>
                    <a:pt x="18343" y="4099"/>
                  </a:cubicBezTo>
                  <a:cubicBezTo>
                    <a:pt x="18447" y="4157"/>
                    <a:pt x="18517" y="4226"/>
                    <a:pt x="18540" y="4354"/>
                  </a:cubicBezTo>
                  <a:cubicBezTo>
                    <a:pt x="18552" y="4493"/>
                    <a:pt x="18552" y="4621"/>
                    <a:pt x="18505" y="4749"/>
                  </a:cubicBezTo>
                  <a:cubicBezTo>
                    <a:pt x="18436" y="4981"/>
                    <a:pt x="18308" y="5190"/>
                    <a:pt x="18215" y="5422"/>
                  </a:cubicBezTo>
                  <a:cubicBezTo>
                    <a:pt x="18029" y="5863"/>
                    <a:pt x="17809" y="6304"/>
                    <a:pt x="17588" y="6757"/>
                  </a:cubicBezTo>
                  <a:cubicBezTo>
                    <a:pt x="17553" y="7047"/>
                    <a:pt x="17286" y="7198"/>
                    <a:pt x="17159" y="7430"/>
                  </a:cubicBezTo>
                  <a:lnTo>
                    <a:pt x="17112" y="7477"/>
                  </a:lnTo>
                  <a:lnTo>
                    <a:pt x="16416" y="7872"/>
                  </a:lnTo>
                  <a:cubicBezTo>
                    <a:pt x="16358" y="7895"/>
                    <a:pt x="16288" y="7918"/>
                    <a:pt x="16218" y="7930"/>
                  </a:cubicBezTo>
                  <a:cubicBezTo>
                    <a:pt x="16172" y="7941"/>
                    <a:pt x="16114" y="7930"/>
                    <a:pt x="16067" y="7941"/>
                  </a:cubicBezTo>
                  <a:cubicBezTo>
                    <a:pt x="15707" y="8092"/>
                    <a:pt x="15313" y="7999"/>
                    <a:pt x="14953" y="8011"/>
                  </a:cubicBezTo>
                  <a:cubicBezTo>
                    <a:pt x="14825" y="8011"/>
                    <a:pt x="14686" y="7976"/>
                    <a:pt x="14570" y="7930"/>
                  </a:cubicBezTo>
                  <a:cubicBezTo>
                    <a:pt x="14279" y="7837"/>
                    <a:pt x="13966" y="7860"/>
                    <a:pt x="13699" y="7663"/>
                  </a:cubicBezTo>
                  <a:cubicBezTo>
                    <a:pt x="13664" y="7639"/>
                    <a:pt x="13583" y="7639"/>
                    <a:pt x="13525" y="7651"/>
                  </a:cubicBezTo>
                  <a:cubicBezTo>
                    <a:pt x="13281" y="7686"/>
                    <a:pt x="13037" y="7651"/>
                    <a:pt x="12817" y="7535"/>
                  </a:cubicBezTo>
                  <a:cubicBezTo>
                    <a:pt x="12735" y="7488"/>
                    <a:pt x="12654" y="7430"/>
                    <a:pt x="12538" y="7407"/>
                  </a:cubicBezTo>
                  <a:cubicBezTo>
                    <a:pt x="12329" y="7349"/>
                    <a:pt x="12120" y="7256"/>
                    <a:pt x="11900" y="7187"/>
                  </a:cubicBezTo>
                  <a:cubicBezTo>
                    <a:pt x="11865" y="7175"/>
                    <a:pt x="11807" y="7163"/>
                    <a:pt x="11760" y="7129"/>
                  </a:cubicBezTo>
                  <a:cubicBezTo>
                    <a:pt x="11656" y="7059"/>
                    <a:pt x="11540" y="7012"/>
                    <a:pt x="11424" y="6966"/>
                  </a:cubicBezTo>
                  <a:cubicBezTo>
                    <a:pt x="11296" y="6931"/>
                    <a:pt x="11180" y="6850"/>
                    <a:pt x="11064" y="6815"/>
                  </a:cubicBezTo>
                  <a:cubicBezTo>
                    <a:pt x="10971" y="6769"/>
                    <a:pt x="10901" y="6722"/>
                    <a:pt x="10820" y="6699"/>
                  </a:cubicBezTo>
                  <a:cubicBezTo>
                    <a:pt x="10483" y="6618"/>
                    <a:pt x="10205" y="6420"/>
                    <a:pt x="9903" y="6269"/>
                  </a:cubicBezTo>
                  <a:cubicBezTo>
                    <a:pt x="9845" y="6246"/>
                    <a:pt x="9798" y="6200"/>
                    <a:pt x="9752" y="6153"/>
                  </a:cubicBezTo>
                  <a:cubicBezTo>
                    <a:pt x="9636" y="6072"/>
                    <a:pt x="9554" y="5956"/>
                    <a:pt x="9427" y="5886"/>
                  </a:cubicBezTo>
                  <a:cubicBezTo>
                    <a:pt x="9229" y="5782"/>
                    <a:pt x="9102" y="5631"/>
                    <a:pt x="9032" y="5434"/>
                  </a:cubicBezTo>
                  <a:cubicBezTo>
                    <a:pt x="8939" y="5213"/>
                    <a:pt x="8788" y="5027"/>
                    <a:pt x="8626" y="4853"/>
                  </a:cubicBezTo>
                  <a:cubicBezTo>
                    <a:pt x="8463" y="4679"/>
                    <a:pt x="8243" y="4621"/>
                    <a:pt x="8010" y="4609"/>
                  </a:cubicBezTo>
                  <a:cubicBezTo>
                    <a:pt x="7871" y="4586"/>
                    <a:pt x="7720" y="4609"/>
                    <a:pt x="7581" y="4609"/>
                  </a:cubicBezTo>
                  <a:lnTo>
                    <a:pt x="4226" y="4609"/>
                  </a:lnTo>
                  <a:cubicBezTo>
                    <a:pt x="4063" y="4609"/>
                    <a:pt x="3924" y="4621"/>
                    <a:pt x="3773" y="4667"/>
                  </a:cubicBezTo>
                  <a:cubicBezTo>
                    <a:pt x="3645" y="4702"/>
                    <a:pt x="3483" y="4691"/>
                    <a:pt x="3355" y="4691"/>
                  </a:cubicBezTo>
                  <a:cubicBezTo>
                    <a:pt x="3018" y="4679"/>
                    <a:pt x="2693" y="4725"/>
                    <a:pt x="2368" y="4853"/>
                  </a:cubicBezTo>
                  <a:cubicBezTo>
                    <a:pt x="2287" y="4900"/>
                    <a:pt x="2183" y="4911"/>
                    <a:pt x="2078" y="4934"/>
                  </a:cubicBezTo>
                  <a:cubicBezTo>
                    <a:pt x="1741" y="5074"/>
                    <a:pt x="1474" y="5248"/>
                    <a:pt x="1312" y="5596"/>
                  </a:cubicBezTo>
                  <a:cubicBezTo>
                    <a:pt x="1219" y="5793"/>
                    <a:pt x="1126" y="5979"/>
                    <a:pt x="1161" y="6200"/>
                  </a:cubicBezTo>
                  <a:cubicBezTo>
                    <a:pt x="1161" y="6246"/>
                    <a:pt x="1161" y="6293"/>
                    <a:pt x="1149" y="6316"/>
                  </a:cubicBezTo>
                  <a:cubicBezTo>
                    <a:pt x="1045" y="6525"/>
                    <a:pt x="1091" y="6734"/>
                    <a:pt x="1080" y="6954"/>
                  </a:cubicBezTo>
                  <a:cubicBezTo>
                    <a:pt x="1080" y="7187"/>
                    <a:pt x="1091" y="7407"/>
                    <a:pt x="1080" y="7639"/>
                  </a:cubicBezTo>
                  <a:cubicBezTo>
                    <a:pt x="1068" y="7930"/>
                    <a:pt x="1149" y="8185"/>
                    <a:pt x="1219" y="8475"/>
                  </a:cubicBezTo>
                  <a:cubicBezTo>
                    <a:pt x="1265" y="8684"/>
                    <a:pt x="1393" y="8823"/>
                    <a:pt x="1544" y="8963"/>
                  </a:cubicBezTo>
                  <a:cubicBezTo>
                    <a:pt x="1707" y="9102"/>
                    <a:pt x="1846" y="9253"/>
                    <a:pt x="2032" y="9369"/>
                  </a:cubicBezTo>
                  <a:cubicBezTo>
                    <a:pt x="2241" y="9497"/>
                    <a:pt x="2438" y="9601"/>
                    <a:pt x="2670" y="9636"/>
                  </a:cubicBezTo>
                  <a:cubicBezTo>
                    <a:pt x="2984" y="9694"/>
                    <a:pt x="3274" y="9752"/>
                    <a:pt x="3587" y="9752"/>
                  </a:cubicBezTo>
                  <a:cubicBezTo>
                    <a:pt x="3634" y="9752"/>
                    <a:pt x="3692" y="9752"/>
                    <a:pt x="3738" y="9775"/>
                  </a:cubicBezTo>
                  <a:cubicBezTo>
                    <a:pt x="3947" y="9868"/>
                    <a:pt x="4168" y="9845"/>
                    <a:pt x="4400" y="9845"/>
                  </a:cubicBezTo>
                  <a:cubicBezTo>
                    <a:pt x="4609" y="9845"/>
                    <a:pt x="4806" y="9810"/>
                    <a:pt x="5015" y="9915"/>
                  </a:cubicBezTo>
                  <a:cubicBezTo>
                    <a:pt x="5073" y="9950"/>
                    <a:pt x="5155" y="9926"/>
                    <a:pt x="5224" y="9926"/>
                  </a:cubicBezTo>
                  <a:cubicBezTo>
                    <a:pt x="5828" y="9868"/>
                    <a:pt x="6420" y="9915"/>
                    <a:pt x="7012" y="9915"/>
                  </a:cubicBezTo>
                  <a:cubicBezTo>
                    <a:pt x="7059" y="9915"/>
                    <a:pt x="7105" y="9915"/>
                    <a:pt x="7128" y="9926"/>
                  </a:cubicBezTo>
                  <a:cubicBezTo>
                    <a:pt x="7302" y="10019"/>
                    <a:pt x="7488" y="9984"/>
                    <a:pt x="7662" y="10008"/>
                  </a:cubicBezTo>
                  <a:lnTo>
                    <a:pt x="8521" y="10008"/>
                  </a:lnTo>
                  <a:cubicBezTo>
                    <a:pt x="8707" y="10008"/>
                    <a:pt x="8881" y="9984"/>
                    <a:pt x="9055" y="10066"/>
                  </a:cubicBezTo>
                  <a:cubicBezTo>
                    <a:pt x="9137" y="10089"/>
                    <a:pt x="9218" y="10077"/>
                    <a:pt x="9311" y="10077"/>
                  </a:cubicBezTo>
                  <a:lnTo>
                    <a:pt x="10263" y="10077"/>
                  </a:lnTo>
                  <a:cubicBezTo>
                    <a:pt x="10379" y="10077"/>
                    <a:pt x="10506" y="10100"/>
                    <a:pt x="10623" y="10135"/>
                  </a:cubicBezTo>
                  <a:cubicBezTo>
                    <a:pt x="10646" y="10135"/>
                    <a:pt x="10669" y="10147"/>
                    <a:pt x="10681" y="10147"/>
                  </a:cubicBezTo>
                  <a:cubicBezTo>
                    <a:pt x="10936" y="10182"/>
                    <a:pt x="11168" y="10217"/>
                    <a:pt x="11412" y="10251"/>
                  </a:cubicBezTo>
                  <a:cubicBezTo>
                    <a:pt x="11644" y="10275"/>
                    <a:pt x="11876" y="10298"/>
                    <a:pt x="12109" y="10321"/>
                  </a:cubicBezTo>
                  <a:cubicBezTo>
                    <a:pt x="12364" y="10356"/>
                    <a:pt x="12631" y="10391"/>
                    <a:pt x="12886" y="10426"/>
                  </a:cubicBezTo>
                  <a:cubicBezTo>
                    <a:pt x="12979" y="10437"/>
                    <a:pt x="13060" y="10449"/>
                    <a:pt x="13165" y="10484"/>
                  </a:cubicBezTo>
                  <a:cubicBezTo>
                    <a:pt x="13223" y="10495"/>
                    <a:pt x="13281" y="10530"/>
                    <a:pt x="13339" y="10507"/>
                  </a:cubicBezTo>
                  <a:cubicBezTo>
                    <a:pt x="13629" y="10507"/>
                    <a:pt x="13908" y="10600"/>
                    <a:pt x="14187" y="10658"/>
                  </a:cubicBezTo>
                  <a:cubicBezTo>
                    <a:pt x="14303" y="10669"/>
                    <a:pt x="14430" y="10681"/>
                    <a:pt x="14546" y="10681"/>
                  </a:cubicBezTo>
                  <a:cubicBezTo>
                    <a:pt x="14732" y="10646"/>
                    <a:pt x="14918" y="10658"/>
                    <a:pt x="15080" y="10669"/>
                  </a:cubicBezTo>
                  <a:close/>
                  <a:moveTo>
                    <a:pt x="13258" y="488"/>
                  </a:moveTo>
                  <a:lnTo>
                    <a:pt x="12933" y="488"/>
                  </a:lnTo>
                  <a:cubicBezTo>
                    <a:pt x="12805" y="488"/>
                    <a:pt x="12677" y="511"/>
                    <a:pt x="12561" y="569"/>
                  </a:cubicBezTo>
                  <a:cubicBezTo>
                    <a:pt x="12364" y="674"/>
                    <a:pt x="12167" y="732"/>
                    <a:pt x="11958" y="813"/>
                  </a:cubicBezTo>
                  <a:cubicBezTo>
                    <a:pt x="11644" y="952"/>
                    <a:pt x="11319" y="1092"/>
                    <a:pt x="11017" y="1243"/>
                  </a:cubicBezTo>
                  <a:cubicBezTo>
                    <a:pt x="10901" y="1301"/>
                    <a:pt x="10820" y="1370"/>
                    <a:pt x="10715" y="1440"/>
                  </a:cubicBezTo>
                  <a:cubicBezTo>
                    <a:pt x="10599" y="1533"/>
                    <a:pt x="10506" y="1614"/>
                    <a:pt x="10390" y="1707"/>
                  </a:cubicBezTo>
                  <a:cubicBezTo>
                    <a:pt x="10205" y="1835"/>
                    <a:pt x="10019" y="1951"/>
                    <a:pt x="9845" y="2090"/>
                  </a:cubicBezTo>
                  <a:cubicBezTo>
                    <a:pt x="9717" y="2195"/>
                    <a:pt x="9613" y="2299"/>
                    <a:pt x="9554" y="2438"/>
                  </a:cubicBezTo>
                  <a:cubicBezTo>
                    <a:pt x="9427" y="2729"/>
                    <a:pt x="9276" y="3007"/>
                    <a:pt x="9195" y="3309"/>
                  </a:cubicBezTo>
                  <a:cubicBezTo>
                    <a:pt x="9113" y="3553"/>
                    <a:pt x="8974" y="3762"/>
                    <a:pt x="8695" y="3832"/>
                  </a:cubicBezTo>
                  <a:cubicBezTo>
                    <a:pt x="8568" y="3866"/>
                    <a:pt x="8452" y="3924"/>
                    <a:pt x="8324" y="3866"/>
                  </a:cubicBezTo>
                  <a:cubicBezTo>
                    <a:pt x="8277" y="3843"/>
                    <a:pt x="8219" y="3843"/>
                    <a:pt x="8173" y="3843"/>
                  </a:cubicBezTo>
                  <a:cubicBezTo>
                    <a:pt x="7883" y="3843"/>
                    <a:pt x="7581" y="3866"/>
                    <a:pt x="7291" y="3866"/>
                  </a:cubicBezTo>
                  <a:cubicBezTo>
                    <a:pt x="7198" y="3866"/>
                    <a:pt x="7117" y="3866"/>
                    <a:pt x="7047" y="3890"/>
                  </a:cubicBezTo>
                  <a:cubicBezTo>
                    <a:pt x="6908" y="3948"/>
                    <a:pt x="6768" y="3948"/>
                    <a:pt x="6617" y="3948"/>
                  </a:cubicBezTo>
                  <a:cubicBezTo>
                    <a:pt x="5538" y="3948"/>
                    <a:pt x="4458" y="3948"/>
                    <a:pt x="3367" y="3971"/>
                  </a:cubicBezTo>
                  <a:cubicBezTo>
                    <a:pt x="3158" y="3971"/>
                    <a:pt x="2937" y="3936"/>
                    <a:pt x="2751" y="4040"/>
                  </a:cubicBezTo>
                  <a:cubicBezTo>
                    <a:pt x="2728" y="4052"/>
                    <a:pt x="2705" y="4052"/>
                    <a:pt x="2693" y="4052"/>
                  </a:cubicBezTo>
                  <a:cubicBezTo>
                    <a:pt x="2496" y="4029"/>
                    <a:pt x="2322" y="4099"/>
                    <a:pt x="2148" y="4145"/>
                  </a:cubicBezTo>
                  <a:cubicBezTo>
                    <a:pt x="1707" y="4261"/>
                    <a:pt x="1242" y="4389"/>
                    <a:pt x="964" y="4807"/>
                  </a:cubicBezTo>
                  <a:cubicBezTo>
                    <a:pt x="964" y="4818"/>
                    <a:pt x="952" y="4818"/>
                    <a:pt x="952" y="4842"/>
                  </a:cubicBezTo>
                  <a:cubicBezTo>
                    <a:pt x="743" y="4992"/>
                    <a:pt x="662" y="5225"/>
                    <a:pt x="581" y="5457"/>
                  </a:cubicBezTo>
                  <a:cubicBezTo>
                    <a:pt x="557" y="5561"/>
                    <a:pt x="511" y="5654"/>
                    <a:pt x="499" y="5747"/>
                  </a:cubicBezTo>
                  <a:cubicBezTo>
                    <a:pt x="453" y="5956"/>
                    <a:pt x="406" y="6177"/>
                    <a:pt x="395" y="6374"/>
                  </a:cubicBezTo>
                  <a:cubicBezTo>
                    <a:pt x="383" y="6943"/>
                    <a:pt x="395" y="7512"/>
                    <a:pt x="395" y="8057"/>
                  </a:cubicBezTo>
                  <a:cubicBezTo>
                    <a:pt x="395" y="8127"/>
                    <a:pt x="395" y="8208"/>
                    <a:pt x="430" y="8278"/>
                  </a:cubicBezTo>
                  <a:cubicBezTo>
                    <a:pt x="464" y="8452"/>
                    <a:pt x="522" y="8626"/>
                    <a:pt x="581" y="8800"/>
                  </a:cubicBezTo>
                  <a:cubicBezTo>
                    <a:pt x="639" y="8963"/>
                    <a:pt x="697" y="9102"/>
                    <a:pt x="801" y="9230"/>
                  </a:cubicBezTo>
                  <a:cubicBezTo>
                    <a:pt x="952" y="9392"/>
                    <a:pt x="1045" y="9578"/>
                    <a:pt x="1196" y="9741"/>
                  </a:cubicBezTo>
                  <a:cubicBezTo>
                    <a:pt x="1277" y="9845"/>
                    <a:pt x="1416" y="9926"/>
                    <a:pt x="1544" y="9973"/>
                  </a:cubicBezTo>
                  <a:cubicBezTo>
                    <a:pt x="1788" y="10042"/>
                    <a:pt x="2008" y="10193"/>
                    <a:pt x="2287" y="10159"/>
                  </a:cubicBezTo>
                  <a:cubicBezTo>
                    <a:pt x="2426" y="10251"/>
                    <a:pt x="2601" y="10217"/>
                    <a:pt x="2763" y="10217"/>
                  </a:cubicBezTo>
                  <a:cubicBezTo>
                    <a:pt x="3007" y="10217"/>
                    <a:pt x="3251" y="10193"/>
                    <a:pt x="3483" y="10298"/>
                  </a:cubicBezTo>
                  <a:cubicBezTo>
                    <a:pt x="3541" y="10321"/>
                    <a:pt x="3599" y="10309"/>
                    <a:pt x="3680" y="10309"/>
                  </a:cubicBezTo>
                  <a:cubicBezTo>
                    <a:pt x="3750" y="10321"/>
                    <a:pt x="3820" y="10321"/>
                    <a:pt x="3889" y="10333"/>
                  </a:cubicBezTo>
                  <a:cubicBezTo>
                    <a:pt x="4121" y="10391"/>
                    <a:pt x="4354" y="10472"/>
                    <a:pt x="4621" y="10472"/>
                  </a:cubicBezTo>
                  <a:cubicBezTo>
                    <a:pt x="4667" y="10472"/>
                    <a:pt x="4725" y="10472"/>
                    <a:pt x="4760" y="10495"/>
                  </a:cubicBezTo>
                  <a:cubicBezTo>
                    <a:pt x="4899" y="10565"/>
                    <a:pt x="5038" y="10553"/>
                    <a:pt x="5189" y="10553"/>
                  </a:cubicBezTo>
                  <a:lnTo>
                    <a:pt x="8185" y="10553"/>
                  </a:lnTo>
                  <a:cubicBezTo>
                    <a:pt x="8301" y="10553"/>
                    <a:pt x="8417" y="10553"/>
                    <a:pt x="8521" y="10588"/>
                  </a:cubicBezTo>
                  <a:cubicBezTo>
                    <a:pt x="8637" y="10623"/>
                    <a:pt x="8765" y="10623"/>
                    <a:pt x="8881" y="10623"/>
                  </a:cubicBezTo>
                  <a:cubicBezTo>
                    <a:pt x="8962" y="10623"/>
                    <a:pt x="9032" y="10611"/>
                    <a:pt x="9102" y="10646"/>
                  </a:cubicBezTo>
                  <a:cubicBezTo>
                    <a:pt x="9322" y="10727"/>
                    <a:pt x="9554" y="10716"/>
                    <a:pt x="9775" y="10739"/>
                  </a:cubicBezTo>
                  <a:cubicBezTo>
                    <a:pt x="9914" y="10762"/>
                    <a:pt x="10065" y="10739"/>
                    <a:pt x="10193" y="10774"/>
                  </a:cubicBezTo>
                  <a:cubicBezTo>
                    <a:pt x="10472" y="10832"/>
                    <a:pt x="10762" y="10832"/>
                    <a:pt x="11052" y="10843"/>
                  </a:cubicBezTo>
                  <a:cubicBezTo>
                    <a:pt x="11470" y="10878"/>
                    <a:pt x="11876" y="10913"/>
                    <a:pt x="12294" y="10971"/>
                  </a:cubicBezTo>
                  <a:cubicBezTo>
                    <a:pt x="12677" y="11029"/>
                    <a:pt x="13037" y="11122"/>
                    <a:pt x="13409" y="11180"/>
                  </a:cubicBezTo>
                  <a:cubicBezTo>
                    <a:pt x="13873" y="11238"/>
                    <a:pt x="14338" y="11285"/>
                    <a:pt x="14802" y="11343"/>
                  </a:cubicBezTo>
                  <a:cubicBezTo>
                    <a:pt x="14848" y="11343"/>
                    <a:pt x="14906" y="11319"/>
                    <a:pt x="14964" y="11308"/>
                  </a:cubicBezTo>
                  <a:lnTo>
                    <a:pt x="14964" y="10878"/>
                  </a:lnTo>
                  <a:cubicBezTo>
                    <a:pt x="14883" y="10797"/>
                    <a:pt x="14790" y="10832"/>
                    <a:pt x="14709" y="10832"/>
                  </a:cubicBezTo>
                  <a:cubicBezTo>
                    <a:pt x="14326" y="10855"/>
                    <a:pt x="13978" y="10727"/>
                    <a:pt x="13606" y="10739"/>
                  </a:cubicBezTo>
                  <a:cubicBezTo>
                    <a:pt x="13571" y="10739"/>
                    <a:pt x="13548" y="10727"/>
                    <a:pt x="13513" y="10727"/>
                  </a:cubicBezTo>
                  <a:cubicBezTo>
                    <a:pt x="13142" y="10658"/>
                    <a:pt x="12770" y="10600"/>
                    <a:pt x="12399" y="10530"/>
                  </a:cubicBezTo>
                  <a:lnTo>
                    <a:pt x="12341" y="10530"/>
                  </a:lnTo>
                  <a:cubicBezTo>
                    <a:pt x="12097" y="10530"/>
                    <a:pt x="11842" y="10542"/>
                    <a:pt x="11609" y="10449"/>
                  </a:cubicBezTo>
                  <a:cubicBezTo>
                    <a:pt x="11575" y="10437"/>
                    <a:pt x="11528" y="10437"/>
                    <a:pt x="11493" y="10449"/>
                  </a:cubicBezTo>
                  <a:cubicBezTo>
                    <a:pt x="11226" y="10472"/>
                    <a:pt x="10959" y="10356"/>
                    <a:pt x="10681" y="10356"/>
                  </a:cubicBezTo>
                  <a:cubicBezTo>
                    <a:pt x="10506" y="10263"/>
                    <a:pt x="10321" y="10275"/>
                    <a:pt x="10147" y="10275"/>
                  </a:cubicBezTo>
                  <a:lnTo>
                    <a:pt x="9322" y="10275"/>
                  </a:lnTo>
                  <a:cubicBezTo>
                    <a:pt x="9229" y="10275"/>
                    <a:pt x="9148" y="10298"/>
                    <a:pt x="9079" y="10263"/>
                  </a:cubicBezTo>
                  <a:cubicBezTo>
                    <a:pt x="8904" y="10193"/>
                    <a:pt x="8742" y="10205"/>
                    <a:pt x="8568" y="10205"/>
                  </a:cubicBezTo>
                  <a:lnTo>
                    <a:pt x="7488" y="10205"/>
                  </a:lnTo>
                  <a:cubicBezTo>
                    <a:pt x="7407" y="10205"/>
                    <a:pt x="7314" y="10217"/>
                    <a:pt x="7244" y="10193"/>
                  </a:cubicBezTo>
                  <a:cubicBezTo>
                    <a:pt x="7070" y="10124"/>
                    <a:pt x="6908" y="10135"/>
                    <a:pt x="6733" y="10135"/>
                  </a:cubicBezTo>
                  <a:lnTo>
                    <a:pt x="5422" y="10135"/>
                  </a:lnTo>
                  <a:cubicBezTo>
                    <a:pt x="5224" y="10135"/>
                    <a:pt x="5027" y="10135"/>
                    <a:pt x="4841" y="10066"/>
                  </a:cubicBezTo>
                  <a:cubicBezTo>
                    <a:pt x="4760" y="10031"/>
                    <a:pt x="4690" y="10031"/>
                    <a:pt x="4621" y="10031"/>
                  </a:cubicBezTo>
                  <a:cubicBezTo>
                    <a:pt x="4319" y="10042"/>
                    <a:pt x="4005" y="10008"/>
                    <a:pt x="3703" y="9950"/>
                  </a:cubicBezTo>
                  <a:cubicBezTo>
                    <a:pt x="3634" y="9926"/>
                    <a:pt x="3564" y="9915"/>
                    <a:pt x="3483" y="9915"/>
                  </a:cubicBezTo>
                  <a:cubicBezTo>
                    <a:pt x="3111" y="9903"/>
                    <a:pt x="2728" y="9857"/>
                    <a:pt x="2368" y="9787"/>
                  </a:cubicBezTo>
                  <a:cubicBezTo>
                    <a:pt x="2241" y="9752"/>
                    <a:pt x="2125" y="9717"/>
                    <a:pt x="2008" y="9636"/>
                  </a:cubicBezTo>
                  <a:cubicBezTo>
                    <a:pt x="1730" y="9462"/>
                    <a:pt x="1509" y="9253"/>
                    <a:pt x="1300" y="9021"/>
                  </a:cubicBezTo>
                  <a:cubicBezTo>
                    <a:pt x="1091" y="8800"/>
                    <a:pt x="929" y="8556"/>
                    <a:pt x="929" y="8231"/>
                  </a:cubicBezTo>
                  <a:cubicBezTo>
                    <a:pt x="929" y="8208"/>
                    <a:pt x="929" y="8173"/>
                    <a:pt x="917" y="8150"/>
                  </a:cubicBezTo>
                  <a:cubicBezTo>
                    <a:pt x="848" y="8034"/>
                    <a:pt x="859" y="7918"/>
                    <a:pt x="859" y="7779"/>
                  </a:cubicBezTo>
                  <a:lnTo>
                    <a:pt x="859" y="6490"/>
                  </a:lnTo>
                  <a:cubicBezTo>
                    <a:pt x="859" y="6409"/>
                    <a:pt x="894" y="6316"/>
                    <a:pt x="906" y="6211"/>
                  </a:cubicBezTo>
                  <a:cubicBezTo>
                    <a:pt x="917" y="6130"/>
                    <a:pt x="952" y="6037"/>
                    <a:pt x="929" y="5944"/>
                  </a:cubicBezTo>
                  <a:cubicBezTo>
                    <a:pt x="917" y="5689"/>
                    <a:pt x="1033" y="5492"/>
                    <a:pt x="1126" y="5271"/>
                  </a:cubicBezTo>
                  <a:cubicBezTo>
                    <a:pt x="1184" y="5097"/>
                    <a:pt x="1300" y="4981"/>
                    <a:pt x="1451" y="4900"/>
                  </a:cubicBezTo>
                  <a:lnTo>
                    <a:pt x="1498" y="4853"/>
                  </a:lnTo>
                  <a:cubicBezTo>
                    <a:pt x="1672" y="4644"/>
                    <a:pt x="1916" y="4563"/>
                    <a:pt x="2171" y="4493"/>
                  </a:cubicBezTo>
                  <a:cubicBezTo>
                    <a:pt x="2264" y="4458"/>
                    <a:pt x="2380" y="4435"/>
                    <a:pt x="2484" y="4412"/>
                  </a:cubicBezTo>
                  <a:cubicBezTo>
                    <a:pt x="2786" y="4342"/>
                    <a:pt x="3100" y="4273"/>
                    <a:pt x="3413" y="4296"/>
                  </a:cubicBezTo>
                  <a:lnTo>
                    <a:pt x="3634" y="4296"/>
                  </a:lnTo>
                  <a:cubicBezTo>
                    <a:pt x="3692" y="4296"/>
                    <a:pt x="3761" y="4296"/>
                    <a:pt x="3808" y="4273"/>
                  </a:cubicBezTo>
                  <a:cubicBezTo>
                    <a:pt x="3936" y="4215"/>
                    <a:pt x="4063" y="4215"/>
                    <a:pt x="4203" y="4215"/>
                  </a:cubicBezTo>
                  <a:cubicBezTo>
                    <a:pt x="5387" y="4215"/>
                    <a:pt x="6594" y="4226"/>
                    <a:pt x="7778" y="4215"/>
                  </a:cubicBezTo>
                  <a:cubicBezTo>
                    <a:pt x="8161" y="4215"/>
                    <a:pt x="8510" y="4261"/>
                    <a:pt x="8823" y="4470"/>
                  </a:cubicBezTo>
                  <a:cubicBezTo>
                    <a:pt x="8858" y="4493"/>
                    <a:pt x="8881" y="4493"/>
                    <a:pt x="8916" y="4516"/>
                  </a:cubicBezTo>
                  <a:cubicBezTo>
                    <a:pt x="9055" y="4621"/>
                    <a:pt x="9218" y="4737"/>
                    <a:pt x="9276" y="4923"/>
                  </a:cubicBezTo>
                  <a:cubicBezTo>
                    <a:pt x="9322" y="5039"/>
                    <a:pt x="9380" y="5143"/>
                    <a:pt x="9438" y="5259"/>
                  </a:cubicBezTo>
                  <a:cubicBezTo>
                    <a:pt x="9450" y="5283"/>
                    <a:pt x="9450" y="5318"/>
                    <a:pt x="9485" y="5329"/>
                  </a:cubicBezTo>
                  <a:cubicBezTo>
                    <a:pt x="9624" y="5422"/>
                    <a:pt x="9729" y="5550"/>
                    <a:pt x="9798" y="5689"/>
                  </a:cubicBezTo>
                  <a:cubicBezTo>
                    <a:pt x="9810" y="5735"/>
                    <a:pt x="9891" y="5747"/>
                    <a:pt x="9914" y="5782"/>
                  </a:cubicBezTo>
                  <a:cubicBezTo>
                    <a:pt x="9984" y="5828"/>
                    <a:pt x="10077" y="5886"/>
                    <a:pt x="10147" y="5921"/>
                  </a:cubicBezTo>
                  <a:cubicBezTo>
                    <a:pt x="10309" y="6014"/>
                    <a:pt x="10472" y="6130"/>
                    <a:pt x="10623" y="6177"/>
                  </a:cubicBezTo>
                  <a:cubicBezTo>
                    <a:pt x="10785" y="6211"/>
                    <a:pt x="10936" y="6269"/>
                    <a:pt x="11075" y="6328"/>
                  </a:cubicBezTo>
                  <a:cubicBezTo>
                    <a:pt x="11307" y="6432"/>
                    <a:pt x="11551" y="6502"/>
                    <a:pt x="11783" y="6618"/>
                  </a:cubicBezTo>
                  <a:cubicBezTo>
                    <a:pt x="12016" y="6734"/>
                    <a:pt x="12283" y="6815"/>
                    <a:pt x="12503" y="6966"/>
                  </a:cubicBezTo>
                  <a:lnTo>
                    <a:pt x="12585" y="7012"/>
                  </a:lnTo>
                  <a:cubicBezTo>
                    <a:pt x="12770" y="7059"/>
                    <a:pt x="12921" y="7163"/>
                    <a:pt x="13095" y="7233"/>
                  </a:cubicBezTo>
                  <a:cubicBezTo>
                    <a:pt x="13142" y="7245"/>
                    <a:pt x="13165" y="7279"/>
                    <a:pt x="13211" y="7279"/>
                  </a:cubicBezTo>
                  <a:cubicBezTo>
                    <a:pt x="13374" y="7303"/>
                    <a:pt x="13525" y="7349"/>
                    <a:pt x="13664" y="7187"/>
                  </a:cubicBezTo>
                  <a:cubicBezTo>
                    <a:pt x="13618" y="7012"/>
                    <a:pt x="13676" y="6827"/>
                    <a:pt x="13583" y="6618"/>
                  </a:cubicBezTo>
                  <a:cubicBezTo>
                    <a:pt x="13409" y="6560"/>
                    <a:pt x="13223" y="6478"/>
                    <a:pt x="13026" y="6420"/>
                  </a:cubicBezTo>
                  <a:cubicBezTo>
                    <a:pt x="12828" y="6362"/>
                    <a:pt x="12643" y="6316"/>
                    <a:pt x="12468" y="6258"/>
                  </a:cubicBezTo>
                  <a:cubicBezTo>
                    <a:pt x="12294" y="6200"/>
                    <a:pt x="12132" y="6130"/>
                    <a:pt x="11958" y="6060"/>
                  </a:cubicBezTo>
                  <a:cubicBezTo>
                    <a:pt x="11714" y="5956"/>
                    <a:pt x="11470" y="5863"/>
                    <a:pt x="11226" y="5782"/>
                  </a:cubicBezTo>
                  <a:cubicBezTo>
                    <a:pt x="11122" y="5747"/>
                    <a:pt x="11029" y="5712"/>
                    <a:pt x="10948" y="5654"/>
                  </a:cubicBezTo>
                  <a:cubicBezTo>
                    <a:pt x="10820" y="5561"/>
                    <a:pt x="10657" y="5492"/>
                    <a:pt x="10506" y="5422"/>
                  </a:cubicBezTo>
                  <a:cubicBezTo>
                    <a:pt x="10379" y="5445"/>
                    <a:pt x="10321" y="5364"/>
                    <a:pt x="10239" y="5271"/>
                  </a:cubicBezTo>
                  <a:cubicBezTo>
                    <a:pt x="10135" y="5167"/>
                    <a:pt x="10065" y="5050"/>
                    <a:pt x="9961" y="4958"/>
                  </a:cubicBezTo>
                  <a:cubicBezTo>
                    <a:pt x="9810" y="4795"/>
                    <a:pt x="9833" y="4609"/>
                    <a:pt x="9845" y="4400"/>
                  </a:cubicBezTo>
                  <a:cubicBezTo>
                    <a:pt x="9845" y="4296"/>
                    <a:pt x="9868" y="4203"/>
                    <a:pt x="9868" y="4099"/>
                  </a:cubicBezTo>
                  <a:lnTo>
                    <a:pt x="9868" y="3390"/>
                  </a:lnTo>
                  <a:cubicBezTo>
                    <a:pt x="9868" y="3309"/>
                    <a:pt x="9868" y="3239"/>
                    <a:pt x="9903" y="3170"/>
                  </a:cubicBezTo>
                  <a:cubicBezTo>
                    <a:pt x="9961" y="3007"/>
                    <a:pt x="10019" y="2845"/>
                    <a:pt x="10100" y="2694"/>
                  </a:cubicBezTo>
                  <a:cubicBezTo>
                    <a:pt x="10147" y="2589"/>
                    <a:pt x="10216" y="2496"/>
                    <a:pt x="10297" y="2415"/>
                  </a:cubicBezTo>
                  <a:cubicBezTo>
                    <a:pt x="10356" y="2322"/>
                    <a:pt x="10425" y="2264"/>
                    <a:pt x="10483" y="2183"/>
                  </a:cubicBezTo>
                  <a:cubicBezTo>
                    <a:pt x="10715" y="1823"/>
                    <a:pt x="11064" y="1649"/>
                    <a:pt x="11435" y="1510"/>
                  </a:cubicBezTo>
                  <a:cubicBezTo>
                    <a:pt x="11575" y="1475"/>
                    <a:pt x="11691" y="1440"/>
                    <a:pt x="11818" y="1394"/>
                  </a:cubicBezTo>
                  <a:cubicBezTo>
                    <a:pt x="11876" y="1370"/>
                    <a:pt x="11934" y="1359"/>
                    <a:pt x="11992" y="1336"/>
                  </a:cubicBezTo>
                  <a:cubicBezTo>
                    <a:pt x="12236" y="1324"/>
                    <a:pt x="12468" y="1208"/>
                    <a:pt x="12712" y="1254"/>
                  </a:cubicBezTo>
                  <a:cubicBezTo>
                    <a:pt x="12759" y="1254"/>
                    <a:pt x="12793" y="1219"/>
                    <a:pt x="12828" y="1219"/>
                  </a:cubicBezTo>
                  <a:cubicBezTo>
                    <a:pt x="12910" y="1208"/>
                    <a:pt x="12979" y="1185"/>
                    <a:pt x="13037" y="1185"/>
                  </a:cubicBezTo>
                  <a:cubicBezTo>
                    <a:pt x="13211" y="1185"/>
                    <a:pt x="13374" y="1103"/>
                    <a:pt x="13560" y="1045"/>
                  </a:cubicBezTo>
                  <a:cubicBezTo>
                    <a:pt x="13351" y="929"/>
                    <a:pt x="13467" y="674"/>
                    <a:pt x="13258" y="488"/>
                  </a:cubicBezTo>
                  <a:close/>
                  <a:moveTo>
                    <a:pt x="16578" y="12945"/>
                  </a:moveTo>
                  <a:cubicBezTo>
                    <a:pt x="16892" y="12991"/>
                    <a:pt x="17205" y="12887"/>
                    <a:pt x="17507" y="12747"/>
                  </a:cubicBezTo>
                  <a:cubicBezTo>
                    <a:pt x="17762" y="12620"/>
                    <a:pt x="17925" y="12399"/>
                    <a:pt x="18052" y="12155"/>
                  </a:cubicBezTo>
                  <a:cubicBezTo>
                    <a:pt x="18099" y="12074"/>
                    <a:pt x="18099" y="11993"/>
                    <a:pt x="18111" y="11923"/>
                  </a:cubicBezTo>
                  <a:cubicBezTo>
                    <a:pt x="18134" y="11726"/>
                    <a:pt x="18134" y="11552"/>
                    <a:pt x="18111" y="11366"/>
                  </a:cubicBezTo>
                  <a:cubicBezTo>
                    <a:pt x="18087" y="11134"/>
                    <a:pt x="18052" y="10902"/>
                    <a:pt x="17878" y="10716"/>
                  </a:cubicBezTo>
                  <a:cubicBezTo>
                    <a:pt x="17693" y="10507"/>
                    <a:pt x="17507" y="10356"/>
                    <a:pt x="17263" y="10228"/>
                  </a:cubicBezTo>
                  <a:cubicBezTo>
                    <a:pt x="16938" y="10089"/>
                    <a:pt x="16625" y="10077"/>
                    <a:pt x="16288" y="10228"/>
                  </a:cubicBezTo>
                  <a:cubicBezTo>
                    <a:pt x="16230" y="10263"/>
                    <a:pt x="16172" y="10275"/>
                    <a:pt x="16114" y="10286"/>
                  </a:cubicBezTo>
                  <a:cubicBezTo>
                    <a:pt x="16056" y="10309"/>
                    <a:pt x="15986" y="10309"/>
                    <a:pt x="15940" y="10333"/>
                  </a:cubicBezTo>
                  <a:cubicBezTo>
                    <a:pt x="15823" y="10437"/>
                    <a:pt x="15661" y="10495"/>
                    <a:pt x="15545" y="10611"/>
                  </a:cubicBezTo>
                  <a:cubicBezTo>
                    <a:pt x="15348" y="10809"/>
                    <a:pt x="15173" y="11029"/>
                    <a:pt x="15197" y="11354"/>
                  </a:cubicBezTo>
                  <a:cubicBezTo>
                    <a:pt x="15208" y="11482"/>
                    <a:pt x="15185" y="11610"/>
                    <a:pt x="15289" y="11726"/>
                  </a:cubicBezTo>
                  <a:cubicBezTo>
                    <a:pt x="15324" y="11784"/>
                    <a:pt x="15348" y="11888"/>
                    <a:pt x="15324" y="11958"/>
                  </a:cubicBezTo>
                  <a:cubicBezTo>
                    <a:pt x="15324" y="12167"/>
                    <a:pt x="15406" y="12329"/>
                    <a:pt x="15522" y="12504"/>
                  </a:cubicBezTo>
                  <a:cubicBezTo>
                    <a:pt x="15696" y="12771"/>
                    <a:pt x="15940" y="12910"/>
                    <a:pt x="16253" y="12933"/>
                  </a:cubicBezTo>
                  <a:cubicBezTo>
                    <a:pt x="16358" y="12968"/>
                    <a:pt x="16462" y="12945"/>
                    <a:pt x="16578" y="12945"/>
                  </a:cubicBezTo>
                  <a:close/>
                  <a:moveTo>
                    <a:pt x="17495" y="1904"/>
                  </a:moveTo>
                  <a:lnTo>
                    <a:pt x="17495" y="1777"/>
                  </a:lnTo>
                  <a:cubicBezTo>
                    <a:pt x="17391" y="1440"/>
                    <a:pt x="17240" y="1138"/>
                    <a:pt x="17066" y="836"/>
                  </a:cubicBezTo>
                  <a:cubicBezTo>
                    <a:pt x="17054" y="802"/>
                    <a:pt x="17031" y="755"/>
                    <a:pt x="16996" y="743"/>
                  </a:cubicBezTo>
                  <a:cubicBezTo>
                    <a:pt x="16915" y="651"/>
                    <a:pt x="16822" y="569"/>
                    <a:pt x="16717" y="500"/>
                  </a:cubicBezTo>
                  <a:cubicBezTo>
                    <a:pt x="16520" y="349"/>
                    <a:pt x="16299" y="221"/>
                    <a:pt x="16021" y="233"/>
                  </a:cubicBezTo>
                  <a:cubicBezTo>
                    <a:pt x="15765" y="256"/>
                    <a:pt x="15522" y="233"/>
                    <a:pt x="15255" y="233"/>
                  </a:cubicBezTo>
                  <a:cubicBezTo>
                    <a:pt x="15197" y="233"/>
                    <a:pt x="15127" y="221"/>
                    <a:pt x="15069" y="256"/>
                  </a:cubicBezTo>
                  <a:cubicBezTo>
                    <a:pt x="14872" y="337"/>
                    <a:pt x="14674" y="326"/>
                    <a:pt x="14465" y="337"/>
                  </a:cubicBezTo>
                  <a:cubicBezTo>
                    <a:pt x="14407" y="337"/>
                    <a:pt x="14349" y="349"/>
                    <a:pt x="14303" y="372"/>
                  </a:cubicBezTo>
                  <a:cubicBezTo>
                    <a:pt x="14198" y="384"/>
                    <a:pt x="14094" y="407"/>
                    <a:pt x="13989" y="407"/>
                  </a:cubicBezTo>
                  <a:cubicBezTo>
                    <a:pt x="13862" y="407"/>
                    <a:pt x="13757" y="453"/>
                    <a:pt x="13653" y="558"/>
                  </a:cubicBezTo>
                  <a:cubicBezTo>
                    <a:pt x="13653" y="639"/>
                    <a:pt x="13676" y="743"/>
                    <a:pt x="13676" y="860"/>
                  </a:cubicBezTo>
                  <a:cubicBezTo>
                    <a:pt x="13757" y="848"/>
                    <a:pt x="13827" y="848"/>
                    <a:pt x="13908" y="836"/>
                  </a:cubicBezTo>
                  <a:cubicBezTo>
                    <a:pt x="14117" y="790"/>
                    <a:pt x="14338" y="732"/>
                    <a:pt x="14558" y="720"/>
                  </a:cubicBezTo>
                  <a:cubicBezTo>
                    <a:pt x="15104" y="697"/>
                    <a:pt x="15661" y="720"/>
                    <a:pt x="16207" y="720"/>
                  </a:cubicBezTo>
                  <a:cubicBezTo>
                    <a:pt x="16578" y="720"/>
                    <a:pt x="16880" y="964"/>
                    <a:pt x="16961" y="1312"/>
                  </a:cubicBezTo>
                  <a:cubicBezTo>
                    <a:pt x="17008" y="1510"/>
                    <a:pt x="17054" y="1730"/>
                    <a:pt x="17193" y="1904"/>
                  </a:cubicBezTo>
                  <a:close/>
                  <a:moveTo>
                    <a:pt x="13745" y="7256"/>
                  </a:moveTo>
                  <a:cubicBezTo>
                    <a:pt x="13792" y="7303"/>
                    <a:pt x="13815" y="7338"/>
                    <a:pt x="13862" y="7349"/>
                  </a:cubicBezTo>
                  <a:cubicBezTo>
                    <a:pt x="13908" y="7372"/>
                    <a:pt x="13954" y="7396"/>
                    <a:pt x="14012" y="7407"/>
                  </a:cubicBezTo>
                  <a:cubicBezTo>
                    <a:pt x="14152" y="7454"/>
                    <a:pt x="14303" y="7477"/>
                    <a:pt x="14442" y="7523"/>
                  </a:cubicBezTo>
                  <a:cubicBezTo>
                    <a:pt x="14767" y="7605"/>
                    <a:pt x="15092" y="7686"/>
                    <a:pt x="15429" y="7663"/>
                  </a:cubicBezTo>
                  <a:lnTo>
                    <a:pt x="15487" y="7663"/>
                  </a:lnTo>
                  <a:cubicBezTo>
                    <a:pt x="15719" y="7709"/>
                    <a:pt x="15928" y="7605"/>
                    <a:pt x="16160" y="7581"/>
                  </a:cubicBezTo>
                  <a:cubicBezTo>
                    <a:pt x="16253" y="7570"/>
                    <a:pt x="16358" y="7488"/>
                    <a:pt x="16462" y="7430"/>
                  </a:cubicBezTo>
                  <a:cubicBezTo>
                    <a:pt x="16543" y="7396"/>
                    <a:pt x="16636" y="7338"/>
                    <a:pt x="16741" y="7303"/>
                  </a:cubicBezTo>
                  <a:cubicBezTo>
                    <a:pt x="16915" y="7233"/>
                    <a:pt x="17031" y="7117"/>
                    <a:pt x="17124" y="6966"/>
                  </a:cubicBezTo>
                  <a:cubicBezTo>
                    <a:pt x="17240" y="6815"/>
                    <a:pt x="17333" y="6653"/>
                    <a:pt x="17414" y="6467"/>
                  </a:cubicBezTo>
                  <a:cubicBezTo>
                    <a:pt x="17553" y="6177"/>
                    <a:pt x="17693" y="5898"/>
                    <a:pt x="17843" y="5619"/>
                  </a:cubicBezTo>
                  <a:cubicBezTo>
                    <a:pt x="17739" y="5550"/>
                    <a:pt x="17669" y="5573"/>
                    <a:pt x="17623" y="5654"/>
                  </a:cubicBezTo>
                  <a:cubicBezTo>
                    <a:pt x="17576" y="5724"/>
                    <a:pt x="17530" y="5793"/>
                    <a:pt x="17518" y="5863"/>
                  </a:cubicBezTo>
                  <a:cubicBezTo>
                    <a:pt x="17495" y="6026"/>
                    <a:pt x="17414" y="6153"/>
                    <a:pt x="17321" y="6269"/>
                  </a:cubicBezTo>
                  <a:cubicBezTo>
                    <a:pt x="17275" y="6316"/>
                    <a:pt x="17240" y="6374"/>
                    <a:pt x="17228" y="6432"/>
                  </a:cubicBezTo>
                  <a:cubicBezTo>
                    <a:pt x="17182" y="6595"/>
                    <a:pt x="17054" y="6711"/>
                    <a:pt x="16973" y="6838"/>
                  </a:cubicBezTo>
                  <a:cubicBezTo>
                    <a:pt x="16938" y="6885"/>
                    <a:pt x="16868" y="6908"/>
                    <a:pt x="16833" y="6966"/>
                  </a:cubicBezTo>
                  <a:cubicBezTo>
                    <a:pt x="16694" y="7198"/>
                    <a:pt x="16474" y="7279"/>
                    <a:pt x="16218" y="7291"/>
                  </a:cubicBezTo>
                  <a:cubicBezTo>
                    <a:pt x="15777" y="7314"/>
                    <a:pt x="15359" y="7198"/>
                    <a:pt x="14941" y="7233"/>
                  </a:cubicBezTo>
                  <a:cubicBezTo>
                    <a:pt x="14906" y="7233"/>
                    <a:pt x="14883" y="7233"/>
                    <a:pt x="14848" y="7221"/>
                  </a:cubicBezTo>
                  <a:cubicBezTo>
                    <a:pt x="14546" y="7129"/>
                    <a:pt x="14245" y="7070"/>
                    <a:pt x="13920" y="7059"/>
                  </a:cubicBezTo>
                  <a:lnTo>
                    <a:pt x="13838" y="7059"/>
                  </a:lnTo>
                  <a:cubicBezTo>
                    <a:pt x="13803" y="7129"/>
                    <a:pt x="13780" y="7187"/>
                    <a:pt x="13745" y="7256"/>
                  </a:cubicBezTo>
                  <a:close/>
                  <a:moveTo>
                    <a:pt x="17704" y="5318"/>
                  </a:moveTo>
                  <a:cubicBezTo>
                    <a:pt x="17785" y="5294"/>
                    <a:pt x="17867" y="5318"/>
                    <a:pt x="17913" y="5271"/>
                  </a:cubicBezTo>
                  <a:cubicBezTo>
                    <a:pt x="18041" y="5143"/>
                    <a:pt x="18192" y="4992"/>
                    <a:pt x="18215" y="4795"/>
                  </a:cubicBezTo>
                  <a:cubicBezTo>
                    <a:pt x="18250" y="4667"/>
                    <a:pt x="18273" y="4528"/>
                    <a:pt x="18308" y="4412"/>
                  </a:cubicBezTo>
                  <a:cubicBezTo>
                    <a:pt x="18308" y="4389"/>
                    <a:pt x="18285" y="4354"/>
                    <a:pt x="18285" y="4331"/>
                  </a:cubicBezTo>
                  <a:cubicBezTo>
                    <a:pt x="18203" y="4296"/>
                    <a:pt x="18134" y="4249"/>
                    <a:pt x="18041" y="4226"/>
                  </a:cubicBezTo>
                  <a:cubicBezTo>
                    <a:pt x="17785" y="4157"/>
                    <a:pt x="17635" y="4249"/>
                    <a:pt x="17565" y="4505"/>
                  </a:cubicBezTo>
                  <a:cubicBezTo>
                    <a:pt x="17553" y="4563"/>
                    <a:pt x="17565" y="4633"/>
                    <a:pt x="17530" y="4679"/>
                  </a:cubicBezTo>
                  <a:cubicBezTo>
                    <a:pt x="17437" y="4911"/>
                    <a:pt x="17507" y="5085"/>
                    <a:pt x="17669" y="5259"/>
                  </a:cubicBezTo>
                  <a:cubicBezTo>
                    <a:pt x="17669" y="5271"/>
                    <a:pt x="17681" y="5271"/>
                    <a:pt x="17704" y="5318"/>
                  </a:cubicBezTo>
                  <a:close/>
                  <a:moveTo>
                    <a:pt x="17344" y="2206"/>
                  </a:moveTo>
                  <a:cubicBezTo>
                    <a:pt x="17333" y="2241"/>
                    <a:pt x="17321" y="2253"/>
                    <a:pt x="17298" y="2288"/>
                  </a:cubicBezTo>
                  <a:cubicBezTo>
                    <a:pt x="17240" y="2555"/>
                    <a:pt x="17379" y="2822"/>
                    <a:pt x="17391" y="3077"/>
                  </a:cubicBezTo>
                  <a:cubicBezTo>
                    <a:pt x="17391" y="3112"/>
                    <a:pt x="17460" y="3170"/>
                    <a:pt x="17495" y="3170"/>
                  </a:cubicBezTo>
                  <a:cubicBezTo>
                    <a:pt x="17635" y="3181"/>
                    <a:pt x="17797" y="3216"/>
                    <a:pt x="17948" y="3135"/>
                  </a:cubicBezTo>
                  <a:cubicBezTo>
                    <a:pt x="17925" y="2822"/>
                    <a:pt x="17855" y="2520"/>
                    <a:pt x="17751" y="2206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17"/>
            <p:cNvSpPr/>
            <p:nvPr/>
          </p:nvSpPr>
          <p:spPr>
            <a:xfrm>
              <a:off x="1086750" y="2833825"/>
              <a:ext cx="45300" cy="43000"/>
            </a:xfrm>
            <a:custGeom>
              <a:avLst/>
              <a:gdLst/>
              <a:ahLst/>
              <a:cxnLst/>
              <a:rect l="l" t="t" r="r" b="b"/>
              <a:pathLst>
                <a:path w="1812" h="1720" extrusionOk="0">
                  <a:moveTo>
                    <a:pt x="941" y="1684"/>
                  </a:moveTo>
                  <a:lnTo>
                    <a:pt x="709" y="1684"/>
                  </a:lnTo>
                  <a:cubicBezTo>
                    <a:pt x="662" y="1684"/>
                    <a:pt x="627" y="1684"/>
                    <a:pt x="593" y="1661"/>
                  </a:cubicBezTo>
                  <a:cubicBezTo>
                    <a:pt x="465" y="1568"/>
                    <a:pt x="337" y="1498"/>
                    <a:pt x="233" y="1382"/>
                  </a:cubicBezTo>
                  <a:cubicBezTo>
                    <a:pt x="70" y="1185"/>
                    <a:pt x="0" y="930"/>
                    <a:pt x="0" y="674"/>
                  </a:cubicBezTo>
                  <a:cubicBezTo>
                    <a:pt x="0" y="628"/>
                    <a:pt x="12" y="570"/>
                    <a:pt x="24" y="523"/>
                  </a:cubicBezTo>
                  <a:cubicBezTo>
                    <a:pt x="163" y="314"/>
                    <a:pt x="534" y="1"/>
                    <a:pt x="860" y="152"/>
                  </a:cubicBezTo>
                  <a:cubicBezTo>
                    <a:pt x="929" y="175"/>
                    <a:pt x="1010" y="198"/>
                    <a:pt x="1080" y="198"/>
                  </a:cubicBezTo>
                  <a:cubicBezTo>
                    <a:pt x="1463" y="256"/>
                    <a:pt x="1753" y="581"/>
                    <a:pt x="1788" y="964"/>
                  </a:cubicBezTo>
                  <a:cubicBezTo>
                    <a:pt x="1811" y="1243"/>
                    <a:pt x="1661" y="1394"/>
                    <a:pt x="1475" y="1545"/>
                  </a:cubicBezTo>
                  <a:cubicBezTo>
                    <a:pt x="1301" y="1673"/>
                    <a:pt x="1115" y="1719"/>
                    <a:pt x="941" y="1684"/>
                  </a:cubicBezTo>
                  <a:close/>
                  <a:moveTo>
                    <a:pt x="627" y="442"/>
                  </a:moveTo>
                  <a:cubicBezTo>
                    <a:pt x="546" y="488"/>
                    <a:pt x="465" y="546"/>
                    <a:pt x="372" y="605"/>
                  </a:cubicBezTo>
                  <a:cubicBezTo>
                    <a:pt x="314" y="639"/>
                    <a:pt x="291" y="721"/>
                    <a:pt x="302" y="790"/>
                  </a:cubicBezTo>
                  <a:cubicBezTo>
                    <a:pt x="360" y="1011"/>
                    <a:pt x="453" y="1208"/>
                    <a:pt x="651" y="1336"/>
                  </a:cubicBezTo>
                  <a:cubicBezTo>
                    <a:pt x="697" y="1371"/>
                    <a:pt x="743" y="1382"/>
                    <a:pt x="778" y="1394"/>
                  </a:cubicBezTo>
                  <a:cubicBezTo>
                    <a:pt x="987" y="1429"/>
                    <a:pt x="1161" y="1382"/>
                    <a:pt x="1347" y="1313"/>
                  </a:cubicBezTo>
                  <a:cubicBezTo>
                    <a:pt x="1405" y="1278"/>
                    <a:pt x="1452" y="1243"/>
                    <a:pt x="1440" y="1162"/>
                  </a:cubicBezTo>
                  <a:cubicBezTo>
                    <a:pt x="1440" y="1069"/>
                    <a:pt x="1417" y="964"/>
                    <a:pt x="1405" y="860"/>
                  </a:cubicBezTo>
                  <a:cubicBezTo>
                    <a:pt x="1405" y="790"/>
                    <a:pt x="1359" y="721"/>
                    <a:pt x="1301" y="686"/>
                  </a:cubicBezTo>
                  <a:cubicBezTo>
                    <a:pt x="1208" y="628"/>
                    <a:pt x="1115" y="570"/>
                    <a:pt x="999" y="546"/>
                  </a:cubicBezTo>
                  <a:cubicBezTo>
                    <a:pt x="918" y="488"/>
                    <a:pt x="778" y="465"/>
                    <a:pt x="627" y="442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9" name="Google Shape;889;p17"/>
          <p:cNvGrpSpPr/>
          <p:nvPr/>
        </p:nvGrpSpPr>
        <p:grpSpPr>
          <a:xfrm rot="-1062273">
            <a:off x="8878022" y="229689"/>
            <a:ext cx="384784" cy="1297441"/>
            <a:chOff x="954700" y="3672025"/>
            <a:chExt cx="106825" cy="360200"/>
          </a:xfrm>
        </p:grpSpPr>
        <p:sp>
          <p:nvSpPr>
            <p:cNvPr id="890" name="Google Shape;890;p17"/>
            <p:cNvSpPr/>
            <p:nvPr/>
          </p:nvSpPr>
          <p:spPr>
            <a:xfrm>
              <a:off x="954700" y="3672025"/>
              <a:ext cx="106825" cy="360200"/>
            </a:xfrm>
            <a:custGeom>
              <a:avLst/>
              <a:gdLst/>
              <a:ahLst/>
              <a:cxnLst/>
              <a:rect l="l" t="t" r="r" b="b"/>
              <a:pathLst>
                <a:path w="4273" h="14408" extrusionOk="0">
                  <a:moveTo>
                    <a:pt x="2276" y="0"/>
                  </a:moveTo>
                  <a:cubicBezTo>
                    <a:pt x="2392" y="81"/>
                    <a:pt x="2380" y="186"/>
                    <a:pt x="2380" y="290"/>
                  </a:cubicBezTo>
                  <a:cubicBezTo>
                    <a:pt x="2380" y="650"/>
                    <a:pt x="2392" y="999"/>
                    <a:pt x="2392" y="1358"/>
                  </a:cubicBezTo>
                  <a:cubicBezTo>
                    <a:pt x="2392" y="2078"/>
                    <a:pt x="2392" y="2798"/>
                    <a:pt x="2403" y="3506"/>
                  </a:cubicBezTo>
                  <a:cubicBezTo>
                    <a:pt x="2403" y="3622"/>
                    <a:pt x="2392" y="3727"/>
                    <a:pt x="2450" y="3854"/>
                  </a:cubicBezTo>
                  <a:cubicBezTo>
                    <a:pt x="2636" y="3854"/>
                    <a:pt x="2810" y="3889"/>
                    <a:pt x="2984" y="3947"/>
                  </a:cubicBezTo>
                  <a:cubicBezTo>
                    <a:pt x="3100" y="3982"/>
                    <a:pt x="3146" y="4063"/>
                    <a:pt x="3158" y="4156"/>
                  </a:cubicBezTo>
                  <a:lnTo>
                    <a:pt x="3158" y="4470"/>
                  </a:lnTo>
                  <a:cubicBezTo>
                    <a:pt x="3158" y="4574"/>
                    <a:pt x="3170" y="4667"/>
                    <a:pt x="3170" y="4772"/>
                  </a:cubicBezTo>
                  <a:cubicBezTo>
                    <a:pt x="3228" y="4783"/>
                    <a:pt x="3286" y="4783"/>
                    <a:pt x="3332" y="4806"/>
                  </a:cubicBezTo>
                  <a:cubicBezTo>
                    <a:pt x="3437" y="4830"/>
                    <a:pt x="3506" y="4888"/>
                    <a:pt x="3541" y="4981"/>
                  </a:cubicBezTo>
                  <a:cubicBezTo>
                    <a:pt x="3599" y="5131"/>
                    <a:pt x="3669" y="5294"/>
                    <a:pt x="3669" y="5468"/>
                  </a:cubicBezTo>
                  <a:cubicBezTo>
                    <a:pt x="3669" y="6606"/>
                    <a:pt x="3669" y="7732"/>
                    <a:pt x="3680" y="8881"/>
                  </a:cubicBezTo>
                  <a:cubicBezTo>
                    <a:pt x="3680" y="8997"/>
                    <a:pt x="3657" y="9125"/>
                    <a:pt x="3634" y="9241"/>
                  </a:cubicBezTo>
                  <a:cubicBezTo>
                    <a:pt x="3634" y="9276"/>
                    <a:pt x="3611" y="9299"/>
                    <a:pt x="3611" y="9334"/>
                  </a:cubicBezTo>
                  <a:cubicBezTo>
                    <a:pt x="3622" y="9636"/>
                    <a:pt x="3541" y="9938"/>
                    <a:pt x="3564" y="10239"/>
                  </a:cubicBezTo>
                  <a:cubicBezTo>
                    <a:pt x="3576" y="10437"/>
                    <a:pt x="3576" y="10611"/>
                    <a:pt x="3576" y="10797"/>
                  </a:cubicBezTo>
                  <a:cubicBezTo>
                    <a:pt x="3576" y="10901"/>
                    <a:pt x="3599" y="10994"/>
                    <a:pt x="3599" y="11110"/>
                  </a:cubicBezTo>
                  <a:cubicBezTo>
                    <a:pt x="3808" y="11099"/>
                    <a:pt x="3982" y="11168"/>
                    <a:pt x="4133" y="11308"/>
                  </a:cubicBezTo>
                  <a:cubicBezTo>
                    <a:pt x="4180" y="11342"/>
                    <a:pt x="4214" y="11389"/>
                    <a:pt x="4238" y="11447"/>
                  </a:cubicBezTo>
                  <a:cubicBezTo>
                    <a:pt x="4272" y="11691"/>
                    <a:pt x="4214" y="11923"/>
                    <a:pt x="4122" y="12155"/>
                  </a:cubicBezTo>
                  <a:cubicBezTo>
                    <a:pt x="4075" y="12248"/>
                    <a:pt x="4005" y="12306"/>
                    <a:pt x="3901" y="12306"/>
                  </a:cubicBezTo>
                  <a:cubicBezTo>
                    <a:pt x="3611" y="12306"/>
                    <a:pt x="3309" y="12306"/>
                    <a:pt x="3019" y="12294"/>
                  </a:cubicBezTo>
                  <a:cubicBezTo>
                    <a:pt x="2937" y="12294"/>
                    <a:pt x="2868" y="12248"/>
                    <a:pt x="2763" y="12213"/>
                  </a:cubicBezTo>
                  <a:cubicBezTo>
                    <a:pt x="2682" y="12445"/>
                    <a:pt x="2740" y="12666"/>
                    <a:pt x="2728" y="12898"/>
                  </a:cubicBezTo>
                  <a:cubicBezTo>
                    <a:pt x="2705" y="13119"/>
                    <a:pt x="2728" y="13351"/>
                    <a:pt x="2728" y="13583"/>
                  </a:cubicBezTo>
                  <a:cubicBezTo>
                    <a:pt x="2798" y="13583"/>
                    <a:pt x="2844" y="13571"/>
                    <a:pt x="2903" y="13571"/>
                  </a:cubicBezTo>
                  <a:cubicBezTo>
                    <a:pt x="2937" y="13571"/>
                    <a:pt x="2984" y="13548"/>
                    <a:pt x="3019" y="13583"/>
                  </a:cubicBezTo>
                  <a:cubicBezTo>
                    <a:pt x="3193" y="13699"/>
                    <a:pt x="3379" y="13757"/>
                    <a:pt x="3506" y="13931"/>
                  </a:cubicBezTo>
                  <a:cubicBezTo>
                    <a:pt x="3599" y="14047"/>
                    <a:pt x="3576" y="14175"/>
                    <a:pt x="3541" y="14303"/>
                  </a:cubicBezTo>
                  <a:cubicBezTo>
                    <a:pt x="3518" y="14361"/>
                    <a:pt x="3460" y="14407"/>
                    <a:pt x="3402" y="14407"/>
                  </a:cubicBezTo>
                  <a:lnTo>
                    <a:pt x="3193" y="14407"/>
                  </a:lnTo>
                  <a:lnTo>
                    <a:pt x="1533" y="14407"/>
                  </a:lnTo>
                  <a:cubicBezTo>
                    <a:pt x="1370" y="14407"/>
                    <a:pt x="1231" y="14396"/>
                    <a:pt x="1103" y="14303"/>
                  </a:cubicBezTo>
                  <a:cubicBezTo>
                    <a:pt x="1022" y="14268"/>
                    <a:pt x="952" y="14245"/>
                    <a:pt x="871" y="14221"/>
                  </a:cubicBezTo>
                  <a:cubicBezTo>
                    <a:pt x="778" y="14187"/>
                    <a:pt x="720" y="14129"/>
                    <a:pt x="697" y="14047"/>
                  </a:cubicBezTo>
                  <a:cubicBezTo>
                    <a:pt x="650" y="13943"/>
                    <a:pt x="697" y="13827"/>
                    <a:pt x="813" y="13804"/>
                  </a:cubicBezTo>
                  <a:cubicBezTo>
                    <a:pt x="987" y="13757"/>
                    <a:pt x="1126" y="13687"/>
                    <a:pt x="1289" y="13595"/>
                  </a:cubicBezTo>
                  <a:cubicBezTo>
                    <a:pt x="1347" y="13560"/>
                    <a:pt x="1417" y="13548"/>
                    <a:pt x="1486" y="13537"/>
                  </a:cubicBezTo>
                  <a:cubicBezTo>
                    <a:pt x="1544" y="13525"/>
                    <a:pt x="1602" y="13490"/>
                    <a:pt x="1649" y="13478"/>
                  </a:cubicBezTo>
                  <a:cubicBezTo>
                    <a:pt x="1695" y="13246"/>
                    <a:pt x="1707" y="12445"/>
                    <a:pt x="1660" y="12201"/>
                  </a:cubicBezTo>
                  <a:cubicBezTo>
                    <a:pt x="1602" y="12201"/>
                    <a:pt x="1544" y="12190"/>
                    <a:pt x="1486" y="12190"/>
                  </a:cubicBezTo>
                  <a:cubicBezTo>
                    <a:pt x="1289" y="12190"/>
                    <a:pt x="1080" y="12178"/>
                    <a:pt x="883" y="12190"/>
                  </a:cubicBezTo>
                  <a:cubicBezTo>
                    <a:pt x="639" y="12201"/>
                    <a:pt x="407" y="12143"/>
                    <a:pt x="151" y="12097"/>
                  </a:cubicBezTo>
                  <a:cubicBezTo>
                    <a:pt x="58" y="12085"/>
                    <a:pt x="12" y="12027"/>
                    <a:pt x="12" y="11946"/>
                  </a:cubicBezTo>
                  <a:cubicBezTo>
                    <a:pt x="12" y="11725"/>
                    <a:pt x="0" y="11493"/>
                    <a:pt x="12" y="11273"/>
                  </a:cubicBezTo>
                  <a:cubicBezTo>
                    <a:pt x="12" y="11110"/>
                    <a:pt x="116" y="11041"/>
                    <a:pt x="267" y="11029"/>
                  </a:cubicBezTo>
                  <a:lnTo>
                    <a:pt x="581" y="11029"/>
                  </a:lnTo>
                  <a:cubicBezTo>
                    <a:pt x="650" y="11029"/>
                    <a:pt x="708" y="11006"/>
                    <a:pt x="790" y="11006"/>
                  </a:cubicBezTo>
                  <a:cubicBezTo>
                    <a:pt x="790" y="10924"/>
                    <a:pt x="813" y="10855"/>
                    <a:pt x="813" y="10797"/>
                  </a:cubicBezTo>
                  <a:lnTo>
                    <a:pt x="813" y="8034"/>
                  </a:lnTo>
                  <a:cubicBezTo>
                    <a:pt x="813" y="7047"/>
                    <a:pt x="824" y="6072"/>
                    <a:pt x="824" y="5097"/>
                  </a:cubicBezTo>
                  <a:cubicBezTo>
                    <a:pt x="824" y="5015"/>
                    <a:pt x="824" y="4946"/>
                    <a:pt x="836" y="4876"/>
                  </a:cubicBezTo>
                  <a:cubicBezTo>
                    <a:pt x="848" y="4748"/>
                    <a:pt x="894" y="4690"/>
                    <a:pt x="1022" y="4690"/>
                  </a:cubicBezTo>
                  <a:cubicBezTo>
                    <a:pt x="1161" y="4690"/>
                    <a:pt x="1289" y="4667"/>
                    <a:pt x="1405" y="4574"/>
                  </a:cubicBezTo>
                  <a:lnTo>
                    <a:pt x="1405" y="4145"/>
                  </a:lnTo>
                  <a:cubicBezTo>
                    <a:pt x="1405" y="3820"/>
                    <a:pt x="1475" y="3762"/>
                    <a:pt x="1800" y="3738"/>
                  </a:cubicBezTo>
                  <a:cubicBezTo>
                    <a:pt x="1858" y="3738"/>
                    <a:pt x="1916" y="3738"/>
                    <a:pt x="1985" y="3727"/>
                  </a:cubicBezTo>
                  <a:cubicBezTo>
                    <a:pt x="1997" y="3727"/>
                    <a:pt x="2032" y="3715"/>
                    <a:pt x="2055" y="3704"/>
                  </a:cubicBezTo>
                  <a:cubicBezTo>
                    <a:pt x="2067" y="3657"/>
                    <a:pt x="2090" y="3599"/>
                    <a:pt x="2090" y="3541"/>
                  </a:cubicBezTo>
                  <a:cubicBezTo>
                    <a:pt x="2090" y="2868"/>
                    <a:pt x="2102" y="2206"/>
                    <a:pt x="2090" y="1544"/>
                  </a:cubicBezTo>
                  <a:cubicBezTo>
                    <a:pt x="2090" y="1242"/>
                    <a:pt x="2055" y="941"/>
                    <a:pt x="2043" y="639"/>
                  </a:cubicBezTo>
                  <a:cubicBezTo>
                    <a:pt x="2043" y="465"/>
                    <a:pt x="2055" y="290"/>
                    <a:pt x="2067" y="116"/>
                  </a:cubicBezTo>
                  <a:cubicBezTo>
                    <a:pt x="2102" y="58"/>
                    <a:pt x="2171" y="12"/>
                    <a:pt x="2276" y="0"/>
                  </a:cubicBezTo>
                  <a:close/>
                  <a:moveTo>
                    <a:pt x="1173" y="11168"/>
                  </a:moveTo>
                  <a:lnTo>
                    <a:pt x="1498" y="11168"/>
                  </a:lnTo>
                  <a:lnTo>
                    <a:pt x="2531" y="11168"/>
                  </a:lnTo>
                  <a:cubicBezTo>
                    <a:pt x="2624" y="11168"/>
                    <a:pt x="2705" y="11168"/>
                    <a:pt x="2763" y="11203"/>
                  </a:cubicBezTo>
                  <a:cubicBezTo>
                    <a:pt x="2926" y="11319"/>
                    <a:pt x="3088" y="11273"/>
                    <a:pt x="3262" y="11226"/>
                  </a:cubicBezTo>
                  <a:cubicBezTo>
                    <a:pt x="3262" y="11168"/>
                    <a:pt x="3274" y="11110"/>
                    <a:pt x="3274" y="11075"/>
                  </a:cubicBezTo>
                  <a:cubicBezTo>
                    <a:pt x="3286" y="10460"/>
                    <a:pt x="3309" y="9833"/>
                    <a:pt x="3320" y="9229"/>
                  </a:cubicBezTo>
                  <a:cubicBezTo>
                    <a:pt x="3320" y="9079"/>
                    <a:pt x="3344" y="8928"/>
                    <a:pt x="3367" y="8777"/>
                  </a:cubicBezTo>
                  <a:cubicBezTo>
                    <a:pt x="3379" y="8556"/>
                    <a:pt x="3390" y="8324"/>
                    <a:pt x="3332" y="8115"/>
                  </a:cubicBezTo>
                  <a:cubicBezTo>
                    <a:pt x="3181" y="8057"/>
                    <a:pt x="3007" y="8080"/>
                    <a:pt x="2844" y="8080"/>
                  </a:cubicBezTo>
                  <a:cubicBezTo>
                    <a:pt x="2810" y="8080"/>
                    <a:pt x="2775" y="8115"/>
                    <a:pt x="2740" y="8138"/>
                  </a:cubicBezTo>
                  <a:cubicBezTo>
                    <a:pt x="2601" y="8243"/>
                    <a:pt x="2577" y="8254"/>
                    <a:pt x="2485" y="8173"/>
                  </a:cubicBezTo>
                  <a:cubicBezTo>
                    <a:pt x="2380" y="8080"/>
                    <a:pt x="2276" y="8069"/>
                    <a:pt x="2171" y="8069"/>
                  </a:cubicBezTo>
                  <a:lnTo>
                    <a:pt x="1324" y="8069"/>
                  </a:lnTo>
                  <a:cubicBezTo>
                    <a:pt x="1266" y="8069"/>
                    <a:pt x="1208" y="8080"/>
                    <a:pt x="1150" y="8080"/>
                  </a:cubicBezTo>
                  <a:cubicBezTo>
                    <a:pt x="1115" y="8359"/>
                    <a:pt x="1126" y="10901"/>
                    <a:pt x="1173" y="11168"/>
                  </a:cubicBezTo>
                  <a:close/>
                  <a:moveTo>
                    <a:pt x="1150" y="4992"/>
                  </a:moveTo>
                  <a:cubicBezTo>
                    <a:pt x="1103" y="5236"/>
                    <a:pt x="1115" y="7593"/>
                    <a:pt x="1161" y="7825"/>
                  </a:cubicBezTo>
                  <a:cubicBezTo>
                    <a:pt x="1219" y="7836"/>
                    <a:pt x="1277" y="7848"/>
                    <a:pt x="1335" y="7848"/>
                  </a:cubicBezTo>
                  <a:lnTo>
                    <a:pt x="3170" y="7848"/>
                  </a:lnTo>
                  <a:cubicBezTo>
                    <a:pt x="3239" y="7848"/>
                    <a:pt x="3297" y="7825"/>
                    <a:pt x="3332" y="7825"/>
                  </a:cubicBezTo>
                  <a:cubicBezTo>
                    <a:pt x="3344" y="7778"/>
                    <a:pt x="3344" y="7744"/>
                    <a:pt x="3344" y="7720"/>
                  </a:cubicBezTo>
                  <a:cubicBezTo>
                    <a:pt x="3344" y="6977"/>
                    <a:pt x="3367" y="6258"/>
                    <a:pt x="3367" y="5515"/>
                  </a:cubicBezTo>
                  <a:cubicBezTo>
                    <a:pt x="3367" y="5352"/>
                    <a:pt x="3309" y="5224"/>
                    <a:pt x="3251" y="5097"/>
                  </a:cubicBezTo>
                  <a:cubicBezTo>
                    <a:pt x="3077" y="5050"/>
                    <a:pt x="2914" y="5015"/>
                    <a:pt x="2752" y="4992"/>
                  </a:cubicBezTo>
                  <a:cubicBezTo>
                    <a:pt x="2694" y="4969"/>
                    <a:pt x="2636" y="4969"/>
                    <a:pt x="2566" y="4969"/>
                  </a:cubicBezTo>
                  <a:lnTo>
                    <a:pt x="2067" y="4969"/>
                  </a:lnTo>
                  <a:cubicBezTo>
                    <a:pt x="1997" y="4969"/>
                    <a:pt x="1927" y="4969"/>
                    <a:pt x="1858" y="4946"/>
                  </a:cubicBezTo>
                  <a:cubicBezTo>
                    <a:pt x="1637" y="4841"/>
                    <a:pt x="1451" y="4876"/>
                    <a:pt x="1231" y="4957"/>
                  </a:cubicBezTo>
                  <a:close/>
                  <a:moveTo>
                    <a:pt x="256" y="11842"/>
                  </a:moveTo>
                  <a:cubicBezTo>
                    <a:pt x="465" y="11958"/>
                    <a:pt x="650" y="11981"/>
                    <a:pt x="836" y="11969"/>
                  </a:cubicBezTo>
                  <a:cubicBezTo>
                    <a:pt x="1451" y="11958"/>
                    <a:pt x="2055" y="11969"/>
                    <a:pt x="2670" y="11969"/>
                  </a:cubicBezTo>
                  <a:cubicBezTo>
                    <a:pt x="2752" y="11969"/>
                    <a:pt x="2856" y="11969"/>
                    <a:pt x="2949" y="11981"/>
                  </a:cubicBezTo>
                  <a:cubicBezTo>
                    <a:pt x="3239" y="12062"/>
                    <a:pt x="3495" y="12062"/>
                    <a:pt x="3831" y="12016"/>
                  </a:cubicBezTo>
                  <a:cubicBezTo>
                    <a:pt x="3936" y="11865"/>
                    <a:pt x="4017" y="11714"/>
                    <a:pt x="3947" y="11505"/>
                  </a:cubicBezTo>
                  <a:cubicBezTo>
                    <a:pt x="3855" y="11424"/>
                    <a:pt x="3762" y="11342"/>
                    <a:pt x="3622" y="11377"/>
                  </a:cubicBezTo>
                  <a:cubicBezTo>
                    <a:pt x="3471" y="11551"/>
                    <a:pt x="3471" y="11551"/>
                    <a:pt x="3239" y="11551"/>
                  </a:cubicBezTo>
                  <a:cubicBezTo>
                    <a:pt x="3100" y="11551"/>
                    <a:pt x="2972" y="11551"/>
                    <a:pt x="2844" y="11540"/>
                  </a:cubicBezTo>
                  <a:cubicBezTo>
                    <a:pt x="2543" y="11517"/>
                    <a:pt x="2229" y="11493"/>
                    <a:pt x="1927" y="11482"/>
                  </a:cubicBezTo>
                  <a:cubicBezTo>
                    <a:pt x="1672" y="11458"/>
                    <a:pt x="1393" y="11482"/>
                    <a:pt x="1126" y="11482"/>
                  </a:cubicBezTo>
                  <a:cubicBezTo>
                    <a:pt x="999" y="11482"/>
                    <a:pt x="883" y="11482"/>
                    <a:pt x="813" y="11342"/>
                  </a:cubicBezTo>
                  <a:cubicBezTo>
                    <a:pt x="801" y="11319"/>
                    <a:pt x="755" y="11284"/>
                    <a:pt x="708" y="11284"/>
                  </a:cubicBezTo>
                  <a:cubicBezTo>
                    <a:pt x="569" y="11284"/>
                    <a:pt x="407" y="11249"/>
                    <a:pt x="256" y="11319"/>
                  </a:cubicBezTo>
                  <a:cubicBezTo>
                    <a:pt x="256" y="11389"/>
                    <a:pt x="244" y="11458"/>
                    <a:pt x="244" y="11540"/>
                  </a:cubicBezTo>
                  <a:cubicBezTo>
                    <a:pt x="256" y="11656"/>
                    <a:pt x="256" y="11737"/>
                    <a:pt x="256" y="11842"/>
                  </a:cubicBezTo>
                  <a:close/>
                  <a:moveTo>
                    <a:pt x="2856" y="4238"/>
                  </a:moveTo>
                  <a:cubicBezTo>
                    <a:pt x="2752" y="4145"/>
                    <a:pt x="2659" y="4121"/>
                    <a:pt x="2543" y="4121"/>
                  </a:cubicBezTo>
                  <a:cubicBezTo>
                    <a:pt x="2392" y="4121"/>
                    <a:pt x="2229" y="4121"/>
                    <a:pt x="2090" y="4052"/>
                  </a:cubicBezTo>
                  <a:cubicBezTo>
                    <a:pt x="1997" y="4005"/>
                    <a:pt x="1869" y="4017"/>
                    <a:pt x="1765" y="4052"/>
                  </a:cubicBezTo>
                  <a:cubicBezTo>
                    <a:pt x="1707" y="4365"/>
                    <a:pt x="1707" y="4377"/>
                    <a:pt x="1881" y="4667"/>
                  </a:cubicBezTo>
                  <a:cubicBezTo>
                    <a:pt x="2194" y="4760"/>
                    <a:pt x="2508" y="4702"/>
                    <a:pt x="2844" y="4714"/>
                  </a:cubicBezTo>
                  <a:cubicBezTo>
                    <a:pt x="2868" y="4551"/>
                    <a:pt x="2856" y="4400"/>
                    <a:pt x="2856" y="4238"/>
                  </a:cubicBezTo>
                  <a:close/>
                  <a:moveTo>
                    <a:pt x="1962" y="12259"/>
                  </a:moveTo>
                  <a:lnTo>
                    <a:pt x="1962" y="13049"/>
                  </a:lnTo>
                  <a:cubicBezTo>
                    <a:pt x="1962" y="13246"/>
                    <a:pt x="1985" y="13455"/>
                    <a:pt x="2090" y="13641"/>
                  </a:cubicBezTo>
                  <a:cubicBezTo>
                    <a:pt x="2206" y="13653"/>
                    <a:pt x="2322" y="13687"/>
                    <a:pt x="2450" y="13606"/>
                  </a:cubicBezTo>
                  <a:lnTo>
                    <a:pt x="2450" y="12944"/>
                  </a:lnTo>
                  <a:cubicBezTo>
                    <a:pt x="2438" y="12712"/>
                    <a:pt x="2496" y="12480"/>
                    <a:pt x="2403" y="12248"/>
                  </a:cubicBezTo>
                  <a:cubicBezTo>
                    <a:pt x="2252" y="12236"/>
                    <a:pt x="2113" y="12213"/>
                    <a:pt x="1962" y="12259"/>
                  </a:cubicBezTo>
                  <a:close/>
                  <a:moveTo>
                    <a:pt x="1161" y="14047"/>
                  </a:moveTo>
                  <a:cubicBezTo>
                    <a:pt x="1242" y="14152"/>
                    <a:pt x="1359" y="14175"/>
                    <a:pt x="1498" y="14175"/>
                  </a:cubicBezTo>
                  <a:lnTo>
                    <a:pt x="3123" y="14175"/>
                  </a:lnTo>
                  <a:cubicBezTo>
                    <a:pt x="3158" y="14175"/>
                    <a:pt x="3204" y="14163"/>
                    <a:pt x="3262" y="14140"/>
                  </a:cubicBezTo>
                  <a:cubicBezTo>
                    <a:pt x="3146" y="14012"/>
                    <a:pt x="3065" y="13954"/>
                    <a:pt x="2775" y="13838"/>
                  </a:cubicBezTo>
                  <a:cubicBezTo>
                    <a:pt x="2554" y="13954"/>
                    <a:pt x="2554" y="13954"/>
                    <a:pt x="2310" y="13954"/>
                  </a:cubicBezTo>
                  <a:lnTo>
                    <a:pt x="2090" y="13954"/>
                  </a:lnTo>
                  <a:cubicBezTo>
                    <a:pt x="1881" y="13954"/>
                    <a:pt x="1881" y="13954"/>
                    <a:pt x="1707" y="13815"/>
                  </a:cubicBezTo>
                  <a:cubicBezTo>
                    <a:pt x="1521" y="13815"/>
                    <a:pt x="1324" y="13873"/>
                    <a:pt x="1161" y="14047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17"/>
            <p:cNvSpPr/>
            <p:nvPr/>
          </p:nvSpPr>
          <p:spPr>
            <a:xfrm>
              <a:off x="1014200" y="3903325"/>
              <a:ext cx="13375" cy="6700"/>
            </a:xfrm>
            <a:custGeom>
              <a:avLst/>
              <a:gdLst/>
              <a:ahLst/>
              <a:cxnLst/>
              <a:rect l="l" t="t" r="r" b="b"/>
              <a:pathLst>
                <a:path w="535" h="268" extrusionOk="0">
                  <a:moveTo>
                    <a:pt x="232" y="268"/>
                  </a:moveTo>
                  <a:cubicBezTo>
                    <a:pt x="186" y="256"/>
                    <a:pt x="116" y="233"/>
                    <a:pt x="47" y="221"/>
                  </a:cubicBezTo>
                  <a:cubicBezTo>
                    <a:pt x="12" y="210"/>
                    <a:pt x="0" y="175"/>
                    <a:pt x="0" y="152"/>
                  </a:cubicBezTo>
                  <a:cubicBezTo>
                    <a:pt x="0" y="117"/>
                    <a:pt x="12" y="94"/>
                    <a:pt x="47" y="82"/>
                  </a:cubicBezTo>
                  <a:cubicBezTo>
                    <a:pt x="186" y="1"/>
                    <a:pt x="337" y="1"/>
                    <a:pt x="476" y="82"/>
                  </a:cubicBezTo>
                  <a:cubicBezTo>
                    <a:pt x="499" y="94"/>
                    <a:pt x="534" y="152"/>
                    <a:pt x="523" y="175"/>
                  </a:cubicBezTo>
                  <a:cubicBezTo>
                    <a:pt x="523" y="210"/>
                    <a:pt x="476" y="233"/>
                    <a:pt x="430" y="256"/>
                  </a:cubicBezTo>
                  <a:cubicBezTo>
                    <a:pt x="372" y="268"/>
                    <a:pt x="337" y="268"/>
                    <a:pt x="232" y="268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17"/>
            <p:cNvSpPr/>
            <p:nvPr/>
          </p:nvSpPr>
          <p:spPr>
            <a:xfrm>
              <a:off x="1013025" y="3887075"/>
              <a:ext cx="12800" cy="7575"/>
            </a:xfrm>
            <a:custGeom>
              <a:avLst/>
              <a:gdLst/>
              <a:ahLst/>
              <a:cxnLst/>
              <a:rect l="l" t="t" r="r" b="b"/>
              <a:pathLst>
                <a:path w="512" h="303" extrusionOk="0">
                  <a:moveTo>
                    <a:pt x="210" y="1"/>
                  </a:moveTo>
                  <a:cubicBezTo>
                    <a:pt x="303" y="1"/>
                    <a:pt x="395" y="70"/>
                    <a:pt x="465" y="152"/>
                  </a:cubicBezTo>
                  <a:cubicBezTo>
                    <a:pt x="511" y="186"/>
                    <a:pt x="477" y="279"/>
                    <a:pt x="419" y="291"/>
                  </a:cubicBezTo>
                  <a:cubicBezTo>
                    <a:pt x="384" y="302"/>
                    <a:pt x="337" y="302"/>
                    <a:pt x="303" y="302"/>
                  </a:cubicBezTo>
                  <a:cubicBezTo>
                    <a:pt x="233" y="279"/>
                    <a:pt x="163" y="244"/>
                    <a:pt x="94" y="210"/>
                  </a:cubicBezTo>
                  <a:cubicBezTo>
                    <a:pt x="47" y="175"/>
                    <a:pt x="1" y="128"/>
                    <a:pt x="36" y="70"/>
                  </a:cubicBezTo>
                  <a:cubicBezTo>
                    <a:pt x="47" y="47"/>
                    <a:pt x="105" y="35"/>
                    <a:pt x="152" y="1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17"/>
            <p:cNvSpPr/>
            <p:nvPr/>
          </p:nvSpPr>
          <p:spPr>
            <a:xfrm>
              <a:off x="1017675" y="3916400"/>
              <a:ext cx="8150" cy="6400"/>
            </a:xfrm>
            <a:custGeom>
              <a:avLst/>
              <a:gdLst/>
              <a:ahLst/>
              <a:cxnLst/>
              <a:rect l="l" t="t" r="r" b="b"/>
              <a:pathLst>
                <a:path w="326" h="256" extrusionOk="0">
                  <a:moveTo>
                    <a:pt x="0" y="151"/>
                  </a:moveTo>
                  <a:cubicBezTo>
                    <a:pt x="163" y="23"/>
                    <a:pt x="233" y="0"/>
                    <a:pt x="291" y="81"/>
                  </a:cubicBezTo>
                  <a:cubicBezTo>
                    <a:pt x="325" y="105"/>
                    <a:pt x="325" y="174"/>
                    <a:pt x="314" y="209"/>
                  </a:cubicBezTo>
                  <a:cubicBezTo>
                    <a:pt x="314" y="232"/>
                    <a:pt x="233" y="256"/>
                    <a:pt x="209" y="256"/>
                  </a:cubicBezTo>
                  <a:cubicBezTo>
                    <a:pt x="151" y="232"/>
                    <a:pt x="93" y="197"/>
                    <a:pt x="0" y="151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17"/>
            <p:cNvSpPr/>
            <p:nvPr/>
          </p:nvSpPr>
          <p:spPr>
            <a:xfrm>
              <a:off x="1019125" y="3938150"/>
              <a:ext cx="5825" cy="4375"/>
            </a:xfrm>
            <a:custGeom>
              <a:avLst/>
              <a:gdLst/>
              <a:ahLst/>
              <a:cxnLst/>
              <a:rect l="l" t="t" r="r" b="b"/>
              <a:pathLst>
                <a:path w="233" h="175" extrusionOk="0">
                  <a:moveTo>
                    <a:pt x="209" y="152"/>
                  </a:moveTo>
                  <a:cubicBezTo>
                    <a:pt x="175" y="152"/>
                    <a:pt x="140" y="175"/>
                    <a:pt x="93" y="163"/>
                  </a:cubicBezTo>
                  <a:cubicBezTo>
                    <a:pt x="47" y="163"/>
                    <a:pt x="0" y="82"/>
                    <a:pt x="47" y="47"/>
                  </a:cubicBezTo>
                  <a:cubicBezTo>
                    <a:pt x="70" y="24"/>
                    <a:pt x="117" y="1"/>
                    <a:pt x="151" y="24"/>
                  </a:cubicBezTo>
                  <a:cubicBezTo>
                    <a:pt x="209" y="36"/>
                    <a:pt x="233" y="94"/>
                    <a:pt x="209" y="152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17"/>
            <p:cNvSpPr/>
            <p:nvPr/>
          </p:nvSpPr>
          <p:spPr>
            <a:xfrm>
              <a:off x="1012150" y="3814800"/>
              <a:ext cx="17150" cy="6700"/>
            </a:xfrm>
            <a:custGeom>
              <a:avLst/>
              <a:gdLst/>
              <a:ahLst/>
              <a:cxnLst/>
              <a:rect l="l" t="t" r="r" b="b"/>
              <a:pathLst>
                <a:path w="686" h="268" extrusionOk="0">
                  <a:moveTo>
                    <a:pt x="326" y="268"/>
                  </a:moveTo>
                  <a:cubicBezTo>
                    <a:pt x="268" y="268"/>
                    <a:pt x="163" y="256"/>
                    <a:pt x="71" y="233"/>
                  </a:cubicBezTo>
                  <a:cubicBezTo>
                    <a:pt x="36" y="233"/>
                    <a:pt x="1" y="175"/>
                    <a:pt x="1" y="152"/>
                  </a:cubicBezTo>
                  <a:cubicBezTo>
                    <a:pt x="1" y="117"/>
                    <a:pt x="36" y="59"/>
                    <a:pt x="71" y="59"/>
                  </a:cubicBezTo>
                  <a:cubicBezTo>
                    <a:pt x="256" y="1"/>
                    <a:pt x="442" y="13"/>
                    <a:pt x="628" y="47"/>
                  </a:cubicBezTo>
                  <a:cubicBezTo>
                    <a:pt x="663" y="47"/>
                    <a:pt x="686" y="117"/>
                    <a:pt x="686" y="129"/>
                  </a:cubicBezTo>
                  <a:cubicBezTo>
                    <a:pt x="674" y="175"/>
                    <a:pt x="651" y="233"/>
                    <a:pt x="605" y="233"/>
                  </a:cubicBezTo>
                  <a:cubicBezTo>
                    <a:pt x="535" y="256"/>
                    <a:pt x="442" y="256"/>
                    <a:pt x="326" y="268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17"/>
            <p:cNvSpPr/>
            <p:nvPr/>
          </p:nvSpPr>
          <p:spPr>
            <a:xfrm>
              <a:off x="1014475" y="3828750"/>
              <a:ext cx="11650" cy="4650"/>
            </a:xfrm>
            <a:custGeom>
              <a:avLst/>
              <a:gdLst/>
              <a:ahLst/>
              <a:cxnLst/>
              <a:rect l="l" t="t" r="r" b="b"/>
              <a:pathLst>
                <a:path w="466" h="186" extrusionOk="0">
                  <a:moveTo>
                    <a:pt x="233" y="186"/>
                  </a:moveTo>
                  <a:cubicBezTo>
                    <a:pt x="186" y="186"/>
                    <a:pt x="152" y="186"/>
                    <a:pt x="105" y="174"/>
                  </a:cubicBezTo>
                  <a:cubicBezTo>
                    <a:pt x="70" y="163"/>
                    <a:pt x="12" y="128"/>
                    <a:pt x="12" y="105"/>
                  </a:cubicBezTo>
                  <a:cubicBezTo>
                    <a:pt x="1" y="47"/>
                    <a:pt x="59" y="12"/>
                    <a:pt x="105" y="12"/>
                  </a:cubicBezTo>
                  <a:cubicBezTo>
                    <a:pt x="186" y="0"/>
                    <a:pt x="279" y="0"/>
                    <a:pt x="361" y="12"/>
                  </a:cubicBezTo>
                  <a:cubicBezTo>
                    <a:pt x="395" y="12"/>
                    <a:pt x="442" y="58"/>
                    <a:pt x="453" y="81"/>
                  </a:cubicBezTo>
                  <a:cubicBezTo>
                    <a:pt x="465" y="139"/>
                    <a:pt x="419" y="174"/>
                    <a:pt x="361" y="186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17"/>
            <p:cNvSpPr/>
            <p:nvPr/>
          </p:nvSpPr>
          <p:spPr>
            <a:xfrm>
              <a:off x="1015650" y="3840650"/>
              <a:ext cx="10175" cy="5825"/>
            </a:xfrm>
            <a:custGeom>
              <a:avLst/>
              <a:gdLst/>
              <a:ahLst/>
              <a:cxnLst/>
              <a:rect l="l" t="t" r="r" b="b"/>
              <a:pathLst>
                <a:path w="407" h="233" extrusionOk="0">
                  <a:moveTo>
                    <a:pt x="0" y="58"/>
                  </a:moveTo>
                  <a:cubicBezTo>
                    <a:pt x="116" y="0"/>
                    <a:pt x="221" y="12"/>
                    <a:pt x="314" y="35"/>
                  </a:cubicBezTo>
                  <a:cubicBezTo>
                    <a:pt x="372" y="47"/>
                    <a:pt x="406" y="93"/>
                    <a:pt x="395" y="139"/>
                  </a:cubicBezTo>
                  <a:cubicBezTo>
                    <a:pt x="372" y="197"/>
                    <a:pt x="337" y="232"/>
                    <a:pt x="279" y="232"/>
                  </a:cubicBezTo>
                  <a:cubicBezTo>
                    <a:pt x="221" y="232"/>
                    <a:pt x="139" y="232"/>
                    <a:pt x="105" y="197"/>
                  </a:cubicBezTo>
                  <a:cubicBezTo>
                    <a:pt x="70" y="174"/>
                    <a:pt x="47" y="105"/>
                    <a:pt x="0" y="58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17"/>
            <p:cNvSpPr/>
            <p:nvPr/>
          </p:nvSpPr>
          <p:spPr>
            <a:xfrm>
              <a:off x="1015350" y="3854850"/>
              <a:ext cx="9025" cy="6425"/>
            </a:xfrm>
            <a:custGeom>
              <a:avLst/>
              <a:gdLst/>
              <a:ahLst/>
              <a:cxnLst/>
              <a:rect l="l" t="t" r="r" b="b"/>
              <a:pathLst>
                <a:path w="361" h="257" extrusionOk="0">
                  <a:moveTo>
                    <a:pt x="198" y="256"/>
                  </a:moveTo>
                  <a:cubicBezTo>
                    <a:pt x="128" y="245"/>
                    <a:pt x="82" y="245"/>
                    <a:pt x="35" y="222"/>
                  </a:cubicBezTo>
                  <a:cubicBezTo>
                    <a:pt x="12" y="198"/>
                    <a:pt x="1" y="140"/>
                    <a:pt x="1" y="117"/>
                  </a:cubicBezTo>
                  <a:cubicBezTo>
                    <a:pt x="1" y="82"/>
                    <a:pt x="24" y="24"/>
                    <a:pt x="59" y="13"/>
                  </a:cubicBezTo>
                  <a:cubicBezTo>
                    <a:pt x="117" y="1"/>
                    <a:pt x="175" y="1"/>
                    <a:pt x="233" y="1"/>
                  </a:cubicBezTo>
                  <a:cubicBezTo>
                    <a:pt x="291" y="13"/>
                    <a:pt x="360" y="117"/>
                    <a:pt x="326" y="152"/>
                  </a:cubicBezTo>
                  <a:cubicBezTo>
                    <a:pt x="291" y="222"/>
                    <a:pt x="233" y="233"/>
                    <a:pt x="198" y="256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9" name="Google Shape;899;p17"/>
          <p:cNvGrpSpPr/>
          <p:nvPr/>
        </p:nvGrpSpPr>
        <p:grpSpPr>
          <a:xfrm rot="-9086648">
            <a:off x="6442476" y="-673704"/>
            <a:ext cx="351283" cy="1120755"/>
            <a:chOff x="616875" y="3027700"/>
            <a:chExt cx="97525" cy="311150"/>
          </a:xfrm>
        </p:grpSpPr>
        <p:sp>
          <p:nvSpPr>
            <p:cNvPr id="900" name="Google Shape;900;p17"/>
            <p:cNvSpPr/>
            <p:nvPr/>
          </p:nvSpPr>
          <p:spPr>
            <a:xfrm>
              <a:off x="616875" y="3027700"/>
              <a:ext cx="97525" cy="311150"/>
            </a:xfrm>
            <a:custGeom>
              <a:avLst/>
              <a:gdLst/>
              <a:ahLst/>
              <a:cxnLst/>
              <a:rect l="l" t="t" r="r" b="b"/>
              <a:pathLst>
                <a:path w="3901" h="12446" extrusionOk="0">
                  <a:moveTo>
                    <a:pt x="12" y="8116"/>
                  </a:moveTo>
                  <a:lnTo>
                    <a:pt x="12" y="5109"/>
                  </a:lnTo>
                  <a:cubicBezTo>
                    <a:pt x="12" y="4946"/>
                    <a:pt x="12" y="4784"/>
                    <a:pt x="93" y="4633"/>
                  </a:cubicBezTo>
                  <a:cubicBezTo>
                    <a:pt x="116" y="4552"/>
                    <a:pt x="116" y="4436"/>
                    <a:pt x="116" y="4354"/>
                  </a:cubicBezTo>
                  <a:lnTo>
                    <a:pt x="116" y="3936"/>
                  </a:lnTo>
                  <a:cubicBezTo>
                    <a:pt x="116" y="3832"/>
                    <a:pt x="151" y="3739"/>
                    <a:pt x="221" y="3681"/>
                  </a:cubicBezTo>
                  <a:cubicBezTo>
                    <a:pt x="325" y="3600"/>
                    <a:pt x="360" y="3484"/>
                    <a:pt x="406" y="3367"/>
                  </a:cubicBezTo>
                  <a:cubicBezTo>
                    <a:pt x="476" y="3193"/>
                    <a:pt x="557" y="3031"/>
                    <a:pt x="639" y="2857"/>
                  </a:cubicBezTo>
                  <a:cubicBezTo>
                    <a:pt x="731" y="2671"/>
                    <a:pt x="824" y="2485"/>
                    <a:pt x="801" y="2265"/>
                  </a:cubicBezTo>
                  <a:cubicBezTo>
                    <a:pt x="801" y="2230"/>
                    <a:pt x="801" y="2218"/>
                    <a:pt x="813" y="2195"/>
                  </a:cubicBezTo>
                  <a:cubicBezTo>
                    <a:pt x="940" y="1905"/>
                    <a:pt x="894" y="1591"/>
                    <a:pt x="894" y="1289"/>
                  </a:cubicBezTo>
                  <a:cubicBezTo>
                    <a:pt x="894" y="1150"/>
                    <a:pt x="917" y="1011"/>
                    <a:pt x="894" y="871"/>
                  </a:cubicBezTo>
                  <a:cubicBezTo>
                    <a:pt x="871" y="663"/>
                    <a:pt x="952" y="512"/>
                    <a:pt x="1010" y="337"/>
                  </a:cubicBezTo>
                  <a:cubicBezTo>
                    <a:pt x="1091" y="117"/>
                    <a:pt x="1300" y="47"/>
                    <a:pt x="1521" y="12"/>
                  </a:cubicBezTo>
                  <a:cubicBezTo>
                    <a:pt x="1625" y="1"/>
                    <a:pt x="1730" y="12"/>
                    <a:pt x="1846" y="12"/>
                  </a:cubicBezTo>
                  <a:cubicBezTo>
                    <a:pt x="1962" y="12"/>
                    <a:pt x="2055" y="70"/>
                    <a:pt x="2090" y="175"/>
                  </a:cubicBezTo>
                  <a:cubicBezTo>
                    <a:pt x="2171" y="419"/>
                    <a:pt x="2287" y="663"/>
                    <a:pt x="2275" y="941"/>
                  </a:cubicBezTo>
                  <a:cubicBezTo>
                    <a:pt x="2252" y="1266"/>
                    <a:pt x="2368" y="1556"/>
                    <a:pt x="2426" y="1870"/>
                  </a:cubicBezTo>
                  <a:cubicBezTo>
                    <a:pt x="2438" y="1940"/>
                    <a:pt x="2461" y="2032"/>
                    <a:pt x="2484" y="2102"/>
                  </a:cubicBezTo>
                  <a:cubicBezTo>
                    <a:pt x="2519" y="2369"/>
                    <a:pt x="2659" y="2555"/>
                    <a:pt x="2868" y="2683"/>
                  </a:cubicBezTo>
                  <a:cubicBezTo>
                    <a:pt x="2891" y="2683"/>
                    <a:pt x="2891" y="2694"/>
                    <a:pt x="2902" y="2694"/>
                  </a:cubicBezTo>
                  <a:cubicBezTo>
                    <a:pt x="3297" y="2845"/>
                    <a:pt x="3494" y="3158"/>
                    <a:pt x="3587" y="3553"/>
                  </a:cubicBezTo>
                  <a:cubicBezTo>
                    <a:pt x="3634" y="3774"/>
                    <a:pt x="3761" y="3960"/>
                    <a:pt x="3715" y="4192"/>
                  </a:cubicBezTo>
                  <a:cubicBezTo>
                    <a:pt x="3866" y="4586"/>
                    <a:pt x="3808" y="5004"/>
                    <a:pt x="3808" y="5399"/>
                  </a:cubicBezTo>
                  <a:cubicBezTo>
                    <a:pt x="3808" y="5736"/>
                    <a:pt x="3831" y="6061"/>
                    <a:pt x="3878" y="6397"/>
                  </a:cubicBezTo>
                  <a:cubicBezTo>
                    <a:pt x="3889" y="6560"/>
                    <a:pt x="3901" y="6723"/>
                    <a:pt x="3901" y="6897"/>
                  </a:cubicBezTo>
                  <a:lnTo>
                    <a:pt x="3901" y="10147"/>
                  </a:lnTo>
                  <a:cubicBezTo>
                    <a:pt x="3901" y="10345"/>
                    <a:pt x="3878" y="10530"/>
                    <a:pt x="3785" y="10728"/>
                  </a:cubicBezTo>
                  <a:cubicBezTo>
                    <a:pt x="3715" y="10902"/>
                    <a:pt x="3657" y="11076"/>
                    <a:pt x="3622" y="11262"/>
                  </a:cubicBezTo>
                  <a:cubicBezTo>
                    <a:pt x="3599" y="11436"/>
                    <a:pt x="3506" y="11575"/>
                    <a:pt x="3448" y="11738"/>
                  </a:cubicBezTo>
                  <a:cubicBezTo>
                    <a:pt x="3344" y="12016"/>
                    <a:pt x="3135" y="12144"/>
                    <a:pt x="2868" y="12248"/>
                  </a:cubicBezTo>
                  <a:cubicBezTo>
                    <a:pt x="2810" y="12272"/>
                    <a:pt x="2740" y="12307"/>
                    <a:pt x="2670" y="12307"/>
                  </a:cubicBezTo>
                  <a:cubicBezTo>
                    <a:pt x="2345" y="12318"/>
                    <a:pt x="2055" y="12446"/>
                    <a:pt x="1741" y="12446"/>
                  </a:cubicBezTo>
                  <a:lnTo>
                    <a:pt x="894" y="12446"/>
                  </a:lnTo>
                  <a:cubicBezTo>
                    <a:pt x="662" y="12446"/>
                    <a:pt x="348" y="12248"/>
                    <a:pt x="255" y="12040"/>
                  </a:cubicBezTo>
                  <a:cubicBezTo>
                    <a:pt x="105" y="11714"/>
                    <a:pt x="0" y="11366"/>
                    <a:pt x="12" y="10971"/>
                  </a:cubicBezTo>
                  <a:cubicBezTo>
                    <a:pt x="35" y="10008"/>
                    <a:pt x="12" y="9068"/>
                    <a:pt x="12" y="8116"/>
                  </a:cubicBezTo>
                  <a:close/>
                  <a:moveTo>
                    <a:pt x="2008" y="1754"/>
                  </a:moveTo>
                  <a:lnTo>
                    <a:pt x="1382" y="1754"/>
                  </a:lnTo>
                  <a:cubicBezTo>
                    <a:pt x="1265" y="1754"/>
                    <a:pt x="1207" y="1812"/>
                    <a:pt x="1196" y="1928"/>
                  </a:cubicBezTo>
                  <a:cubicBezTo>
                    <a:pt x="1173" y="2079"/>
                    <a:pt x="1196" y="2207"/>
                    <a:pt x="1173" y="2346"/>
                  </a:cubicBezTo>
                  <a:cubicBezTo>
                    <a:pt x="1173" y="2427"/>
                    <a:pt x="1161" y="2520"/>
                    <a:pt x="1115" y="2578"/>
                  </a:cubicBezTo>
                  <a:cubicBezTo>
                    <a:pt x="917" y="2845"/>
                    <a:pt x="801" y="3147"/>
                    <a:pt x="627" y="3426"/>
                  </a:cubicBezTo>
                  <a:cubicBezTo>
                    <a:pt x="476" y="3681"/>
                    <a:pt x="395" y="3971"/>
                    <a:pt x="418" y="4296"/>
                  </a:cubicBezTo>
                  <a:cubicBezTo>
                    <a:pt x="441" y="4436"/>
                    <a:pt x="441" y="4598"/>
                    <a:pt x="395" y="4749"/>
                  </a:cubicBezTo>
                  <a:cubicBezTo>
                    <a:pt x="348" y="4888"/>
                    <a:pt x="337" y="5039"/>
                    <a:pt x="337" y="5190"/>
                  </a:cubicBezTo>
                  <a:lnTo>
                    <a:pt x="337" y="11053"/>
                  </a:lnTo>
                  <a:cubicBezTo>
                    <a:pt x="337" y="11343"/>
                    <a:pt x="418" y="11610"/>
                    <a:pt x="534" y="11854"/>
                  </a:cubicBezTo>
                  <a:cubicBezTo>
                    <a:pt x="615" y="12005"/>
                    <a:pt x="743" y="12132"/>
                    <a:pt x="940" y="12132"/>
                  </a:cubicBezTo>
                  <a:cubicBezTo>
                    <a:pt x="1451" y="12156"/>
                    <a:pt x="1962" y="12086"/>
                    <a:pt x="2473" y="12028"/>
                  </a:cubicBezTo>
                  <a:cubicBezTo>
                    <a:pt x="2577" y="12016"/>
                    <a:pt x="2693" y="11970"/>
                    <a:pt x="2798" y="11912"/>
                  </a:cubicBezTo>
                  <a:cubicBezTo>
                    <a:pt x="2902" y="11854"/>
                    <a:pt x="3018" y="11773"/>
                    <a:pt x="3088" y="11680"/>
                  </a:cubicBezTo>
                  <a:cubicBezTo>
                    <a:pt x="3239" y="11482"/>
                    <a:pt x="3320" y="11227"/>
                    <a:pt x="3390" y="10983"/>
                  </a:cubicBezTo>
                  <a:cubicBezTo>
                    <a:pt x="3425" y="10867"/>
                    <a:pt x="3448" y="10751"/>
                    <a:pt x="3494" y="10646"/>
                  </a:cubicBezTo>
                  <a:cubicBezTo>
                    <a:pt x="3564" y="10495"/>
                    <a:pt x="3587" y="10321"/>
                    <a:pt x="3587" y="10147"/>
                  </a:cubicBezTo>
                  <a:lnTo>
                    <a:pt x="3587" y="6862"/>
                  </a:lnTo>
                  <a:cubicBezTo>
                    <a:pt x="3587" y="6734"/>
                    <a:pt x="3587" y="6606"/>
                    <a:pt x="3564" y="6490"/>
                  </a:cubicBezTo>
                  <a:cubicBezTo>
                    <a:pt x="3483" y="6061"/>
                    <a:pt x="3506" y="5631"/>
                    <a:pt x="3494" y="5190"/>
                  </a:cubicBezTo>
                  <a:cubicBezTo>
                    <a:pt x="3494" y="4946"/>
                    <a:pt x="3529" y="4703"/>
                    <a:pt x="3425" y="4470"/>
                  </a:cubicBezTo>
                  <a:cubicBezTo>
                    <a:pt x="3413" y="4424"/>
                    <a:pt x="3413" y="4354"/>
                    <a:pt x="3413" y="4296"/>
                  </a:cubicBezTo>
                  <a:cubicBezTo>
                    <a:pt x="3413" y="4134"/>
                    <a:pt x="3390" y="4006"/>
                    <a:pt x="3320" y="3855"/>
                  </a:cubicBezTo>
                  <a:cubicBezTo>
                    <a:pt x="3262" y="3762"/>
                    <a:pt x="3239" y="3646"/>
                    <a:pt x="3204" y="3530"/>
                  </a:cubicBezTo>
                  <a:cubicBezTo>
                    <a:pt x="3158" y="3333"/>
                    <a:pt x="3053" y="3217"/>
                    <a:pt x="2902" y="3124"/>
                  </a:cubicBezTo>
                  <a:cubicBezTo>
                    <a:pt x="2786" y="3042"/>
                    <a:pt x="2659" y="2973"/>
                    <a:pt x="2554" y="2903"/>
                  </a:cubicBezTo>
                  <a:cubicBezTo>
                    <a:pt x="2392" y="2799"/>
                    <a:pt x="2264" y="2683"/>
                    <a:pt x="2217" y="2485"/>
                  </a:cubicBezTo>
                  <a:cubicBezTo>
                    <a:pt x="2183" y="2230"/>
                    <a:pt x="2078" y="1986"/>
                    <a:pt x="2008" y="1754"/>
                  </a:cubicBezTo>
                  <a:close/>
                  <a:moveTo>
                    <a:pt x="1950" y="1464"/>
                  </a:moveTo>
                  <a:lnTo>
                    <a:pt x="1950" y="1011"/>
                  </a:lnTo>
                  <a:cubicBezTo>
                    <a:pt x="1950" y="895"/>
                    <a:pt x="1927" y="779"/>
                    <a:pt x="1916" y="663"/>
                  </a:cubicBezTo>
                  <a:cubicBezTo>
                    <a:pt x="1892" y="535"/>
                    <a:pt x="1800" y="454"/>
                    <a:pt x="1672" y="396"/>
                  </a:cubicBezTo>
                  <a:cubicBezTo>
                    <a:pt x="1521" y="337"/>
                    <a:pt x="1324" y="419"/>
                    <a:pt x="1312" y="570"/>
                  </a:cubicBezTo>
                  <a:cubicBezTo>
                    <a:pt x="1289" y="860"/>
                    <a:pt x="1265" y="1150"/>
                    <a:pt x="1324" y="1440"/>
                  </a:cubicBezTo>
                  <a:cubicBezTo>
                    <a:pt x="1521" y="1498"/>
                    <a:pt x="1718" y="1475"/>
                    <a:pt x="1950" y="1464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17"/>
            <p:cNvSpPr/>
            <p:nvPr/>
          </p:nvSpPr>
          <p:spPr>
            <a:xfrm>
              <a:off x="641250" y="3121750"/>
              <a:ext cx="49075" cy="179100"/>
            </a:xfrm>
            <a:custGeom>
              <a:avLst/>
              <a:gdLst/>
              <a:ahLst/>
              <a:cxnLst/>
              <a:rect l="l" t="t" r="r" b="b"/>
              <a:pathLst>
                <a:path w="1963" h="7164" extrusionOk="0">
                  <a:moveTo>
                    <a:pt x="1939" y="3378"/>
                  </a:moveTo>
                  <a:cubicBezTo>
                    <a:pt x="1939" y="4238"/>
                    <a:pt x="1927" y="5073"/>
                    <a:pt x="1939" y="5932"/>
                  </a:cubicBezTo>
                  <a:cubicBezTo>
                    <a:pt x="1939" y="6188"/>
                    <a:pt x="1846" y="6408"/>
                    <a:pt x="1800" y="6641"/>
                  </a:cubicBezTo>
                  <a:cubicBezTo>
                    <a:pt x="1788" y="6722"/>
                    <a:pt x="1672" y="6803"/>
                    <a:pt x="1591" y="6861"/>
                  </a:cubicBezTo>
                  <a:cubicBezTo>
                    <a:pt x="1475" y="6942"/>
                    <a:pt x="1335" y="7001"/>
                    <a:pt x="1208" y="7093"/>
                  </a:cubicBezTo>
                  <a:cubicBezTo>
                    <a:pt x="1115" y="7151"/>
                    <a:pt x="1022" y="7163"/>
                    <a:pt x="941" y="7117"/>
                  </a:cubicBezTo>
                  <a:cubicBezTo>
                    <a:pt x="778" y="7047"/>
                    <a:pt x="627" y="6989"/>
                    <a:pt x="476" y="6884"/>
                  </a:cubicBezTo>
                  <a:cubicBezTo>
                    <a:pt x="337" y="6780"/>
                    <a:pt x="186" y="6675"/>
                    <a:pt x="221" y="6466"/>
                  </a:cubicBezTo>
                  <a:cubicBezTo>
                    <a:pt x="82" y="6188"/>
                    <a:pt x="128" y="5898"/>
                    <a:pt x="116" y="5607"/>
                  </a:cubicBezTo>
                  <a:cubicBezTo>
                    <a:pt x="116" y="5480"/>
                    <a:pt x="116" y="5364"/>
                    <a:pt x="58" y="5236"/>
                  </a:cubicBezTo>
                  <a:cubicBezTo>
                    <a:pt x="23" y="5143"/>
                    <a:pt x="12" y="5062"/>
                    <a:pt x="12" y="4957"/>
                  </a:cubicBezTo>
                  <a:lnTo>
                    <a:pt x="12" y="2728"/>
                  </a:lnTo>
                  <a:cubicBezTo>
                    <a:pt x="12" y="2670"/>
                    <a:pt x="0" y="2589"/>
                    <a:pt x="23" y="2554"/>
                  </a:cubicBezTo>
                  <a:cubicBezTo>
                    <a:pt x="151" y="2276"/>
                    <a:pt x="116" y="1985"/>
                    <a:pt x="116" y="1695"/>
                  </a:cubicBezTo>
                  <a:lnTo>
                    <a:pt x="116" y="1451"/>
                  </a:lnTo>
                  <a:cubicBezTo>
                    <a:pt x="82" y="1068"/>
                    <a:pt x="209" y="720"/>
                    <a:pt x="314" y="360"/>
                  </a:cubicBezTo>
                  <a:cubicBezTo>
                    <a:pt x="383" y="139"/>
                    <a:pt x="581" y="12"/>
                    <a:pt x="813" y="0"/>
                  </a:cubicBezTo>
                  <a:lnTo>
                    <a:pt x="1161" y="0"/>
                  </a:lnTo>
                  <a:cubicBezTo>
                    <a:pt x="1521" y="0"/>
                    <a:pt x="1742" y="209"/>
                    <a:pt x="1916" y="476"/>
                  </a:cubicBezTo>
                  <a:cubicBezTo>
                    <a:pt x="1962" y="546"/>
                    <a:pt x="1962" y="674"/>
                    <a:pt x="1962" y="778"/>
                  </a:cubicBezTo>
                  <a:cubicBezTo>
                    <a:pt x="1962" y="1660"/>
                    <a:pt x="1962" y="2519"/>
                    <a:pt x="1939" y="3378"/>
                  </a:cubicBezTo>
                  <a:cubicBezTo>
                    <a:pt x="1962" y="3378"/>
                    <a:pt x="1962" y="3378"/>
                    <a:pt x="1939" y="3378"/>
                  </a:cubicBezTo>
                  <a:close/>
                  <a:moveTo>
                    <a:pt x="1567" y="6617"/>
                  </a:moveTo>
                  <a:cubicBezTo>
                    <a:pt x="1614" y="6223"/>
                    <a:pt x="1672" y="5840"/>
                    <a:pt x="1672" y="5468"/>
                  </a:cubicBezTo>
                  <a:cubicBezTo>
                    <a:pt x="1672" y="3971"/>
                    <a:pt x="1649" y="2461"/>
                    <a:pt x="1649" y="964"/>
                  </a:cubicBezTo>
                  <a:cubicBezTo>
                    <a:pt x="1649" y="906"/>
                    <a:pt x="1672" y="848"/>
                    <a:pt x="1649" y="790"/>
                  </a:cubicBezTo>
                  <a:cubicBezTo>
                    <a:pt x="1637" y="720"/>
                    <a:pt x="1626" y="615"/>
                    <a:pt x="1567" y="581"/>
                  </a:cubicBezTo>
                  <a:cubicBezTo>
                    <a:pt x="1417" y="430"/>
                    <a:pt x="1277" y="302"/>
                    <a:pt x="1033" y="302"/>
                  </a:cubicBezTo>
                  <a:cubicBezTo>
                    <a:pt x="801" y="314"/>
                    <a:pt x="650" y="383"/>
                    <a:pt x="581" y="604"/>
                  </a:cubicBezTo>
                  <a:cubicBezTo>
                    <a:pt x="511" y="836"/>
                    <a:pt x="430" y="1068"/>
                    <a:pt x="418" y="1300"/>
                  </a:cubicBezTo>
                  <a:lnTo>
                    <a:pt x="418" y="1823"/>
                  </a:lnTo>
                  <a:cubicBezTo>
                    <a:pt x="418" y="2090"/>
                    <a:pt x="453" y="2357"/>
                    <a:pt x="337" y="2612"/>
                  </a:cubicBezTo>
                  <a:cubicBezTo>
                    <a:pt x="302" y="2670"/>
                    <a:pt x="314" y="2740"/>
                    <a:pt x="314" y="2810"/>
                  </a:cubicBezTo>
                  <a:lnTo>
                    <a:pt x="314" y="4830"/>
                  </a:lnTo>
                  <a:cubicBezTo>
                    <a:pt x="314" y="4911"/>
                    <a:pt x="302" y="5004"/>
                    <a:pt x="349" y="5073"/>
                  </a:cubicBezTo>
                  <a:cubicBezTo>
                    <a:pt x="430" y="5248"/>
                    <a:pt x="418" y="5433"/>
                    <a:pt x="418" y="5631"/>
                  </a:cubicBezTo>
                  <a:cubicBezTo>
                    <a:pt x="418" y="5747"/>
                    <a:pt x="407" y="5863"/>
                    <a:pt x="418" y="5979"/>
                  </a:cubicBezTo>
                  <a:cubicBezTo>
                    <a:pt x="453" y="6153"/>
                    <a:pt x="476" y="6327"/>
                    <a:pt x="546" y="6466"/>
                  </a:cubicBezTo>
                  <a:cubicBezTo>
                    <a:pt x="604" y="6594"/>
                    <a:pt x="720" y="6699"/>
                    <a:pt x="871" y="6722"/>
                  </a:cubicBezTo>
                  <a:cubicBezTo>
                    <a:pt x="1010" y="6757"/>
                    <a:pt x="1161" y="6826"/>
                    <a:pt x="1300" y="6710"/>
                  </a:cubicBezTo>
                  <a:cubicBezTo>
                    <a:pt x="1347" y="6675"/>
                    <a:pt x="1440" y="6652"/>
                    <a:pt x="1567" y="6617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17"/>
            <p:cNvSpPr/>
            <p:nvPr/>
          </p:nvSpPr>
          <p:spPr>
            <a:xfrm>
              <a:off x="657775" y="3180375"/>
              <a:ext cx="18900" cy="38050"/>
            </a:xfrm>
            <a:custGeom>
              <a:avLst/>
              <a:gdLst/>
              <a:ahLst/>
              <a:cxnLst/>
              <a:rect l="l" t="t" r="r" b="b"/>
              <a:pathLst>
                <a:path w="756" h="1522" extrusionOk="0">
                  <a:moveTo>
                    <a:pt x="431" y="360"/>
                  </a:moveTo>
                  <a:cubicBezTo>
                    <a:pt x="500" y="511"/>
                    <a:pt x="756" y="569"/>
                    <a:pt x="581" y="813"/>
                  </a:cubicBezTo>
                  <a:lnTo>
                    <a:pt x="407" y="685"/>
                  </a:lnTo>
                  <a:cubicBezTo>
                    <a:pt x="326" y="755"/>
                    <a:pt x="338" y="824"/>
                    <a:pt x="384" y="906"/>
                  </a:cubicBezTo>
                  <a:cubicBezTo>
                    <a:pt x="454" y="1022"/>
                    <a:pt x="512" y="1138"/>
                    <a:pt x="581" y="1254"/>
                  </a:cubicBezTo>
                  <a:lnTo>
                    <a:pt x="523" y="1370"/>
                  </a:lnTo>
                  <a:cubicBezTo>
                    <a:pt x="500" y="1405"/>
                    <a:pt x="454" y="1451"/>
                    <a:pt x="396" y="1498"/>
                  </a:cubicBezTo>
                  <a:cubicBezTo>
                    <a:pt x="268" y="1463"/>
                    <a:pt x="117" y="1521"/>
                    <a:pt x="13" y="1428"/>
                  </a:cubicBezTo>
                  <a:cubicBezTo>
                    <a:pt x="36" y="1266"/>
                    <a:pt x="36" y="1115"/>
                    <a:pt x="47" y="975"/>
                  </a:cubicBezTo>
                  <a:cubicBezTo>
                    <a:pt x="47" y="917"/>
                    <a:pt x="71" y="859"/>
                    <a:pt x="105" y="824"/>
                  </a:cubicBezTo>
                  <a:cubicBezTo>
                    <a:pt x="175" y="766"/>
                    <a:pt x="187" y="697"/>
                    <a:pt x="187" y="616"/>
                  </a:cubicBezTo>
                  <a:cubicBezTo>
                    <a:pt x="187" y="534"/>
                    <a:pt x="164" y="465"/>
                    <a:pt x="175" y="407"/>
                  </a:cubicBezTo>
                  <a:cubicBezTo>
                    <a:pt x="187" y="302"/>
                    <a:pt x="164" y="267"/>
                    <a:pt x="94" y="209"/>
                  </a:cubicBezTo>
                  <a:cubicBezTo>
                    <a:pt x="1" y="128"/>
                    <a:pt x="47" y="35"/>
                    <a:pt x="164" y="12"/>
                  </a:cubicBezTo>
                  <a:cubicBezTo>
                    <a:pt x="233" y="0"/>
                    <a:pt x="314" y="0"/>
                    <a:pt x="372" y="0"/>
                  </a:cubicBezTo>
                  <a:cubicBezTo>
                    <a:pt x="547" y="12"/>
                    <a:pt x="581" y="128"/>
                    <a:pt x="465" y="290"/>
                  </a:cubicBezTo>
                  <a:cubicBezTo>
                    <a:pt x="454" y="302"/>
                    <a:pt x="442" y="337"/>
                    <a:pt x="431" y="360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17"/>
            <p:cNvSpPr/>
            <p:nvPr/>
          </p:nvSpPr>
          <p:spPr>
            <a:xfrm>
              <a:off x="657500" y="3233775"/>
              <a:ext cx="14825" cy="11625"/>
            </a:xfrm>
            <a:custGeom>
              <a:avLst/>
              <a:gdLst/>
              <a:ahLst/>
              <a:cxnLst/>
              <a:rect l="l" t="t" r="r" b="b"/>
              <a:pathLst>
                <a:path w="593" h="465" extrusionOk="0">
                  <a:moveTo>
                    <a:pt x="523" y="360"/>
                  </a:moveTo>
                  <a:cubicBezTo>
                    <a:pt x="395" y="395"/>
                    <a:pt x="291" y="430"/>
                    <a:pt x="175" y="453"/>
                  </a:cubicBezTo>
                  <a:cubicBezTo>
                    <a:pt x="93" y="465"/>
                    <a:pt x="12" y="395"/>
                    <a:pt x="12" y="302"/>
                  </a:cubicBezTo>
                  <a:cubicBezTo>
                    <a:pt x="0" y="140"/>
                    <a:pt x="116" y="0"/>
                    <a:pt x="279" y="0"/>
                  </a:cubicBezTo>
                  <a:cubicBezTo>
                    <a:pt x="349" y="0"/>
                    <a:pt x="442" y="12"/>
                    <a:pt x="511" y="24"/>
                  </a:cubicBezTo>
                  <a:cubicBezTo>
                    <a:pt x="592" y="128"/>
                    <a:pt x="558" y="232"/>
                    <a:pt x="523" y="360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17"/>
            <p:cNvSpPr/>
            <p:nvPr/>
          </p:nvSpPr>
          <p:spPr>
            <a:xfrm>
              <a:off x="655750" y="3160350"/>
              <a:ext cx="14550" cy="9300"/>
            </a:xfrm>
            <a:custGeom>
              <a:avLst/>
              <a:gdLst/>
              <a:ahLst/>
              <a:cxnLst/>
              <a:rect l="l" t="t" r="r" b="b"/>
              <a:pathLst>
                <a:path w="582" h="372" extrusionOk="0">
                  <a:moveTo>
                    <a:pt x="105" y="0"/>
                  </a:moveTo>
                  <a:cubicBezTo>
                    <a:pt x="279" y="35"/>
                    <a:pt x="430" y="0"/>
                    <a:pt x="523" y="163"/>
                  </a:cubicBezTo>
                  <a:cubicBezTo>
                    <a:pt x="546" y="209"/>
                    <a:pt x="581" y="279"/>
                    <a:pt x="523" y="325"/>
                  </a:cubicBezTo>
                  <a:cubicBezTo>
                    <a:pt x="488" y="348"/>
                    <a:pt x="430" y="372"/>
                    <a:pt x="407" y="348"/>
                  </a:cubicBezTo>
                  <a:cubicBezTo>
                    <a:pt x="314" y="337"/>
                    <a:pt x="233" y="314"/>
                    <a:pt x="140" y="279"/>
                  </a:cubicBezTo>
                  <a:cubicBezTo>
                    <a:pt x="105" y="267"/>
                    <a:pt x="59" y="232"/>
                    <a:pt x="47" y="198"/>
                  </a:cubicBezTo>
                  <a:cubicBezTo>
                    <a:pt x="12" y="163"/>
                    <a:pt x="1" y="105"/>
                    <a:pt x="12" y="81"/>
                  </a:cubicBezTo>
                  <a:cubicBezTo>
                    <a:pt x="47" y="35"/>
                    <a:pt x="82" y="23"/>
                    <a:pt x="105" y="0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5" name="Google Shape;905;p17"/>
          <p:cNvGrpSpPr/>
          <p:nvPr/>
        </p:nvGrpSpPr>
        <p:grpSpPr>
          <a:xfrm rot="1974894">
            <a:off x="7552184" y="872286"/>
            <a:ext cx="233139" cy="565604"/>
            <a:chOff x="1282375" y="3450000"/>
            <a:chExt cx="64725" cy="157025"/>
          </a:xfrm>
        </p:grpSpPr>
        <p:sp>
          <p:nvSpPr>
            <p:cNvPr id="906" name="Google Shape;906;p17"/>
            <p:cNvSpPr/>
            <p:nvPr/>
          </p:nvSpPr>
          <p:spPr>
            <a:xfrm>
              <a:off x="1282375" y="3450000"/>
              <a:ext cx="64725" cy="157025"/>
            </a:xfrm>
            <a:custGeom>
              <a:avLst/>
              <a:gdLst/>
              <a:ahLst/>
              <a:cxnLst/>
              <a:rect l="l" t="t" r="r" b="b"/>
              <a:pathLst>
                <a:path w="2589" h="6281" extrusionOk="0">
                  <a:moveTo>
                    <a:pt x="2577" y="3773"/>
                  </a:moveTo>
                  <a:cubicBezTo>
                    <a:pt x="2577" y="4017"/>
                    <a:pt x="2566" y="4261"/>
                    <a:pt x="2577" y="4516"/>
                  </a:cubicBezTo>
                  <a:cubicBezTo>
                    <a:pt x="2589" y="4841"/>
                    <a:pt x="2531" y="5166"/>
                    <a:pt x="2438" y="5468"/>
                  </a:cubicBezTo>
                  <a:cubicBezTo>
                    <a:pt x="2415" y="5503"/>
                    <a:pt x="2403" y="5526"/>
                    <a:pt x="2403" y="5561"/>
                  </a:cubicBezTo>
                  <a:cubicBezTo>
                    <a:pt x="2392" y="5816"/>
                    <a:pt x="2229" y="5967"/>
                    <a:pt x="2032" y="6083"/>
                  </a:cubicBezTo>
                  <a:cubicBezTo>
                    <a:pt x="1869" y="6176"/>
                    <a:pt x="1695" y="6281"/>
                    <a:pt x="1486" y="6258"/>
                  </a:cubicBezTo>
                  <a:cubicBezTo>
                    <a:pt x="1289" y="6234"/>
                    <a:pt x="1103" y="6176"/>
                    <a:pt x="894" y="6118"/>
                  </a:cubicBezTo>
                  <a:cubicBezTo>
                    <a:pt x="708" y="6060"/>
                    <a:pt x="581" y="5909"/>
                    <a:pt x="476" y="5747"/>
                  </a:cubicBezTo>
                  <a:cubicBezTo>
                    <a:pt x="441" y="5700"/>
                    <a:pt x="430" y="5631"/>
                    <a:pt x="383" y="5584"/>
                  </a:cubicBezTo>
                  <a:cubicBezTo>
                    <a:pt x="314" y="5515"/>
                    <a:pt x="302" y="5422"/>
                    <a:pt x="325" y="5329"/>
                  </a:cubicBezTo>
                  <a:cubicBezTo>
                    <a:pt x="372" y="5224"/>
                    <a:pt x="348" y="5120"/>
                    <a:pt x="325" y="5015"/>
                  </a:cubicBezTo>
                  <a:cubicBezTo>
                    <a:pt x="302" y="4841"/>
                    <a:pt x="244" y="4690"/>
                    <a:pt x="209" y="4516"/>
                  </a:cubicBezTo>
                  <a:cubicBezTo>
                    <a:pt x="197" y="4412"/>
                    <a:pt x="186" y="4296"/>
                    <a:pt x="186" y="4179"/>
                  </a:cubicBezTo>
                  <a:cubicBezTo>
                    <a:pt x="186" y="4017"/>
                    <a:pt x="186" y="3878"/>
                    <a:pt x="139" y="3727"/>
                  </a:cubicBezTo>
                  <a:cubicBezTo>
                    <a:pt x="93" y="3553"/>
                    <a:pt x="81" y="3367"/>
                    <a:pt x="81" y="3181"/>
                  </a:cubicBezTo>
                  <a:cubicBezTo>
                    <a:pt x="81" y="3065"/>
                    <a:pt x="81" y="2926"/>
                    <a:pt x="35" y="2810"/>
                  </a:cubicBezTo>
                  <a:cubicBezTo>
                    <a:pt x="12" y="2740"/>
                    <a:pt x="12" y="2659"/>
                    <a:pt x="12" y="2566"/>
                  </a:cubicBezTo>
                  <a:cubicBezTo>
                    <a:pt x="12" y="2171"/>
                    <a:pt x="0" y="1765"/>
                    <a:pt x="12" y="1382"/>
                  </a:cubicBezTo>
                  <a:cubicBezTo>
                    <a:pt x="12" y="1033"/>
                    <a:pt x="128" y="720"/>
                    <a:pt x="314" y="430"/>
                  </a:cubicBezTo>
                  <a:cubicBezTo>
                    <a:pt x="360" y="360"/>
                    <a:pt x="418" y="302"/>
                    <a:pt x="488" y="256"/>
                  </a:cubicBezTo>
                  <a:cubicBezTo>
                    <a:pt x="755" y="116"/>
                    <a:pt x="1022" y="0"/>
                    <a:pt x="1335" y="47"/>
                  </a:cubicBezTo>
                  <a:cubicBezTo>
                    <a:pt x="1428" y="58"/>
                    <a:pt x="1544" y="105"/>
                    <a:pt x="1637" y="163"/>
                  </a:cubicBezTo>
                  <a:cubicBezTo>
                    <a:pt x="1823" y="290"/>
                    <a:pt x="1997" y="453"/>
                    <a:pt x="2113" y="662"/>
                  </a:cubicBezTo>
                  <a:cubicBezTo>
                    <a:pt x="2171" y="778"/>
                    <a:pt x="2217" y="917"/>
                    <a:pt x="2287" y="1033"/>
                  </a:cubicBezTo>
                  <a:cubicBezTo>
                    <a:pt x="2380" y="1161"/>
                    <a:pt x="2415" y="1300"/>
                    <a:pt x="2403" y="1463"/>
                  </a:cubicBezTo>
                  <a:lnTo>
                    <a:pt x="2403" y="1521"/>
                  </a:lnTo>
                  <a:cubicBezTo>
                    <a:pt x="2496" y="1753"/>
                    <a:pt x="2496" y="1985"/>
                    <a:pt x="2473" y="2218"/>
                  </a:cubicBezTo>
                  <a:cubicBezTo>
                    <a:pt x="2473" y="2252"/>
                    <a:pt x="2473" y="2276"/>
                    <a:pt x="2496" y="2299"/>
                  </a:cubicBezTo>
                  <a:cubicBezTo>
                    <a:pt x="2589" y="2485"/>
                    <a:pt x="2566" y="2670"/>
                    <a:pt x="2566" y="2844"/>
                  </a:cubicBezTo>
                  <a:cubicBezTo>
                    <a:pt x="2577" y="3158"/>
                    <a:pt x="2577" y="3460"/>
                    <a:pt x="2577" y="3773"/>
                  </a:cubicBezTo>
                  <a:close/>
                  <a:moveTo>
                    <a:pt x="383" y="3274"/>
                  </a:moveTo>
                  <a:cubicBezTo>
                    <a:pt x="546" y="3332"/>
                    <a:pt x="697" y="3390"/>
                    <a:pt x="824" y="3448"/>
                  </a:cubicBezTo>
                  <a:cubicBezTo>
                    <a:pt x="1045" y="3553"/>
                    <a:pt x="1451" y="3553"/>
                    <a:pt x="1695" y="3471"/>
                  </a:cubicBezTo>
                  <a:cubicBezTo>
                    <a:pt x="1800" y="3425"/>
                    <a:pt x="1916" y="3413"/>
                    <a:pt x="1997" y="3332"/>
                  </a:cubicBezTo>
                  <a:cubicBezTo>
                    <a:pt x="2241" y="3146"/>
                    <a:pt x="2357" y="2868"/>
                    <a:pt x="2275" y="2577"/>
                  </a:cubicBezTo>
                  <a:cubicBezTo>
                    <a:pt x="2217" y="2380"/>
                    <a:pt x="2217" y="2171"/>
                    <a:pt x="2206" y="1974"/>
                  </a:cubicBezTo>
                  <a:cubicBezTo>
                    <a:pt x="2206" y="1927"/>
                    <a:pt x="2206" y="1869"/>
                    <a:pt x="2183" y="1823"/>
                  </a:cubicBezTo>
                  <a:cubicBezTo>
                    <a:pt x="2113" y="1672"/>
                    <a:pt x="2136" y="1509"/>
                    <a:pt x="2101" y="1347"/>
                  </a:cubicBezTo>
                  <a:cubicBezTo>
                    <a:pt x="2055" y="1184"/>
                    <a:pt x="1927" y="1045"/>
                    <a:pt x="1881" y="882"/>
                  </a:cubicBezTo>
                  <a:cubicBezTo>
                    <a:pt x="1834" y="720"/>
                    <a:pt x="1730" y="627"/>
                    <a:pt x="1614" y="523"/>
                  </a:cubicBezTo>
                  <a:cubicBezTo>
                    <a:pt x="1498" y="406"/>
                    <a:pt x="1358" y="314"/>
                    <a:pt x="1184" y="348"/>
                  </a:cubicBezTo>
                  <a:cubicBezTo>
                    <a:pt x="975" y="372"/>
                    <a:pt x="766" y="430"/>
                    <a:pt x="592" y="557"/>
                  </a:cubicBezTo>
                  <a:cubicBezTo>
                    <a:pt x="569" y="581"/>
                    <a:pt x="557" y="592"/>
                    <a:pt x="557" y="604"/>
                  </a:cubicBezTo>
                  <a:cubicBezTo>
                    <a:pt x="395" y="848"/>
                    <a:pt x="325" y="1126"/>
                    <a:pt x="314" y="1416"/>
                  </a:cubicBezTo>
                  <a:cubicBezTo>
                    <a:pt x="279" y="1800"/>
                    <a:pt x="302" y="2171"/>
                    <a:pt x="302" y="2554"/>
                  </a:cubicBezTo>
                  <a:cubicBezTo>
                    <a:pt x="302" y="2589"/>
                    <a:pt x="302" y="2635"/>
                    <a:pt x="314" y="2670"/>
                  </a:cubicBezTo>
                  <a:cubicBezTo>
                    <a:pt x="383" y="2856"/>
                    <a:pt x="383" y="3042"/>
                    <a:pt x="383" y="3274"/>
                  </a:cubicBezTo>
                  <a:close/>
                  <a:moveTo>
                    <a:pt x="2287" y="3529"/>
                  </a:moveTo>
                  <a:cubicBezTo>
                    <a:pt x="2241" y="3541"/>
                    <a:pt x="2217" y="3541"/>
                    <a:pt x="2183" y="3553"/>
                  </a:cubicBezTo>
                  <a:cubicBezTo>
                    <a:pt x="1707" y="3773"/>
                    <a:pt x="1707" y="3773"/>
                    <a:pt x="1184" y="3773"/>
                  </a:cubicBezTo>
                  <a:cubicBezTo>
                    <a:pt x="998" y="3773"/>
                    <a:pt x="824" y="3762"/>
                    <a:pt x="662" y="3657"/>
                  </a:cubicBezTo>
                  <a:cubicBezTo>
                    <a:pt x="592" y="3611"/>
                    <a:pt x="522" y="3564"/>
                    <a:pt x="418" y="3622"/>
                  </a:cubicBezTo>
                  <a:cubicBezTo>
                    <a:pt x="430" y="3703"/>
                    <a:pt x="441" y="3785"/>
                    <a:pt x="441" y="3854"/>
                  </a:cubicBezTo>
                  <a:cubicBezTo>
                    <a:pt x="430" y="4145"/>
                    <a:pt x="546" y="4412"/>
                    <a:pt x="546" y="4702"/>
                  </a:cubicBezTo>
                  <a:cubicBezTo>
                    <a:pt x="546" y="4760"/>
                    <a:pt x="557" y="4830"/>
                    <a:pt x="604" y="4876"/>
                  </a:cubicBezTo>
                  <a:cubicBezTo>
                    <a:pt x="697" y="5015"/>
                    <a:pt x="708" y="5178"/>
                    <a:pt x="673" y="5329"/>
                  </a:cubicBezTo>
                  <a:cubicBezTo>
                    <a:pt x="650" y="5468"/>
                    <a:pt x="720" y="5561"/>
                    <a:pt x="766" y="5654"/>
                  </a:cubicBezTo>
                  <a:cubicBezTo>
                    <a:pt x="824" y="5793"/>
                    <a:pt x="940" y="5816"/>
                    <a:pt x="1057" y="5863"/>
                  </a:cubicBezTo>
                  <a:cubicBezTo>
                    <a:pt x="1184" y="5909"/>
                    <a:pt x="1300" y="5932"/>
                    <a:pt x="1428" y="5967"/>
                  </a:cubicBezTo>
                  <a:cubicBezTo>
                    <a:pt x="1509" y="5979"/>
                    <a:pt x="1579" y="5967"/>
                    <a:pt x="1637" y="5932"/>
                  </a:cubicBezTo>
                  <a:cubicBezTo>
                    <a:pt x="1718" y="5909"/>
                    <a:pt x="1800" y="5851"/>
                    <a:pt x="1881" y="5816"/>
                  </a:cubicBezTo>
                  <a:cubicBezTo>
                    <a:pt x="1974" y="5793"/>
                    <a:pt x="2008" y="5735"/>
                    <a:pt x="2043" y="5642"/>
                  </a:cubicBezTo>
                  <a:cubicBezTo>
                    <a:pt x="2159" y="5387"/>
                    <a:pt x="2241" y="5108"/>
                    <a:pt x="2264" y="4830"/>
                  </a:cubicBezTo>
                  <a:cubicBezTo>
                    <a:pt x="2322" y="4400"/>
                    <a:pt x="2287" y="3971"/>
                    <a:pt x="2287" y="3529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17"/>
            <p:cNvSpPr/>
            <p:nvPr/>
          </p:nvSpPr>
          <p:spPr>
            <a:xfrm>
              <a:off x="1321825" y="3478150"/>
              <a:ext cx="9025" cy="45875"/>
            </a:xfrm>
            <a:custGeom>
              <a:avLst/>
              <a:gdLst/>
              <a:ahLst/>
              <a:cxnLst/>
              <a:rect l="l" t="t" r="r" b="b"/>
              <a:pathLst>
                <a:path w="361" h="1835" extrusionOk="0">
                  <a:moveTo>
                    <a:pt x="94" y="1835"/>
                  </a:moveTo>
                  <a:cubicBezTo>
                    <a:pt x="47" y="1684"/>
                    <a:pt x="59" y="1579"/>
                    <a:pt x="94" y="1498"/>
                  </a:cubicBezTo>
                  <a:cubicBezTo>
                    <a:pt x="233" y="1266"/>
                    <a:pt x="175" y="1080"/>
                    <a:pt x="13" y="883"/>
                  </a:cubicBezTo>
                  <a:cubicBezTo>
                    <a:pt x="82" y="697"/>
                    <a:pt x="117" y="523"/>
                    <a:pt x="36" y="325"/>
                  </a:cubicBezTo>
                  <a:cubicBezTo>
                    <a:pt x="13" y="232"/>
                    <a:pt x="13" y="116"/>
                    <a:pt x="1" y="0"/>
                  </a:cubicBezTo>
                  <a:cubicBezTo>
                    <a:pt x="82" y="47"/>
                    <a:pt x="140" y="70"/>
                    <a:pt x="175" y="163"/>
                  </a:cubicBezTo>
                  <a:cubicBezTo>
                    <a:pt x="233" y="360"/>
                    <a:pt x="303" y="569"/>
                    <a:pt x="291" y="790"/>
                  </a:cubicBezTo>
                  <a:cubicBezTo>
                    <a:pt x="291" y="859"/>
                    <a:pt x="314" y="941"/>
                    <a:pt x="326" y="1022"/>
                  </a:cubicBezTo>
                  <a:cubicBezTo>
                    <a:pt x="349" y="1126"/>
                    <a:pt x="361" y="1219"/>
                    <a:pt x="361" y="1324"/>
                  </a:cubicBezTo>
                  <a:cubicBezTo>
                    <a:pt x="361" y="1370"/>
                    <a:pt x="326" y="1428"/>
                    <a:pt x="303" y="1451"/>
                  </a:cubicBezTo>
                  <a:cubicBezTo>
                    <a:pt x="198" y="1509"/>
                    <a:pt x="175" y="1602"/>
                    <a:pt x="175" y="1718"/>
                  </a:cubicBezTo>
                  <a:cubicBezTo>
                    <a:pt x="140" y="1742"/>
                    <a:pt x="129" y="1753"/>
                    <a:pt x="94" y="1835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17"/>
            <p:cNvSpPr/>
            <p:nvPr/>
          </p:nvSpPr>
          <p:spPr>
            <a:xfrm>
              <a:off x="1326775" y="3556225"/>
              <a:ext cx="6700" cy="30500"/>
            </a:xfrm>
            <a:custGeom>
              <a:avLst/>
              <a:gdLst/>
              <a:ahLst/>
              <a:cxnLst/>
              <a:rect l="l" t="t" r="r" b="b"/>
              <a:pathLst>
                <a:path w="268" h="1220" extrusionOk="0">
                  <a:moveTo>
                    <a:pt x="47" y="1219"/>
                  </a:moveTo>
                  <a:cubicBezTo>
                    <a:pt x="35" y="1161"/>
                    <a:pt x="0" y="1115"/>
                    <a:pt x="24" y="1091"/>
                  </a:cubicBezTo>
                  <a:cubicBezTo>
                    <a:pt x="93" y="917"/>
                    <a:pt x="58" y="732"/>
                    <a:pt x="70" y="557"/>
                  </a:cubicBezTo>
                  <a:cubicBezTo>
                    <a:pt x="70" y="406"/>
                    <a:pt x="70" y="267"/>
                    <a:pt x="93" y="128"/>
                  </a:cubicBezTo>
                  <a:cubicBezTo>
                    <a:pt x="93" y="93"/>
                    <a:pt x="116" y="47"/>
                    <a:pt x="140" y="12"/>
                  </a:cubicBezTo>
                  <a:cubicBezTo>
                    <a:pt x="209" y="0"/>
                    <a:pt x="232" y="47"/>
                    <a:pt x="232" y="93"/>
                  </a:cubicBezTo>
                  <a:cubicBezTo>
                    <a:pt x="256" y="383"/>
                    <a:pt x="267" y="673"/>
                    <a:pt x="267" y="964"/>
                  </a:cubicBezTo>
                  <a:cubicBezTo>
                    <a:pt x="256" y="1057"/>
                    <a:pt x="174" y="1138"/>
                    <a:pt x="47" y="1219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9" name="Google Shape;909;p17"/>
          <p:cNvGrpSpPr/>
          <p:nvPr/>
        </p:nvGrpSpPr>
        <p:grpSpPr>
          <a:xfrm rot="1115555">
            <a:off x="8162817" y="523369"/>
            <a:ext cx="522375" cy="871932"/>
            <a:chOff x="1206025" y="3008250"/>
            <a:chExt cx="146600" cy="244700"/>
          </a:xfrm>
        </p:grpSpPr>
        <p:sp>
          <p:nvSpPr>
            <p:cNvPr id="910" name="Google Shape;910;p17"/>
            <p:cNvSpPr/>
            <p:nvPr/>
          </p:nvSpPr>
          <p:spPr>
            <a:xfrm>
              <a:off x="1206025" y="3008250"/>
              <a:ext cx="146600" cy="244700"/>
            </a:xfrm>
            <a:custGeom>
              <a:avLst/>
              <a:gdLst/>
              <a:ahLst/>
              <a:cxnLst/>
              <a:rect l="l" t="t" r="r" b="b"/>
              <a:pathLst>
                <a:path w="5864" h="9788" extrusionOk="0">
                  <a:moveTo>
                    <a:pt x="3936" y="1417"/>
                  </a:moveTo>
                  <a:cubicBezTo>
                    <a:pt x="3936" y="1464"/>
                    <a:pt x="3913" y="1487"/>
                    <a:pt x="3913" y="1522"/>
                  </a:cubicBezTo>
                  <a:cubicBezTo>
                    <a:pt x="3890" y="2253"/>
                    <a:pt x="3855" y="2985"/>
                    <a:pt x="3936" y="3716"/>
                  </a:cubicBezTo>
                  <a:cubicBezTo>
                    <a:pt x="3936" y="3809"/>
                    <a:pt x="3948" y="3878"/>
                    <a:pt x="3936" y="3971"/>
                  </a:cubicBezTo>
                  <a:cubicBezTo>
                    <a:pt x="3902" y="4331"/>
                    <a:pt x="4029" y="4668"/>
                    <a:pt x="4134" y="5016"/>
                  </a:cubicBezTo>
                  <a:cubicBezTo>
                    <a:pt x="4145" y="5074"/>
                    <a:pt x="4180" y="5132"/>
                    <a:pt x="4227" y="5167"/>
                  </a:cubicBezTo>
                  <a:cubicBezTo>
                    <a:pt x="4296" y="5272"/>
                    <a:pt x="4389" y="5388"/>
                    <a:pt x="4389" y="5539"/>
                  </a:cubicBezTo>
                  <a:cubicBezTo>
                    <a:pt x="4389" y="5585"/>
                    <a:pt x="4424" y="5620"/>
                    <a:pt x="4459" y="5666"/>
                  </a:cubicBezTo>
                  <a:cubicBezTo>
                    <a:pt x="4679" y="6015"/>
                    <a:pt x="4877" y="6363"/>
                    <a:pt x="5004" y="6758"/>
                  </a:cubicBezTo>
                  <a:cubicBezTo>
                    <a:pt x="5028" y="6816"/>
                    <a:pt x="5062" y="6874"/>
                    <a:pt x="5086" y="6908"/>
                  </a:cubicBezTo>
                  <a:cubicBezTo>
                    <a:pt x="5167" y="7106"/>
                    <a:pt x="5271" y="7292"/>
                    <a:pt x="5329" y="7512"/>
                  </a:cubicBezTo>
                  <a:cubicBezTo>
                    <a:pt x="5353" y="7617"/>
                    <a:pt x="5434" y="7686"/>
                    <a:pt x="5469" y="7768"/>
                  </a:cubicBezTo>
                  <a:cubicBezTo>
                    <a:pt x="5504" y="7814"/>
                    <a:pt x="5527" y="7860"/>
                    <a:pt x="5550" y="7907"/>
                  </a:cubicBezTo>
                  <a:cubicBezTo>
                    <a:pt x="5620" y="8069"/>
                    <a:pt x="5689" y="8232"/>
                    <a:pt x="5759" y="8406"/>
                  </a:cubicBezTo>
                  <a:cubicBezTo>
                    <a:pt x="5840" y="8534"/>
                    <a:pt x="5864" y="8673"/>
                    <a:pt x="5817" y="8812"/>
                  </a:cubicBezTo>
                  <a:cubicBezTo>
                    <a:pt x="5794" y="8917"/>
                    <a:pt x="5794" y="9033"/>
                    <a:pt x="5794" y="9149"/>
                  </a:cubicBezTo>
                  <a:cubicBezTo>
                    <a:pt x="5805" y="9312"/>
                    <a:pt x="5736" y="9428"/>
                    <a:pt x="5596" y="9509"/>
                  </a:cubicBezTo>
                  <a:cubicBezTo>
                    <a:pt x="5446" y="9613"/>
                    <a:pt x="5295" y="9706"/>
                    <a:pt x="5109" y="9729"/>
                  </a:cubicBezTo>
                  <a:cubicBezTo>
                    <a:pt x="4888" y="9764"/>
                    <a:pt x="4691" y="9788"/>
                    <a:pt x="4470" y="9788"/>
                  </a:cubicBezTo>
                  <a:cubicBezTo>
                    <a:pt x="4076" y="9788"/>
                    <a:pt x="3669" y="9788"/>
                    <a:pt x="3286" y="9776"/>
                  </a:cubicBezTo>
                  <a:cubicBezTo>
                    <a:pt x="3089" y="9776"/>
                    <a:pt x="2892" y="9741"/>
                    <a:pt x="2706" y="9729"/>
                  </a:cubicBezTo>
                  <a:cubicBezTo>
                    <a:pt x="2613" y="9729"/>
                    <a:pt x="2508" y="9718"/>
                    <a:pt x="2427" y="9718"/>
                  </a:cubicBezTo>
                  <a:cubicBezTo>
                    <a:pt x="2160" y="9718"/>
                    <a:pt x="1916" y="9718"/>
                    <a:pt x="1661" y="9729"/>
                  </a:cubicBezTo>
                  <a:cubicBezTo>
                    <a:pt x="1498" y="9729"/>
                    <a:pt x="1324" y="9741"/>
                    <a:pt x="1173" y="9671"/>
                  </a:cubicBezTo>
                  <a:cubicBezTo>
                    <a:pt x="1150" y="9660"/>
                    <a:pt x="1115" y="9660"/>
                    <a:pt x="1092" y="9660"/>
                  </a:cubicBezTo>
                  <a:cubicBezTo>
                    <a:pt x="825" y="9671"/>
                    <a:pt x="593" y="9555"/>
                    <a:pt x="349" y="9486"/>
                  </a:cubicBezTo>
                  <a:cubicBezTo>
                    <a:pt x="129" y="9404"/>
                    <a:pt x="12" y="9230"/>
                    <a:pt x="1" y="8998"/>
                  </a:cubicBezTo>
                  <a:cubicBezTo>
                    <a:pt x="1" y="8847"/>
                    <a:pt x="12" y="8685"/>
                    <a:pt x="70" y="8522"/>
                  </a:cubicBezTo>
                  <a:cubicBezTo>
                    <a:pt x="175" y="8278"/>
                    <a:pt x="268" y="8035"/>
                    <a:pt x="384" y="7779"/>
                  </a:cubicBezTo>
                  <a:cubicBezTo>
                    <a:pt x="535" y="7431"/>
                    <a:pt x="686" y="7083"/>
                    <a:pt x="860" y="6769"/>
                  </a:cubicBezTo>
                  <a:cubicBezTo>
                    <a:pt x="941" y="6595"/>
                    <a:pt x="1034" y="6421"/>
                    <a:pt x="1115" y="6258"/>
                  </a:cubicBezTo>
                  <a:cubicBezTo>
                    <a:pt x="1139" y="6235"/>
                    <a:pt x="1162" y="6200"/>
                    <a:pt x="1197" y="6154"/>
                  </a:cubicBezTo>
                  <a:cubicBezTo>
                    <a:pt x="1255" y="6084"/>
                    <a:pt x="1336" y="6015"/>
                    <a:pt x="1382" y="5922"/>
                  </a:cubicBezTo>
                  <a:cubicBezTo>
                    <a:pt x="1580" y="5597"/>
                    <a:pt x="1789" y="5248"/>
                    <a:pt x="1986" y="4900"/>
                  </a:cubicBezTo>
                  <a:cubicBezTo>
                    <a:pt x="2044" y="4796"/>
                    <a:pt x="2102" y="4703"/>
                    <a:pt x="2067" y="4575"/>
                  </a:cubicBezTo>
                  <a:cubicBezTo>
                    <a:pt x="2044" y="4552"/>
                    <a:pt x="2067" y="4494"/>
                    <a:pt x="2067" y="4459"/>
                  </a:cubicBezTo>
                  <a:cubicBezTo>
                    <a:pt x="2160" y="4064"/>
                    <a:pt x="2125" y="3681"/>
                    <a:pt x="2102" y="3275"/>
                  </a:cubicBezTo>
                  <a:cubicBezTo>
                    <a:pt x="2091" y="2845"/>
                    <a:pt x="2032" y="2427"/>
                    <a:pt x="2125" y="2021"/>
                  </a:cubicBezTo>
                  <a:cubicBezTo>
                    <a:pt x="2137" y="1975"/>
                    <a:pt x="2125" y="1940"/>
                    <a:pt x="2125" y="1905"/>
                  </a:cubicBezTo>
                  <a:cubicBezTo>
                    <a:pt x="2102" y="1766"/>
                    <a:pt x="2079" y="1626"/>
                    <a:pt x="2044" y="1452"/>
                  </a:cubicBezTo>
                  <a:cubicBezTo>
                    <a:pt x="1963" y="1394"/>
                    <a:pt x="1858" y="1324"/>
                    <a:pt x="1742" y="1255"/>
                  </a:cubicBezTo>
                  <a:cubicBezTo>
                    <a:pt x="1731" y="953"/>
                    <a:pt x="1731" y="639"/>
                    <a:pt x="1742" y="338"/>
                  </a:cubicBezTo>
                  <a:cubicBezTo>
                    <a:pt x="1754" y="175"/>
                    <a:pt x="1951" y="24"/>
                    <a:pt x="2091" y="24"/>
                  </a:cubicBezTo>
                  <a:cubicBezTo>
                    <a:pt x="2276" y="24"/>
                    <a:pt x="2474" y="1"/>
                    <a:pt x="2671" y="1"/>
                  </a:cubicBezTo>
                  <a:lnTo>
                    <a:pt x="3228" y="1"/>
                  </a:lnTo>
                  <a:lnTo>
                    <a:pt x="3809" y="1"/>
                  </a:lnTo>
                  <a:lnTo>
                    <a:pt x="4018" y="1"/>
                  </a:lnTo>
                  <a:cubicBezTo>
                    <a:pt x="4122" y="24"/>
                    <a:pt x="4180" y="59"/>
                    <a:pt x="4180" y="164"/>
                  </a:cubicBezTo>
                  <a:lnTo>
                    <a:pt x="4180" y="1185"/>
                  </a:lnTo>
                  <a:cubicBezTo>
                    <a:pt x="4180" y="1220"/>
                    <a:pt x="4157" y="1278"/>
                    <a:pt x="4122" y="1313"/>
                  </a:cubicBezTo>
                  <a:cubicBezTo>
                    <a:pt x="4052" y="1313"/>
                    <a:pt x="3994" y="1359"/>
                    <a:pt x="3936" y="1417"/>
                  </a:cubicBezTo>
                  <a:close/>
                  <a:moveTo>
                    <a:pt x="2474" y="4482"/>
                  </a:moveTo>
                  <a:cubicBezTo>
                    <a:pt x="2323" y="4691"/>
                    <a:pt x="2195" y="4912"/>
                    <a:pt x="2125" y="5179"/>
                  </a:cubicBezTo>
                  <a:cubicBezTo>
                    <a:pt x="2125" y="5202"/>
                    <a:pt x="2091" y="5237"/>
                    <a:pt x="2079" y="5260"/>
                  </a:cubicBezTo>
                  <a:cubicBezTo>
                    <a:pt x="1951" y="5504"/>
                    <a:pt x="1812" y="5736"/>
                    <a:pt x="1673" y="5991"/>
                  </a:cubicBezTo>
                  <a:cubicBezTo>
                    <a:pt x="1603" y="6107"/>
                    <a:pt x="1545" y="6223"/>
                    <a:pt x="1464" y="6316"/>
                  </a:cubicBezTo>
                  <a:cubicBezTo>
                    <a:pt x="1394" y="6432"/>
                    <a:pt x="1289" y="6549"/>
                    <a:pt x="1231" y="6688"/>
                  </a:cubicBezTo>
                  <a:cubicBezTo>
                    <a:pt x="1150" y="6920"/>
                    <a:pt x="999" y="7117"/>
                    <a:pt x="918" y="7338"/>
                  </a:cubicBezTo>
                  <a:cubicBezTo>
                    <a:pt x="790" y="7640"/>
                    <a:pt x="651" y="7965"/>
                    <a:pt x="535" y="8267"/>
                  </a:cubicBezTo>
                  <a:cubicBezTo>
                    <a:pt x="477" y="8406"/>
                    <a:pt x="419" y="8569"/>
                    <a:pt x="361" y="8719"/>
                  </a:cubicBezTo>
                  <a:cubicBezTo>
                    <a:pt x="291" y="8870"/>
                    <a:pt x="326" y="9068"/>
                    <a:pt x="535" y="9137"/>
                  </a:cubicBezTo>
                  <a:cubicBezTo>
                    <a:pt x="616" y="9161"/>
                    <a:pt x="697" y="9184"/>
                    <a:pt x="755" y="9242"/>
                  </a:cubicBezTo>
                  <a:cubicBezTo>
                    <a:pt x="906" y="9358"/>
                    <a:pt x="1080" y="9358"/>
                    <a:pt x="1243" y="9358"/>
                  </a:cubicBezTo>
                  <a:lnTo>
                    <a:pt x="1777" y="9358"/>
                  </a:lnTo>
                  <a:cubicBezTo>
                    <a:pt x="2079" y="9358"/>
                    <a:pt x="2381" y="9370"/>
                    <a:pt x="2683" y="9474"/>
                  </a:cubicBezTo>
                  <a:cubicBezTo>
                    <a:pt x="2775" y="9497"/>
                    <a:pt x="2857" y="9497"/>
                    <a:pt x="2961" y="9497"/>
                  </a:cubicBezTo>
                  <a:cubicBezTo>
                    <a:pt x="3495" y="9486"/>
                    <a:pt x="4052" y="9474"/>
                    <a:pt x="4586" y="9474"/>
                  </a:cubicBezTo>
                  <a:cubicBezTo>
                    <a:pt x="4830" y="9474"/>
                    <a:pt x="5016" y="9312"/>
                    <a:pt x="5271" y="9323"/>
                  </a:cubicBezTo>
                  <a:cubicBezTo>
                    <a:pt x="5306" y="9323"/>
                    <a:pt x="5364" y="9300"/>
                    <a:pt x="5411" y="9265"/>
                  </a:cubicBezTo>
                  <a:cubicBezTo>
                    <a:pt x="5457" y="9242"/>
                    <a:pt x="5504" y="9207"/>
                    <a:pt x="5527" y="9195"/>
                  </a:cubicBezTo>
                  <a:cubicBezTo>
                    <a:pt x="5585" y="8894"/>
                    <a:pt x="5550" y="8627"/>
                    <a:pt x="5399" y="8383"/>
                  </a:cubicBezTo>
                  <a:cubicBezTo>
                    <a:pt x="5283" y="8174"/>
                    <a:pt x="5225" y="7942"/>
                    <a:pt x="5097" y="7756"/>
                  </a:cubicBezTo>
                  <a:cubicBezTo>
                    <a:pt x="5062" y="7709"/>
                    <a:pt x="5039" y="7640"/>
                    <a:pt x="5016" y="7582"/>
                  </a:cubicBezTo>
                  <a:cubicBezTo>
                    <a:pt x="4900" y="7175"/>
                    <a:pt x="4714" y="6804"/>
                    <a:pt x="4540" y="6421"/>
                  </a:cubicBezTo>
                  <a:cubicBezTo>
                    <a:pt x="4378" y="6073"/>
                    <a:pt x="4192" y="5759"/>
                    <a:pt x="4018" y="5422"/>
                  </a:cubicBezTo>
                  <a:cubicBezTo>
                    <a:pt x="3913" y="5237"/>
                    <a:pt x="3832" y="5039"/>
                    <a:pt x="3646" y="4923"/>
                  </a:cubicBezTo>
                  <a:cubicBezTo>
                    <a:pt x="3623" y="4366"/>
                    <a:pt x="3658" y="3809"/>
                    <a:pt x="3611" y="3263"/>
                  </a:cubicBezTo>
                  <a:cubicBezTo>
                    <a:pt x="3588" y="2892"/>
                    <a:pt x="3611" y="2520"/>
                    <a:pt x="3623" y="2160"/>
                  </a:cubicBezTo>
                  <a:lnTo>
                    <a:pt x="3623" y="1789"/>
                  </a:lnTo>
                  <a:cubicBezTo>
                    <a:pt x="3623" y="1661"/>
                    <a:pt x="3646" y="1533"/>
                    <a:pt x="3658" y="1406"/>
                  </a:cubicBezTo>
                  <a:cubicBezTo>
                    <a:pt x="3426" y="1475"/>
                    <a:pt x="3205" y="1464"/>
                    <a:pt x="2973" y="1406"/>
                  </a:cubicBezTo>
                  <a:cubicBezTo>
                    <a:pt x="2787" y="1359"/>
                    <a:pt x="2601" y="1371"/>
                    <a:pt x="2392" y="1406"/>
                  </a:cubicBezTo>
                  <a:cubicBezTo>
                    <a:pt x="2404" y="1545"/>
                    <a:pt x="2427" y="1673"/>
                    <a:pt x="2427" y="1789"/>
                  </a:cubicBezTo>
                  <a:cubicBezTo>
                    <a:pt x="2439" y="2532"/>
                    <a:pt x="2439" y="3263"/>
                    <a:pt x="2450" y="3995"/>
                  </a:cubicBezTo>
                  <a:cubicBezTo>
                    <a:pt x="2427" y="4157"/>
                    <a:pt x="2450" y="4308"/>
                    <a:pt x="2474" y="4482"/>
                  </a:cubicBezTo>
                  <a:close/>
                  <a:moveTo>
                    <a:pt x="3844" y="999"/>
                  </a:moveTo>
                  <a:cubicBezTo>
                    <a:pt x="3844" y="744"/>
                    <a:pt x="3878" y="500"/>
                    <a:pt x="3832" y="268"/>
                  </a:cubicBezTo>
                  <a:cubicBezTo>
                    <a:pt x="3275" y="152"/>
                    <a:pt x="2741" y="210"/>
                    <a:pt x="2207" y="198"/>
                  </a:cubicBezTo>
                  <a:cubicBezTo>
                    <a:pt x="2079" y="198"/>
                    <a:pt x="1986" y="303"/>
                    <a:pt x="1974" y="442"/>
                  </a:cubicBezTo>
                  <a:cubicBezTo>
                    <a:pt x="1963" y="628"/>
                    <a:pt x="1986" y="802"/>
                    <a:pt x="2032" y="976"/>
                  </a:cubicBezTo>
                  <a:cubicBezTo>
                    <a:pt x="2044" y="1057"/>
                    <a:pt x="2102" y="1092"/>
                    <a:pt x="2172" y="1104"/>
                  </a:cubicBezTo>
                  <a:lnTo>
                    <a:pt x="2334" y="1104"/>
                  </a:lnTo>
                  <a:cubicBezTo>
                    <a:pt x="2543" y="1104"/>
                    <a:pt x="2741" y="1104"/>
                    <a:pt x="2950" y="1139"/>
                  </a:cubicBezTo>
                  <a:cubicBezTo>
                    <a:pt x="3124" y="1162"/>
                    <a:pt x="3298" y="1150"/>
                    <a:pt x="3472" y="1139"/>
                  </a:cubicBezTo>
                  <a:cubicBezTo>
                    <a:pt x="3588" y="1139"/>
                    <a:pt x="3727" y="1127"/>
                    <a:pt x="3844" y="99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17"/>
            <p:cNvSpPr/>
            <p:nvPr/>
          </p:nvSpPr>
          <p:spPr>
            <a:xfrm>
              <a:off x="1280625" y="3137700"/>
              <a:ext cx="11350" cy="9025"/>
            </a:xfrm>
            <a:custGeom>
              <a:avLst/>
              <a:gdLst/>
              <a:ahLst/>
              <a:cxnLst/>
              <a:rect l="l" t="t" r="r" b="b"/>
              <a:pathLst>
                <a:path w="454" h="361" extrusionOk="0">
                  <a:moveTo>
                    <a:pt x="453" y="361"/>
                  </a:moveTo>
                  <a:cubicBezTo>
                    <a:pt x="279" y="349"/>
                    <a:pt x="163" y="268"/>
                    <a:pt x="47" y="210"/>
                  </a:cubicBezTo>
                  <a:cubicBezTo>
                    <a:pt x="24" y="198"/>
                    <a:pt x="0" y="140"/>
                    <a:pt x="24" y="117"/>
                  </a:cubicBezTo>
                  <a:cubicBezTo>
                    <a:pt x="35" y="36"/>
                    <a:pt x="105" y="12"/>
                    <a:pt x="209" y="1"/>
                  </a:cubicBezTo>
                  <a:cubicBezTo>
                    <a:pt x="279" y="1"/>
                    <a:pt x="360" y="12"/>
                    <a:pt x="395" y="82"/>
                  </a:cubicBezTo>
                  <a:cubicBezTo>
                    <a:pt x="418" y="94"/>
                    <a:pt x="418" y="128"/>
                    <a:pt x="418" y="140"/>
                  </a:cubicBezTo>
                  <a:cubicBezTo>
                    <a:pt x="430" y="198"/>
                    <a:pt x="442" y="256"/>
                    <a:pt x="453" y="36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17"/>
            <p:cNvSpPr/>
            <p:nvPr/>
          </p:nvSpPr>
          <p:spPr>
            <a:xfrm>
              <a:off x="1285550" y="3152500"/>
              <a:ext cx="10200" cy="6700"/>
            </a:xfrm>
            <a:custGeom>
              <a:avLst/>
              <a:gdLst/>
              <a:ahLst/>
              <a:cxnLst/>
              <a:rect l="l" t="t" r="r" b="b"/>
              <a:pathLst>
                <a:path w="408" h="268" extrusionOk="0">
                  <a:moveTo>
                    <a:pt x="361" y="1"/>
                  </a:moveTo>
                  <a:cubicBezTo>
                    <a:pt x="372" y="105"/>
                    <a:pt x="384" y="163"/>
                    <a:pt x="407" y="221"/>
                  </a:cubicBezTo>
                  <a:cubicBezTo>
                    <a:pt x="291" y="268"/>
                    <a:pt x="187" y="268"/>
                    <a:pt x="70" y="233"/>
                  </a:cubicBezTo>
                  <a:cubicBezTo>
                    <a:pt x="24" y="221"/>
                    <a:pt x="1" y="163"/>
                    <a:pt x="1" y="117"/>
                  </a:cubicBezTo>
                  <a:cubicBezTo>
                    <a:pt x="1" y="70"/>
                    <a:pt x="47" y="12"/>
                    <a:pt x="82" y="12"/>
                  </a:cubicBezTo>
                  <a:cubicBezTo>
                    <a:pt x="163" y="1"/>
                    <a:pt x="245" y="12"/>
                    <a:pt x="36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17"/>
            <p:cNvSpPr/>
            <p:nvPr/>
          </p:nvSpPr>
          <p:spPr>
            <a:xfrm>
              <a:off x="1282375" y="3103450"/>
              <a:ext cx="9300" cy="9600"/>
            </a:xfrm>
            <a:custGeom>
              <a:avLst/>
              <a:gdLst/>
              <a:ahLst/>
              <a:cxnLst/>
              <a:rect l="l" t="t" r="r" b="b"/>
              <a:pathLst>
                <a:path w="372" h="384" extrusionOk="0">
                  <a:moveTo>
                    <a:pt x="244" y="384"/>
                  </a:moveTo>
                  <a:cubicBezTo>
                    <a:pt x="174" y="326"/>
                    <a:pt x="93" y="268"/>
                    <a:pt x="58" y="210"/>
                  </a:cubicBezTo>
                  <a:cubicBezTo>
                    <a:pt x="0" y="152"/>
                    <a:pt x="23" y="59"/>
                    <a:pt x="93" y="36"/>
                  </a:cubicBezTo>
                  <a:cubicBezTo>
                    <a:pt x="186" y="1"/>
                    <a:pt x="255" y="1"/>
                    <a:pt x="314" y="70"/>
                  </a:cubicBezTo>
                  <a:cubicBezTo>
                    <a:pt x="372" y="128"/>
                    <a:pt x="360" y="210"/>
                    <a:pt x="314" y="279"/>
                  </a:cubicBezTo>
                  <a:cubicBezTo>
                    <a:pt x="302" y="303"/>
                    <a:pt x="267" y="326"/>
                    <a:pt x="244" y="38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17"/>
            <p:cNvSpPr/>
            <p:nvPr/>
          </p:nvSpPr>
          <p:spPr>
            <a:xfrm>
              <a:off x="1281200" y="3076750"/>
              <a:ext cx="11925" cy="5825"/>
            </a:xfrm>
            <a:custGeom>
              <a:avLst/>
              <a:gdLst/>
              <a:ahLst/>
              <a:cxnLst/>
              <a:rect l="l" t="t" r="r" b="b"/>
              <a:pathLst>
                <a:path w="477" h="233" extrusionOk="0">
                  <a:moveTo>
                    <a:pt x="256" y="233"/>
                  </a:moveTo>
                  <a:cubicBezTo>
                    <a:pt x="105" y="233"/>
                    <a:pt x="1" y="175"/>
                    <a:pt x="24" y="117"/>
                  </a:cubicBezTo>
                  <a:cubicBezTo>
                    <a:pt x="70" y="1"/>
                    <a:pt x="175" y="12"/>
                    <a:pt x="256" y="12"/>
                  </a:cubicBezTo>
                  <a:cubicBezTo>
                    <a:pt x="395" y="1"/>
                    <a:pt x="477" y="59"/>
                    <a:pt x="465" y="128"/>
                  </a:cubicBezTo>
                  <a:cubicBezTo>
                    <a:pt x="430" y="198"/>
                    <a:pt x="372" y="233"/>
                    <a:pt x="256" y="23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17"/>
            <p:cNvSpPr/>
            <p:nvPr/>
          </p:nvSpPr>
          <p:spPr>
            <a:xfrm>
              <a:off x="1280925" y="3061950"/>
              <a:ext cx="9000" cy="6425"/>
            </a:xfrm>
            <a:custGeom>
              <a:avLst/>
              <a:gdLst/>
              <a:ahLst/>
              <a:cxnLst/>
              <a:rect l="l" t="t" r="r" b="b"/>
              <a:pathLst>
                <a:path w="360" h="257" extrusionOk="0">
                  <a:moveTo>
                    <a:pt x="186" y="244"/>
                  </a:moveTo>
                  <a:cubicBezTo>
                    <a:pt x="139" y="221"/>
                    <a:pt x="93" y="221"/>
                    <a:pt x="58" y="198"/>
                  </a:cubicBezTo>
                  <a:cubicBezTo>
                    <a:pt x="23" y="186"/>
                    <a:pt x="0" y="140"/>
                    <a:pt x="0" y="105"/>
                  </a:cubicBezTo>
                  <a:cubicBezTo>
                    <a:pt x="0" y="82"/>
                    <a:pt x="35" y="36"/>
                    <a:pt x="70" y="24"/>
                  </a:cubicBezTo>
                  <a:cubicBezTo>
                    <a:pt x="139" y="1"/>
                    <a:pt x="209" y="1"/>
                    <a:pt x="267" y="24"/>
                  </a:cubicBezTo>
                  <a:cubicBezTo>
                    <a:pt x="302" y="36"/>
                    <a:pt x="360" y="82"/>
                    <a:pt x="360" y="117"/>
                  </a:cubicBezTo>
                  <a:cubicBezTo>
                    <a:pt x="360" y="163"/>
                    <a:pt x="313" y="198"/>
                    <a:pt x="290" y="221"/>
                  </a:cubicBezTo>
                  <a:cubicBezTo>
                    <a:pt x="267" y="256"/>
                    <a:pt x="232" y="244"/>
                    <a:pt x="186" y="24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17"/>
            <p:cNvSpPr/>
            <p:nvPr/>
          </p:nvSpPr>
          <p:spPr>
            <a:xfrm>
              <a:off x="1282075" y="3091275"/>
              <a:ext cx="8450" cy="6100"/>
            </a:xfrm>
            <a:custGeom>
              <a:avLst/>
              <a:gdLst/>
              <a:ahLst/>
              <a:cxnLst/>
              <a:rect l="l" t="t" r="r" b="b"/>
              <a:pathLst>
                <a:path w="338" h="244" extrusionOk="0">
                  <a:moveTo>
                    <a:pt x="163" y="244"/>
                  </a:moveTo>
                  <a:cubicBezTo>
                    <a:pt x="151" y="244"/>
                    <a:pt x="105" y="232"/>
                    <a:pt x="82" y="198"/>
                  </a:cubicBezTo>
                  <a:cubicBezTo>
                    <a:pt x="0" y="151"/>
                    <a:pt x="24" y="58"/>
                    <a:pt x="93" y="23"/>
                  </a:cubicBezTo>
                  <a:cubicBezTo>
                    <a:pt x="117" y="12"/>
                    <a:pt x="163" y="0"/>
                    <a:pt x="209" y="0"/>
                  </a:cubicBezTo>
                  <a:cubicBezTo>
                    <a:pt x="279" y="0"/>
                    <a:pt x="326" y="35"/>
                    <a:pt x="326" y="93"/>
                  </a:cubicBezTo>
                  <a:cubicBezTo>
                    <a:pt x="337" y="186"/>
                    <a:pt x="267" y="244"/>
                    <a:pt x="163" y="24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17"/>
            <p:cNvSpPr/>
            <p:nvPr/>
          </p:nvSpPr>
          <p:spPr>
            <a:xfrm>
              <a:off x="1285550" y="3163250"/>
              <a:ext cx="7575" cy="6400"/>
            </a:xfrm>
            <a:custGeom>
              <a:avLst/>
              <a:gdLst/>
              <a:ahLst/>
              <a:cxnLst/>
              <a:rect l="l" t="t" r="r" b="b"/>
              <a:pathLst>
                <a:path w="303" h="256" extrusionOk="0">
                  <a:moveTo>
                    <a:pt x="175" y="256"/>
                  </a:moveTo>
                  <a:cubicBezTo>
                    <a:pt x="59" y="232"/>
                    <a:pt x="1" y="198"/>
                    <a:pt x="1" y="116"/>
                  </a:cubicBezTo>
                  <a:cubicBezTo>
                    <a:pt x="1" y="47"/>
                    <a:pt x="70" y="0"/>
                    <a:pt x="163" y="23"/>
                  </a:cubicBezTo>
                  <a:cubicBezTo>
                    <a:pt x="233" y="23"/>
                    <a:pt x="303" y="93"/>
                    <a:pt x="279" y="151"/>
                  </a:cubicBezTo>
                  <a:cubicBezTo>
                    <a:pt x="256" y="198"/>
                    <a:pt x="198" y="221"/>
                    <a:pt x="175" y="25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17"/>
            <p:cNvSpPr/>
            <p:nvPr/>
          </p:nvSpPr>
          <p:spPr>
            <a:xfrm>
              <a:off x="1282950" y="3121750"/>
              <a:ext cx="5825" cy="6400"/>
            </a:xfrm>
            <a:custGeom>
              <a:avLst/>
              <a:gdLst/>
              <a:ahLst/>
              <a:cxnLst/>
              <a:rect l="l" t="t" r="r" b="b"/>
              <a:pathLst>
                <a:path w="233" h="256" extrusionOk="0">
                  <a:moveTo>
                    <a:pt x="105" y="256"/>
                  </a:moveTo>
                  <a:cubicBezTo>
                    <a:pt x="70" y="209"/>
                    <a:pt x="35" y="174"/>
                    <a:pt x="12" y="128"/>
                  </a:cubicBezTo>
                  <a:cubicBezTo>
                    <a:pt x="0" y="70"/>
                    <a:pt x="35" y="23"/>
                    <a:pt x="82" y="12"/>
                  </a:cubicBezTo>
                  <a:cubicBezTo>
                    <a:pt x="140" y="0"/>
                    <a:pt x="221" y="23"/>
                    <a:pt x="221" y="81"/>
                  </a:cubicBezTo>
                  <a:cubicBezTo>
                    <a:pt x="232" y="174"/>
                    <a:pt x="198" y="232"/>
                    <a:pt x="105" y="25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17"/>
            <p:cNvSpPr/>
            <p:nvPr/>
          </p:nvSpPr>
          <p:spPr>
            <a:xfrm>
              <a:off x="1290200" y="3178625"/>
              <a:ext cx="6125" cy="4950"/>
            </a:xfrm>
            <a:custGeom>
              <a:avLst/>
              <a:gdLst/>
              <a:ahLst/>
              <a:cxnLst/>
              <a:rect l="l" t="t" r="r" b="b"/>
              <a:pathLst>
                <a:path w="245" h="198" extrusionOk="0">
                  <a:moveTo>
                    <a:pt x="244" y="70"/>
                  </a:moveTo>
                  <a:cubicBezTo>
                    <a:pt x="233" y="163"/>
                    <a:pt x="163" y="198"/>
                    <a:pt x="82" y="186"/>
                  </a:cubicBezTo>
                  <a:cubicBezTo>
                    <a:pt x="35" y="175"/>
                    <a:pt x="1" y="128"/>
                    <a:pt x="12" y="82"/>
                  </a:cubicBezTo>
                  <a:cubicBezTo>
                    <a:pt x="47" y="12"/>
                    <a:pt x="105" y="1"/>
                    <a:pt x="163" y="12"/>
                  </a:cubicBezTo>
                  <a:cubicBezTo>
                    <a:pt x="186" y="12"/>
                    <a:pt x="221" y="59"/>
                    <a:pt x="244" y="7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17"/>
            <p:cNvSpPr/>
            <p:nvPr/>
          </p:nvSpPr>
          <p:spPr>
            <a:xfrm>
              <a:off x="1220825" y="3192850"/>
              <a:ext cx="112925" cy="40650"/>
            </a:xfrm>
            <a:custGeom>
              <a:avLst/>
              <a:gdLst/>
              <a:ahLst/>
              <a:cxnLst/>
              <a:rect l="l" t="t" r="r" b="b"/>
              <a:pathLst>
                <a:path w="4517" h="1626" extrusionOk="0">
                  <a:moveTo>
                    <a:pt x="2462" y="0"/>
                  </a:moveTo>
                  <a:lnTo>
                    <a:pt x="3809" y="0"/>
                  </a:lnTo>
                  <a:cubicBezTo>
                    <a:pt x="3948" y="0"/>
                    <a:pt x="4053" y="35"/>
                    <a:pt x="4111" y="186"/>
                  </a:cubicBezTo>
                  <a:cubicBezTo>
                    <a:pt x="4227" y="465"/>
                    <a:pt x="4354" y="720"/>
                    <a:pt x="4470" y="999"/>
                  </a:cubicBezTo>
                  <a:cubicBezTo>
                    <a:pt x="4517" y="1103"/>
                    <a:pt x="4505" y="1219"/>
                    <a:pt x="4494" y="1335"/>
                  </a:cubicBezTo>
                  <a:cubicBezTo>
                    <a:pt x="4470" y="1394"/>
                    <a:pt x="4412" y="1463"/>
                    <a:pt x="4378" y="1486"/>
                  </a:cubicBezTo>
                  <a:cubicBezTo>
                    <a:pt x="4262" y="1568"/>
                    <a:pt x="4145" y="1626"/>
                    <a:pt x="4006" y="1626"/>
                  </a:cubicBezTo>
                  <a:lnTo>
                    <a:pt x="2195" y="1626"/>
                  </a:lnTo>
                  <a:cubicBezTo>
                    <a:pt x="2149" y="1626"/>
                    <a:pt x="2114" y="1626"/>
                    <a:pt x="2079" y="1602"/>
                  </a:cubicBezTo>
                  <a:cubicBezTo>
                    <a:pt x="1893" y="1521"/>
                    <a:pt x="1673" y="1533"/>
                    <a:pt x="1475" y="1533"/>
                  </a:cubicBezTo>
                  <a:cubicBezTo>
                    <a:pt x="1313" y="1533"/>
                    <a:pt x="1150" y="1533"/>
                    <a:pt x="988" y="1475"/>
                  </a:cubicBezTo>
                  <a:cubicBezTo>
                    <a:pt x="906" y="1452"/>
                    <a:pt x="790" y="1463"/>
                    <a:pt x="686" y="1463"/>
                  </a:cubicBezTo>
                  <a:lnTo>
                    <a:pt x="198" y="1463"/>
                  </a:lnTo>
                  <a:cubicBezTo>
                    <a:pt x="82" y="1463"/>
                    <a:pt x="36" y="1394"/>
                    <a:pt x="24" y="1289"/>
                  </a:cubicBezTo>
                  <a:cubicBezTo>
                    <a:pt x="1" y="1161"/>
                    <a:pt x="24" y="1022"/>
                    <a:pt x="117" y="929"/>
                  </a:cubicBezTo>
                  <a:cubicBezTo>
                    <a:pt x="221" y="825"/>
                    <a:pt x="326" y="709"/>
                    <a:pt x="384" y="546"/>
                  </a:cubicBezTo>
                  <a:cubicBezTo>
                    <a:pt x="430" y="430"/>
                    <a:pt x="512" y="349"/>
                    <a:pt x="581" y="256"/>
                  </a:cubicBezTo>
                  <a:cubicBezTo>
                    <a:pt x="616" y="233"/>
                    <a:pt x="663" y="209"/>
                    <a:pt x="686" y="198"/>
                  </a:cubicBezTo>
                  <a:cubicBezTo>
                    <a:pt x="732" y="186"/>
                    <a:pt x="790" y="186"/>
                    <a:pt x="802" y="151"/>
                  </a:cubicBezTo>
                  <a:cubicBezTo>
                    <a:pt x="872" y="0"/>
                    <a:pt x="1023" y="12"/>
                    <a:pt x="1150" y="12"/>
                  </a:cubicBezTo>
                  <a:cubicBezTo>
                    <a:pt x="1591" y="0"/>
                    <a:pt x="2021" y="0"/>
                    <a:pt x="2462" y="0"/>
                  </a:cubicBezTo>
                  <a:close/>
                  <a:moveTo>
                    <a:pt x="3762" y="244"/>
                  </a:moveTo>
                  <a:lnTo>
                    <a:pt x="1127" y="244"/>
                  </a:lnTo>
                  <a:cubicBezTo>
                    <a:pt x="988" y="244"/>
                    <a:pt x="872" y="314"/>
                    <a:pt x="814" y="407"/>
                  </a:cubicBezTo>
                  <a:cubicBezTo>
                    <a:pt x="651" y="604"/>
                    <a:pt x="523" y="836"/>
                    <a:pt x="384" y="1057"/>
                  </a:cubicBezTo>
                  <a:cubicBezTo>
                    <a:pt x="361" y="1068"/>
                    <a:pt x="384" y="1115"/>
                    <a:pt x="384" y="1161"/>
                  </a:cubicBezTo>
                  <a:lnTo>
                    <a:pt x="814" y="1161"/>
                  </a:lnTo>
                  <a:cubicBezTo>
                    <a:pt x="906" y="1161"/>
                    <a:pt x="1011" y="1173"/>
                    <a:pt x="1092" y="1196"/>
                  </a:cubicBezTo>
                  <a:cubicBezTo>
                    <a:pt x="1220" y="1243"/>
                    <a:pt x="1359" y="1254"/>
                    <a:pt x="1487" y="1254"/>
                  </a:cubicBezTo>
                  <a:cubicBezTo>
                    <a:pt x="1649" y="1254"/>
                    <a:pt x="1800" y="1231"/>
                    <a:pt x="1951" y="1277"/>
                  </a:cubicBezTo>
                  <a:cubicBezTo>
                    <a:pt x="2195" y="1359"/>
                    <a:pt x="2450" y="1335"/>
                    <a:pt x="2706" y="1347"/>
                  </a:cubicBezTo>
                  <a:lnTo>
                    <a:pt x="3890" y="1347"/>
                  </a:lnTo>
                  <a:cubicBezTo>
                    <a:pt x="4041" y="1347"/>
                    <a:pt x="4157" y="1335"/>
                    <a:pt x="4273" y="1173"/>
                  </a:cubicBezTo>
                  <a:cubicBezTo>
                    <a:pt x="4064" y="894"/>
                    <a:pt x="4029" y="546"/>
                    <a:pt x="3762" y="24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21" name="Google Shape;921;p17"/>
          <p:cNvSpPr/>
          <p:nvPr/>
        </p:nvSpPr>
        <p:spPr>
          <a:xfrm rot="-290954">
            <a:off x="83173" y="3527901"/>
            <a:ext cx="477421" cy="471651"/>
          </a:xfrm>
          <a:custGeom>
            <a:avLst/>
            <a:gdLst/>
            <a:ahLst/>
            <a:cxnLst/>
            <a:rect l="l" t="t" r="r" b="b"/>
            <a:pathLst>
              <a:path w="5120" h="5058" extrusionOk="0">
                <a:moveTo>
                  <a:pt x="3042" y="314"/>
                </a:moveTo>
                <a:lnTo>
                  <a:pt x="3042" y="314"/>
                </a:lnTo>
                <a:cubicBezTo>
                  <a:pt x="2984" y="883"/>
                  <a:pt x="3007" y="2044"/>
                  <a:pt x="3007" y="2056"/>
                </a:cubicBezTo>
                <a:cubicBezTo>
                  <a:pt x="3564" y="2032"/>
                  <a:pt x="4168" y="1974"/>
                  <a:pt x="4702" y="1974"/>
                </a:cubicBezTo>
                <a:cubicBezTo>
                  <a:pt x="4702" y="2172"/>
                  <a:pt x="4725" y="2392"/>
                  <a:pt x="4737" y="2590"/>
                </a:cubicBezTo>
                <a:cubicBezTo>
                  <a:pt x="4748" y="2706"/>
                  <a:pt x="4748" y="2845"/>
                  <a:pt x="4783" y="2961"/>
                </a:cubicBezTo>
                <a:lnTo>
                  <a:pt x="3042" y="2961"/>
                </a:lnTo>
                <a:cubicBezTo>
                  <a:pt x="3065" y="3495"/>
                  <a:pt x="3123" y="4145"/>
                  <a:pt x="3123" y="4691"/>
                </a:cubicBezTo>
                <a:cubicBezTo>
                  <a:pt x="2926" y="4691"/>
                  <a:pt x="2705" y="4703"/>
                  <a:pt x="2508" y="4714"/>
                </a:cubicBezTo>
                <a:cubicBezTo>
                  <a:pt x="2392" y="4726"/>
                  <a:pt x="2253" y="4726"/>
                  <a:pt x="2137" y="4760"/>
                </a:cubicBezTo>
                <a:lnTo>
                  <a:pt x="2137" y="4760"/>
                </a:lnTo>
                <a:cubicBezTo>
                  <a:pt x="2159" y="4747"/>
                  <a:pt x="2136" y="4365"/>
                  <a:pt x="2136" y="4319"/>
                </a:cubicBezTo>
                <a:cubicBezTo>
                  <a:pt x="2136" y="3960"/>
                  <a:pt x="2136" y="3576"/>
                  <a:pt x="2125" y="3217"/>
                </a:cubicBezTo>
                <a:cubicBezTo>
                  <a:pt x="2125" y="3158"/>
                  <a:pt x="2113" y="3019"/>
                  <a:pt x="2113" y="3019"/>
                </a:cubicBezTo>
                <a:lnTo>
                  <a:pt x="2101" y="3019"/>
                </a:lnTo>
                <a:cubicBezTo>
                  <a:pt x="1765" y="3031"/>
                  <a:pt x="1312" y="3054"/>
                  <a:pt x="975" y="3077"/>
                </a:cubicBezTo>
                <a:cubicBezTo>
                  <a:pt x="848" y="3089"/>
                  <a:pt x="708" y="3089"/>
                  <a:pt x="569" y="3100"/>
                </a:cubicBezTo>
                <a:cubicBezTo>
                  <a:pt x="511" y="3100"/>
                  <a:pt x="430" y="3100"/>
                  <a:pt x="383" y="3135"/>
                </a:cubicBezTo>
                <a:cubicBezTo>
                  <a:pt x="430" y="2787"/>
                  <a:pt x="372" y="2427"/>
                  <a:pt x="337" y="2079"/>
                </a:cubicBezTo>
                <a:lnTo>
                  <a:pt x="337" y="2079"/>
                </a:lnTo>
                <a:cubicBezTo>
                  <a:pt x="342" y="2102"/>
                  <a:pt x="976" y="2114"/>
                  <a:pt x="1033" y="2114"/>
                </a:cubicBezTo>
                <a:cubicBezTo>
                  <a:pt x="1324" y="2114"/>
                  <a:pt x="1602" y="2137"/>
                  <a:pt x="1893" y="2137"/>
                </a:cubicBezTo>
                <a:cubicBezTo>
                  <a:pt x="1939" y="2137"/>
                  <a:pt x="1962" y="2137"/>
                  <a:pt x="2009" y="2114"/>
                </a:cubicBezTo>
                <a:cubicBezTo>
                  <a:pt x="2125" y="2079"/>
                  <a:pt x="2101" y="1858"/>
                  <a:pt x="2078" y="1731"/>
                </a:cubicBezTo>
                <a:cubicBezTo>
                  <a:pt x="2067" y="1568"/>
                  <a:pt x="2067" y="1417"/>
                  <a:pt x="2055" y="1255"/>
                </a:cubicBezTo>
                <a:cubicBezTo>
                  <a:pt x="2032" y="953"/>
                  <a:pt x="2009" y="651"/>
                  <a:pt x="1974" y="361"/>
                </a:cubicBezTo>
                <a:lnTo>
                  <a:pt x="1974" y="361"/>
                </a:lnTo>
                <a:cubicBezTo>
                  <a:pt x="2066" y="373"/>
                  <a:pt x="2160" y="378"/>
                  <a:pt x="2255" y="378"/>
                </a:cubicBezTo>
                <a:cubicBezTo>
                  <a:pt x="2517" y="378"/>
                  <a:pt x="2786" y="340"/>
                  <a:pt x="3042" y="314"/>
                </a:cubicBezTo>
                <a:close/>
                <a:moveTo>
                  <a:pt x="2612" y="1"/>
                </a:moveTo>
                <a:cubicBezTo>
                  <a:pt x="2427" y="1"/>
                  <a:pt x="2229" y="12"/>
                  <a:pt x="2032" y="24"/>
                </a:cubicBezTo>
                <a:cubicBezTo>
                  <a:pt x="1939" y="47"/>
                  <a:pt x="1742" y="47"/>
                  <a:pt x="1730" y="175"/>
                </a:cubicBezTo>
                <a:cubicBezTo>
                  <a:pt x="1672" y="697"/>
                  <a:pt x="1672" y="1220"/>
                  <a:pt x="1672" y="1731"/>
                </a:cubicBezTo>
                <a:cubicBezTo>
                  <a:pt x="1556" y="1731"/>
                  <a:pt x="1440" y="1742"/>
                  <a:pt x="1324" y="1742"/>
                </a:cubicBezTo>
                <a:cubicBezTo>
                  <a:pt x="1103" y="1754"/>
                  <a:pt x="906" y="1765"/>
                  <a:pt x="685" y="1800"/>
                </a:cubicBezTo>
                <a:cubicBezTo>
                  <a:pt x="581" y="1812"/>
                  <a:pt x="488" y="1823"/>
                  <a:pt x="383" y="1823"/>
                </a:cubicBezTo>
                <a:cubicBezTo>
                  <a:pt x="325" y="1823"/>
                  <a:pt x="232" y="1823"/>
                  <a:pt x="163" y="1847"/>
                </a:cubicBezTo>
                <a:cubicBezTo>
                  <a:pt x="105" y="1858"/>
                  <a:pt x="58" y="1870"/>
                  <a:pt x="47" y="1916"/>
                </a:cubicBezTo>
                <a:cubicBezTo>
                  <a:pt x="12" y="1974"/>
                  <a:pt x="23" y="2090"/>
                  <a:pt x="23" y="2160"/>
                </a:cubicBezTo>
                <a:cubicBezTo>
                  <a:pt x="23" y="2265"/>
                  <a:pt x="23" y="2346"/>
                  <a:pt x="0" y="2450"/>
                </a:cubicBezTo>
                <a:cubicBezTo>
                  <a:pt x="0" y="2636"/>
                  <a:pt x="23" y="2845"/>
                  <a:pt x="35" y="3031"/>
                </a:cubicBezTo>
                <a:cubicBezTo>
                  <a:pt x="47" y="3135"/>
                  <a:pt x="47" y="3321"/>
                  <a:pt x="186" y="3333"/>
                </a:cubicBezTo>
                <a:cubicBezTo>
                  <a:pt x="708" y="3391"/>
                  <a:pt x="1242" y="3391"/>
                  <a:pt x="1765" y="3391"/>
                </a:cubicBezTo>
                <a:cubicBezTo>
                  <a:pt x="1776" y="3530"/>
                  <a:pt x="1776" y="3669"/>
                  <a:pt x="1788" y="3797"/>
                </a:cubicBezTo>
                <a:cubicBezTo>
                  <a:pt x="1811" y="4006"/>
                  <a:pt x="1823" y="4203"/>
                  <a:pt x="1823" y="4412"/>
                </a:cubicBezTo>
                <a:cubicBezTo>
                  <a:pt x="1823" y="4517"/>
                  <a:pt x="1823" y="4610"/>
                  <a:pt x="1834" y="4714"/>
                </a:cubicBezTo>
                <a:cubicBezTo>
                  <a:pt x="1834" y="4842"/>
                  <a:pt x="1834" y="4958"/>
                  <a:pt x="1962" y="5016"/>
                </a:cubicBezTo>
                <a:cubicBezTo>
                  <a:pt x="2029" y="5047"/>
                  <a:pt x="2101" y="5058"/>
                  <a:pt x="2175" y="5058"/>
                </a:cubicBezTo>
                <a:cubicBezTo>
                  <a:pt x="2293" y="5058"/>
                  <a:pt x="2417" y="5030"/>
                  <a:pt x="2531" y="5016"/>
                </a:cubicBezTo>
                <a:cubicBezTo>
                  <a:pt x="2691" y="5008"/>
                  <a:pt x="2857" y="4994"/>
                  <a:pt x="3021" y="4994"/>
                </a:cubicBezTo>
                <a:cubicBezTo>
                  <a:pt x="3094" y="4994"/>
                  <a:pt x="3167" y="4997"/>
                  <a:pt x="3239" y="5004"/>
                </a:cubicBezTo>
                <a:cubicBezTo>
                  <a:pt x="3274" y="5004"/>
                  <a:pt x="3320" y="5004"/>
                  <a:pt x="3344" y="4993"/>
                </a:cubicBezTo>
                <a:cubicBezTo>
                  <a:pt x="3390" y="4981"/>
                  <a:pt x="3413" y="4923"/>
                  <a:pt x="3413" y="4877"/>
                </a:cubicBezTo>
                <a:cubicBezTo>
                  <a:pt x="3413" y="4354"/>
                  <a:pt x="3413" y="3832"/>
                  <a:pt x="3402" y="3309"/>
                </a:cubicBezTo>
                <a:cubicBezTo>
                  <a:pt x="3553" y="3298"/>
                  <a:pt x="3680" y="3298"/>
                  <a:pt x="3820" y="3275"/>
                </a:cubicBezTo>
                <a:cubicBezTo>
                  <a:pt x="4029" y="3263"/>
                  <a:pt x="4226" y="3251"/>
                  <a:pt x="4435" y="3251"/>
                </a:cubicBezTo>
                <a:cubicBezTo>
                  <a:pt x="4539" y="3251"/>
                  <a:pt x="4632" y="3251"/>
                  <a:pt x="4737" y="3240"/>
                </a:cubicBezTo>
                <a:cubicBezTo>
                  <a:pt x="4864" y="3240"/>
                  <a:pt x="4981" y="3240"/>
                  <a:pt x="5039" y="3100"/>
                </a:cubicBezTo>
                <a:cubicBezTo>
                  <a:pt x="5120" y="2950"/>
                  <a:pt x="5062" y="2741"/>
                  <a:pt x="5039" y="2555"/>
                </a:cubicBezTo>
                <a:cubicBezTo>
                  <a:pt x="5027" y="2323"/>
                  <a:pt x="5004" y="2079"/>
                  <a:pt x="5027" y="1847"/>
                </a:cubicBezTo>
                <a:cubicBezTo>
                  <a:pt x="5027" y="1812"/>
                  <a:pt x="5027" y="1765"/>
                  <a:pt x="5015" y="1742"/>
                </a:cubicBezTo>
                <a:cubicBezTo>
                  <a:pt x="5004" y="1696"/>
                  <a:pt x="4946" y="1673"/>
                  <a:pt x="4899" y="1673"/>
                </a:cubicBezTo>
                <a:cubicBezTo>
                  <a:pt x="4377" y="1673"/>
                  <a:pt x="3866" y="1673"/>
                  <a:pt x="3344" y="1684"/>
                </a:cubicBezTo>
                <a:cubicBezTo>
                  <a:pt x="3344" y="1568"/>
                  <a:pt x="3332" y="1452"/>
                  <a:pt x="3332" y="1324"/>
                </a:cubicBezTo>
                <a:cubicBezTo>
                  <a:pt x="3320" y="1104"/>
                  <a:pt x="3297" y="895"/>
                  <a:pt x="3274" y="686"/>
                </a:cubicBezTo>
                <a:cubicBezTo>
                  <a:pt x="3262" y="581"/>
                  <a:pt x="3239" y="477"/>
                  <a:pt x="3239" y="372"/>
                </a:cubicBezTo>
                <a:cubicBezTo>
                  <a:pt x="3239" y="314"/>
                  <a:pt x="3239" y="233"/>
                  <a:pt x="3228" y="163"/>
                </a:cubicBezTo>
                <a:cubicBezTo>
                  <a:pt x="3216" y="105"/>
                  <a:pt x="3193" y="59"/>
                  <a:pt x="3158" y="47"/>
                </a:cubicBezTo>
                <a:cubicBezTo>
                  <a:pt x="3119" y="16"/>
                  <a:pt x="3055" y="11"/>
                  <a:pt x="2992" y="11"/>
                </a:cubicBezTo>
                <a:cubicBezTo>
                  <a:pt x="2961" y="11"/>
                  <a:pt x="2930" y="12"/>
                  <a:pt x="2903" y="12"/>
                </a:cubicBezTo>
                <a:cubicBezTo>
                  <a:pt x="2810" y="12"/>
                  <a:pt x="2717" y="12"/>
                  <a:pt x="261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22" name="Google Shape;922;p17"/>
          <p:cNvGrpSpPr/>
          <p:nvPr/>
        </p:nvGrpSpPr>
        <p:grpSpPr>
          <a:xfrm rot="-4044333">
            <a:off x="262800" y="4144473"/>
            <a:ext cx="1234481" cy="919854"/>
            <a:chOff x="1954550" y="2620525"/>
            <a:chExt cx="310850" cy="231625"/>
          </a:xfrm>
        </p:grpSpPr>
        <p:sp>
          <p:nvSpPr>
            <p:cNvPr id="923" name="Google Shape;923;p17"/>
            <p:cNvSpPr/>
            <p:nvPr/>
          </p:nvSpPr>
          <p:spPr>
            <a:xfrm>
              <a:off x="1954550" y="2620525"/>
              <a:ext cx="310850" cy="231625"/>
            </a:xfrm>
            <a:custGeom>
              <a:avLst/>
              <a:gdLst/>
              <a:ahLst/>
              <a:cxnLst/>
              <a:rect l="l" t="t" r="r" b="b"/>
              <a:pathLst>
                <a:path w="12434" h="9265" extrusionOk="0">
                  <a:moveTo>
                    <a:pt x="11783" y="2357"/>
                  </a:moveTo>
                  <a:cubicBezTo>
                    <a:pt x="11842" y="2368"/>
                    <a:pt x="11900" y="2368"/>
                    <a:pt x="11946" y="2380"/>
                  </a:cubicBezTo>
                  <a:cubicBezTo>
                    <a:pt x="12050" y="2426"/>
                    <a:pt x="12143" y="2496"/>
                    <a:pt x="12155" y="2612"/>
                  </a:cubicBezTo>
                  <a:cubicBezTo>
                    <a:pt x="12190" y="2844"/>
                    <a:pt x="12259" y="3065"/>
                    <a:pt x="12364" y="3286"/>
                  </a:cubicBezTo>
                  <a:cubicBezTo>
                    <a:pt x="12376" y="3309"/>
                    <a:pt x="12387" y="3355"/>
                    <a:pt x="12387" y="3402"/>
                  </a:cubicBezTo>
                  <a:cubicBezTo>
                    <a:pt x="12364" y="3738"/>
                    <a:pt x="12434" y="4063"/>
                    <a:pt x="12422" y="4400"/>
                  </a:cubicBezTo>
                  <a:cubicBezTo>
                    <a:pt x="12410" y="4725"/>
                    <a:pt x="12422" y="5050"/>
                    <a:pt x="12422" y="5387"/>
                  </a:cubicBezTo>
                  <a:cubicBezTo>
                    <a:pt x="12422" y="5677"/>
                    <a:pt x="12376" y="5723"/>
                    <a:pt x="12074" y="5781"/>
                  </a:cubicBezTo>
                  <a:cubicBezTo>
                    <a:pt x="12062" y="5781"/>
                    <a:pt x="12039" y="5793"/>
                    <a:pt x="12004" y="5805"/>
                  </a:cubicBezTo>
                  <a:lnTo>
                    <a:pt x="12004" y="5979"/>
                  </a:lnTo>
                  <a:cubicBezTo>
                    <a:pt x="12004" y="6559"/>
                    <a:pt x="12004" y="7140"/>
                    <a:pt x="12016" y="7720"/>
                  </a:cubicBezTo>
                  <a:cubicBezTo>
                    <a:pt x="12016" y="7894"/>
                    <a:pt x="11958" y="8045"/>
                    <a:pt x="11911" y="8208"/>
                  </a:cubicBezTo>
                  <a:cubicBezTo>
                    <a:pt x="11888" y="8301"/>
                    <a:pt x="11795" y="8382"/>
                    <a:pt x="11691" y="8394"/>
                  </a:cubicBezTo>
                  <a:cubicBezTo>
                    <a:pt x="11505" y="8417"/>
                    <a:pt x="11331" y="8510"/>
                    <a:pt x="11133" y="8510"/>
                  </a:cubicBezTo>
                  <a:cubicBezTo>
                    <a:pt x="10982" y="8510"/>
                    <a:pt x="10820" y="8568"/>
                    <a:pt x="10681" y="8591"/>
                  </a:cubicBezTo>
                  <a:cubicBezTo>
                    <a:pt x="10274" y="8672"/>
                    <a:pt x="9880" y="8742"/>
                    <a:pt x="9473" y="8811"/>
                  </a:cubicBezTo>
                  <a:cubicBezTo>
                    <a:pt x="9369" y="8823"/>
                    <a:pt x="9276" y="8846"/>
                    <a:pt x="9171" y="8846"/>
                  </a:cubicBezTo>
                  <a:cubicBezTo>
                    <a:pt x="8997" y="8846"/>
                    <a:pt x="8823" y="8858"/>
                    <a:pt x="8661" y="8904"/>
                  </a:cubicBezTo>
                  <a:cubicBezTo>
                    <a:pt x="8556" y="8928"/>
                    <a:pt x="8463" y="8928"/>
                    <a:pt x="8359" y="8928"/>
                  </a:cubicBezTo>
                  <a:lnTo>
                    <a:pt x="7256" y="8928"/>
                  </a:lnTo>
                  <a:cubicBezTo>
                    <a:pt x="7093" y="8928"/>
                    <a:pt x="6931" y="8928"/>
                    <a:pt x="6780" y="8986"/>
                  </a:cubicBezTo>
                  <a:cubicBezTo>
                    <a:pt x="6699" y="9020"/>
                    <a:pt x="6617" y="8997"/>
                    <a:pt x="6524" y="8997"/>
                  </a:cubicBezTo>
                  <a:lnTo>
                    <a:pt x="6037" y="8997"/>
                  </a:lnTo>
                  <a:cubicBezTo>
                    <a:pt x="5979" y="8997"/>
                    <a:pt x="5909" y="8986"/>
                    <a:pt x="5851" y="9020"/>
                  </a:cubicBezTo>
                  <a:cubicBezTo>
                    <a:pt x="5619" y="9113"/>
                    <a:pt x="5364" y="9078"/>
                    <a:pt x="5120" y="9090"/>
                  </a:cubicBezTo>
                  <a:cubicBezTo>
                    <a:pt x="4899" y="9090"/>
                    <a:pt x="4667" y="9078"/>
                    <a:pt x="4458" y="9160"/>
                  </a:cubicBezTo>
                  <a:cubicBezTo>
                    <a:pt x="4400" y="9195"/>
                    <a:pt x="4307" y="9171"/>
                    <a:pt x="4237" y="9171"/>
                  </a:cubicBezTo>
                  <a:lnTo>
                    <a:pt x="3657" y="9171"/>
                  </a:lnTo>
                  <a:cubicBezTo>
                    <a:pt x="3506" y="9171"/>
                    <a:pt x="3378" y="9171"/>
                    <a:pt x="3239" y="9229"/>
                  </a:cubicBezTo>
                  <a:cubicBezTo>
                    <a:pt x="3146" y="9264"/>
                    <a:pt x="3030" y="9264"/>
                    <a:pt x="2926" y="9264"/>
                  </a:cubicBezTo>
                  <a:cubicBezTo>
                    <a:pt x="2229" y="9264"/>
                    <a:pt x="1533" y="9253"/>
                    <a:pt x="836" y="9253"/>
                  </a:cubicBezTo>
                  <a:cubicBezTo>
                    <a:pt x="662" y="9253"/>
                    <a:pt x="569" y="9171"/>
                    <a:pt x="511" y="9032"/>
                  </a:cubicBezTo>
                  <a:cubicBezTo>
                    <a:pt x="430" y="8858"/>
                    <a:pt x="360" y="8672"/>
                    <a:pt x="372" y="8475"/>
                  </a:cubicBezTo>
                  <a:cubicBezTo>
                    <a:pt x="372" y="8335"/>
                    <a:pt x="372" y="8173"/>
                    <a:pt x="314" y="8034"/>
                  </a:cubicBezTo>
                  <a:cubicBezTo>
                    <a:pt x="290" y="7952"/>
                    <a:pt x="290" y="7860"/>
                    <a:pt x="290" y="7755"/>
                  </a:cubicBezTo>
                  <a:lnTo>
                    <a:pt x="290" y="6791"/>
                  </a:lnTo>
                  <a:cubicBezTo>
                    <a:pt x="290" y="6722"/>
                    <a:pt x="302" y="6652"/>
                    <a:pt x="279" y="6583"/>
                  </a:cubicBezTo>
                  <a:cubicBezTo>
                    <a:pt x="186" y="6385"/>
                    <a:pt x="232" y="6165"/>
                    <a:pt x="186" y="5979"/>
                  </a:cubicBezTo>
                  <a:cubicBezTo>
                    <a:pt x="128" y="5735"/>
                    <a:pt x="116" y="5468"/>
                    <a:pt x="116" y="5224"/>
                  </a:cubicBezTo>
                  <a:cubicBezTo>
                    <a:pt x="116" y="5213"/>
                    <a:pt x="116" y="5178"/>
                    <a:pt x="105" y="5166"/>
                  </a:cubicBezTo>
                  <a:cubicBezTo>
                    <a:pt x="0" y="4934"/>
                    <a:pt x="23" y="4690"/>
                    <a:pt x="23" y="4446"/>
                  </a:cubicBezTo>
                  <a:lnTo>
                    <a:pt x="23" y="3309"/>
                  </a:lnTo>
                  <a:cubicBezTo>
                    <a:pt x="23" y="3227"/>
                    <a:pt x="12" y="3123"/>
                    <a:pt x="58" y="3042"/>
                  </a:cubicBezTo>
                  <a:cubicBezTo>
                    <a:pt x="128" y="2868"/>
                    <a:pt x="116" y="2705"/>
                    <a:pt x="116" y="2531"/>
                  </a:cubicBezTo>
                  <a:cubicBezTo>
                    <a:pt x="116" y="2368"/>
                    <a:pt x="116" y="2229"/>
                    <a:pt x="174" y="2078"/>
                  </a:cubicBezTo>
                  <a:cubicBezTo>
                    <a:pt x="197" y="2008"/>
                    <a:pt x="186" y="1892"/>
                    <a:pt x="221" y="1800"/>
                  </a:cubicBezTo>
                  <a:cubicBezTo>
                    <a:pt x="290" y="1591"/>
                    <a:pt x="290" y="1370"/>
                    <a:pt x="314" y="1149"/>
                  </a:cubicBezTo>
                  <a:cubicBezTo>
                    <a:pt x="337" y="964"/>
                    <a:pt x="430" y="848"/>
                    <a:pt x="604" y="801"/>
                  </a:cubicBezTo>
                  <a:cubicBezTo>
                    <a:pt x="743" y="778"/>
                    <a:pt x="859" y="697"/>
                    <a:pt x="998" y="720"/>
                  </a:cubicBezTo>
                  <a:cubicBezTo>
                    <a:pt x="1057" y="720"/>
                    <a:pt x="1115" y="685"/>
                    <a:pt x="1173" y="673"/>
                  </a:cubicBezTo>
                  <a:cubicBezTo>
                    <a:pt x="1242" y="650"/>
                    <a:pt x="1335" y="627"/>
                    <a:pt x="1405" y="627"/>
                  </a:cubicBezTo>
                  <a:cubicBezTo>
                    <a:pt x="1533" y="627"/>
                    <a:pt x="1672" y="615"/>
                    <a:pt x="1800" y="569"/>
                  </a:cubicBezTo>
                  <a:cubicBezTo>
                    <a:pt x="1858" y="557"/>
                    <a:pt x="1916" y="557"/>
                    <a:pt x="1974" y="546"/>
                  </a:cubicBezTo>
                  <a:cubicBezTo>
                    <a:pt x="2055" y="523"/>
                    <a:pt x="2148" y="511"/>
                    <a:pt x="2252" y="499"/>
                  </a:cubicBezTo>
                  <a:cubicBezTo>
                    <a:pt x="2334" y="488"/>
                    <a:pt x="2403" y="464"/>
                    <a:pt x="2496" y="464"/>
                  </a:cubicBezTo>
                  <a:cubicBezTo>
                    <a:pt x="2635" y="453"/>
                    <a:pt x="2786" y="488"/>
                    <a:pt x="2902" y="383"/>
                  </a:cubicBezTo>
                  <a:cubicBezTo>
                    <a:pt x="2926" y="348"/>
                    <a:pt x="2995" y="348"/>
                    <a:pt x="3042" y="348"/>
                  </a:cubicBezTo>
                  <a:cubicBezTo>
                    <a:pt x="3274" y="348"/>
                    <a:pt x="3494" y="290"/>
                    <a:pt x="3715" y="279"/>
                  </a:cubicBezTo>
                  <a:cubicBezTo>
                    <a:pt x="3994" y="256"/>
                    <a:pt x="4261" y="256"/>
                    <a:pt x="4539" y="256"/>
                  </a:cubicBezTo>
                  <a:cubicBezTo>
                    <a:pt x="4771" y="256"/>
                    <a:pt x="5004" y="256"/>
                    <a:pt x="5236" y="197"/>
                  </a:cubicBezTo>
                  <a:cubicBezTo>
                    <a:pt x="5352" y="163"/>
                    <a:pt x="5480" y="174"/>
                    <a:pt x="5596" y="174"/>
                  </a:cubicBezTo>
                  <a:cubicBezTo>
                    <a:pt x="6118" y="197"/>
                    <a:pt x="6641" y="139"/>
                    <a:pt x="7151" y="58"/>
                  </a:cubicBezTo>
                  <a:cubicBezTo>
                    <a:pt x="7569" y="0"/>
                    <a:pt x="7987" y="35"/>
                    <a:pt x="8417" y="47"/>
                  </a:cubicBezTo>
                  <a:cubicBezTo>
                    <a:pt x="8556" y="47"/>
                    <a:pt x="8707" y="58"/>
                    <a:pt x="8835" y="58"/>
                  </a:cubicBezTo>
                  <a:cubicBezTo>
                    <a:pt x="9380" y="58"/>
                    <a:pt x="9938" y="81"/>
                    <a:pt x="10495" y="58"/>
                  </a:cubicBezTo>
                  <a:cubicBezTo>
                    <a:pt x="10727" y="58"/>
                    <a:pt x="10936" y="105"/>
                    <a:pt x="11145" y="174"/>
                  </a:cubicBezTo>
                  <a:cubicBezTo>
                    <a:pt x="11377" y="256"/>
                    <a:pt x="11493" y="453"/>
                    <a:pt x="11516" y="697"/>
                  </a:cubicBezTo>
                  <a:cubicBezTo>
                    <a:pt x="11540" y="790"/>
                    <a:pt x="11516" y="859"/>
                    <a:pt x="11516" y="952"/>
                  </a:cubicBezTo>
                  <a:cubicBezTo>
                    <a:pt x="11516" y="1045"/>
                    <a:pt x="11540" y="1149"/>
                    <a:pt x="11563" y="1254"/>
                  </a:cubicBezTo>
                  <a:cubicBezTo>
                    <a:pt x="11609" y="1382"/>
                    <a:pt x="11621" y="1533"/>
                    <a:pt x="11609" y="1672"/>
                  </a:cubicBezTo>
                  <a:cubicBezTo>
                    <a:pt x="11656" y="1892"/>
                    <a:pt x="11679" y="2113"/>
                    <a:pt x="11783" y="2357"/>
                  </a:cubicBezTo>
                  <a:close/>
                  <a:moveTo>
                    <a:pt x="1765" y="1823"/>
                  </a:moveTo>
                  <a:cubicBezTo>
                    <a:pt x="1637" y="1962"/>
                    <a:pt x="1591" y="2125"/>
                    <a:pt x="1614" y="2299"/>
                  </a:cubicBezTo>
                  <a:cubicBezTo>
                    <a:pt x="1625" y="2484"/>
                    <a:pt x="1614" y="2659"/>
                    <a:pt x="1614" y="2844"/>
                  </a:cubicBezTo>
                  <a:cubicBezTo>
                    <a:pt x="1614" y="2937"/>
                    <a:pt x="1614" y="3007"/>
                    <a:pt x="1579" y="3100"/>
                  </a:cubicBezTo>
                  <a:cubicBezTo>
                    <a:pt x="1533" y="3216"/>
                    <a:pt x="1533" y="3344"/>
                    <a:pt x="1533" y="3460"/>
                  </a:cubicBezTo>
                  <a:lnTo>
                    <a:pt x="1533" y="5247"/>
                  </a:lnTo>
                  <a:cubicBezTo>
                    <a:pt x="1533" y="5317"/>
                    <a:pt x="1521" y="5387"/>
                    <a:pt x="1556" y="5456"/>
                  </a:cubicBezTo>
                  <a:cubicBezTo>
                    <a:pt x="1637" y="5665"/>
                    <a:pt x="1614" y="5863"/>
                    <a:pt x="1625" y="6072"/>
                  </a:cubicBezTo>
                  <a:cubicBezTo>
                    <a:pt x="1625" y="6130"/>
                    <a:pt x="1614" y="6199"/>
                    <a:pt x="1637" y="6246"/>
                  </a:cubicBezTo>
                  <a:cubicBezTo>
                    <a:pt x="1730" y="6408"/>
                    <a:pt x="1707" y="6583"/>
                    <a:pt x="1695" y="6757"/>
                  </a:cubicBezTo>
                  <a:cubicBezTo>
                    <a:pt x="1683" y="7058"/>
                    <a:pt x="1811" y="7337"/>
                    <a:pt x="1811" y="7627"/>
                  </a:cubicBezTo>
                  <a:cubicBezTo>
                    <a:pt x="1811" y="7697"/>
                    <a:pt x="1858" y="7778"/>
                    <a:pt x="1869" y="7860"/>
                  </a:cubicBezTo>
                  <a:cubicBezTo>
                    <a:pt x="1881" y="7952"/>
                    <a:pt x="1916" y="8034"/>
                    <a:pt x="2020" y="8103"/>
                  </a:cubicBezTo>
                  <a:lnTo>
                    <a:pt x="2960" y="8103"/>
                  </a:lnTo>
                  <a:cubicBezTo>
                    <a:pt x="3007" y="8103"/>
                    <a:pt x="3077" y="8103"/>
                    <a:pt x="3100" y="8092"/>
                  </a:cubicBezTo>
                  <a:cubicBezTo>
                    <a:pt x="3239" y="8010"/>
                    <a:pt x="3378" y="8034"/>
                    <a:pt x="3529" y="8034"/>
                  </a:cubicBezTo>
                  <a:cubicBezTo>
                    <a:pt x="3773" y="8010"/>
                    <a:pt x="4028" y="8068"/>
                    <a:pt x="4284" y="7941"/>
                  </a:cubicBezTo>
                  <a:cubicBezTo>
                    <a:pt x="4307" y="7929"/>
                    <a:pt x="4365" y="7929"/>
                    <a:pt x="4400" y="7929"/>
                  </a:cubicBezTo>
                  <a:cubicBezTo>
                    <a:pt x="4725" y="7906"/>
                    <a:pt x="5062" y="7929"/>
                    <a:pt x="5398" y="7860"/>
                  </a:cubicBezTo>
                  <a:cubicBezTo>
                    <a:pt x="5689" y="7801"/>
                    <a:pt x="5979" y="7836"/>
                    <a:pt x="6281" y="7767"/>
                  </a:cubicBezTo>
                  <a:cubicBezTo>
                    <a:pt x="6443" y="7720"/>
                    <a:pt x="6606" y="7755"/>
                    <a:pt x="6757" y="7697"/>
                  </a:cubicBezTo>
                  <a:cubicBezTo>
                    <a:pt x="6815" y="7662"/>
                    <a:pt x="6873" y="7674"/>
                    <a:pt x="6931" y="7662"/>
                  </a:cubicBezTo>
                  <a:cubicBezTo>
                    <a:pt x="7012" y="7651"/>
                    <a:pt x="7082" y="7662"/>
                    <a:pt x="7151" y="7639"/>
                  </a:cubicBezTo>
                  <a:cubicBezTo>
                    <a:pt x="7279" y="7581"/>
                    <a:pt x="7407" y="7593"/>
                    <a:pt x="7546" y="7581"/>
                  </a:cubicBezTo>
                  <a:cubicBezTo>
                    <a:pt x="7767" y="7581"/>
                    <a:pt x="7999" y="7604"/>
                    <a:pt x="8208" y="7523"/>
                  </a:cubicBezTo>
                  <a:cubicBezTo>
                    <a:pt x="8266" y="7488"/>
                    <a:pt x="8324" y="7523"/>
                    <a:pt x="8405" y="7511"/>
                  </a:cubicBezTo>
                  <a:cubicBezTo>
                    <a:pt x="8463" y="7511"/>
                    <a:pt x="8533" y="7511"/>
                    <a:pt x="8579" y="7476"/>
                  </a:cubicBezTo>
                  <a:cubicBezTo>
                    <a:pt x="8719" y="7418"/>
                    <a:pt x="8870" y="7418"/>
                    <a:pt x="9020" y="7418"/>
                  </a:cubicBezTo>
                  <a:cubicBezTo>
                    <a:pt x="9160" y="7418"/>
                    <a:pt x="9299" y="7430"/>
                    <a:pt x="9415" y="7395"/>
                  </a:cubicBezTo>
                  <a:cubicBezTo>
                    <a:pt x="9566" y="7349"/>
                    <a:pt x="9717" y="7349"/>
                    <a:pt x="9868" y="7337"/>
                  </a:cubicBezTo>
                  <a:cubicBezTo>
                    <a:pt x="9972" y="7337"/>
                    <a:pt x="10065" y="7337"/>
                    <a:pt x="10170" y="7314"/>
                  </a:cubicBezTo>
                  <a:cubicBezTo>
                    <a:pt x="10356" y="7105"/>
                    <a:pt x="10274" y="6873"/>
                    <a:pt x="10286" y="6652"/>
                  </a:cubicBezTo>
                  <a:cubicBezTo>
                    <a:pt x="10042" y="6524"/>
                    <a:pt x="10042" y="6524"/>
                    <a:pt x="10042" y="6269"/>
                  </a:cubicBezTo>
                  <a:lnTo>
                    <a:pt x="10042" y="5944"/>
                  </a:lnTo>
                  <a:cubicBezTo>
                    <a:pt x="10042" y="5886"/>
                    <a:pt x="10042" y="5805"/>
                    <a:pt x="10030" y="5770"/>
                  </a:cubicBezTo>
                  <a:cubicBezTo>
                    <a:pt x="9972" y="5654"/>
                    <a:pt x="9972" y="5538"/>
                    <a:pt x="9972" y="5398"/>
                  </a:cubicBezTo>
                  <a:cubicBezTo>
                    <a:pt x="9972" y="5201"/>
                    <a:pt x="9984" y="4992"/>
                    <a:pt x="9891" y="4806"/>
                  </a:cubicBezTo>
                  <a:cubicBezTo>
                    <a:pt x="9880" y="4760"/>
                    <a:pt x="9880" y="4702"/>
                    <a:pt x="9880" y="4667"/>
                  </a:cubicBezTo>
                  <a:lnTo>
                    <a:pt x="9833" y="4354"/>
                  </a:lnTo>
                  <a:cubicBezTo>
                    <a:pt x="9822" y="4284"/>
                    <a:pt x="9810" y="4214"/>
                    <a:pt x="9810" y="4133"/>
                  </a:cubicBezTo>
                  <a:cubicBezTo>
                    <a:pt x="9810" y="3936"/>
                    <a:pt x="9822" y="3727"/>
                    <a:pt x="9740" y="3529"/>
                  </a:cubicBezTo>
                  <a:cubicBezTo>
                    <a:pt x="9705" y="3471"/>
                    <a:pt x="9717" y="3413"/>
                    <a:pt x="9717" y="3344"/>
                  </a:cubicBezTo>
                  <a:lnTo>
                    <a:pt x="9717" y="1962"/>
                  </a:lnTo>
                  <a:cubicBezTo>
                    <a:pt x="9717" y="1800"/>
                    <a:pt x="9763" y="1683"/>
                    <a:pt x="9914" y="1602"/>
                  </a:cubicBezTo>
                  <a:cubicBezTo>
                    <a:pt x="9938" y="1579"/>
                    <a:pt x="9961" y="1556"/>
                    <a:pt x="9996" y="1521"/>
                  </a:cubicBezTo>
                  <a:cubicBezTo>
                    <a:pt x="9961" y="1451"/>
                    <a:pt x="9938" y="1405"/>
                    <a:pt x="9926" y="1358"/>
                  </a:cubicBezTo>
                  <a:cubicBezTo>
                    <a:pt x="9891" y="1300"/>
                    <a:pt x="9880" y="1254"/>
                    <a:pt x="9856" y="1196"/>
                  </a:cubicBezTo>
                  <a:lnTo>
                    <a:pt x="8788" y="1196"/>
                  </a:lnTo>
                  <a:cubicBezTo>
                    <a:pt x="8603" y="1196"/>
                    <a:pt x="8428" y="1173"/>
                    <a:pt x="8243" y="1254"/>
                  </a:cubicBezTo>
                  <a:cubicBezTo>
                    <a:pt x="8185" y="1277"/>
                    <a:pt x="8092" y="1266"/>
                    <a:pt x="8022" y="1266"/>
                  </a:cubicBezTo>
                  <a:cubicBezTo>
                    <a:pt x="7802" y="1266"/>
                    <a:pt x="7604" y="1277"/>
                    <a:pt x="7384" y="1312"/>
                  </a:cubicBezTo>
                  <a:cubicBezTo>
                    <a:pt x="7209" y="1335"/>
                    <a:pt x="7035" y="1335"/>
                    <a:pt x="6861" y="1358"/>
                  </a:cubicBezTo>
                  <a:cubicBezTo>
                    <a:pt x="6780" y="1370"/>
                    <a:pt x="6675" y="1358"/>
                    <a:pt x="6583" y="1382"/>
                  </a:cubicBezTo>
                  <a:cubicBezTo>
                    <a:pt x="6432" y="1440"/>
                    <a:pt x="6269" y="1440"/>
                    <a:pt x="6107" y="1440"/>
                  </a:cubicBezTo>
                  <a:lnTo>
                    <a:pt x="5340" y="1440"/>
                  </a:lnTo>
                  <a:cubicBezTo>
                    <a:pt x="5247" y="1440"/>
                    <a:pt x="5166" y="1440"/>
                    <a:pt x="5097" y="1451"/>
                  </a:cubicBezTo>
                  <a:cubicBezTo>
                    <a:pt x="4888" y="1521"/>
                    <a:pt x="4690" y="1509"/>
                    <a:pt x="4481" y="1509"/>
                  </a:cubicBezTo>
                  <a:cubicBezTo>
                    <a:pt x="4365" y="1509"/>
                    <a:pt x="4226" y="1498"/>
                    <a:pt x="4121" y="1544"/>
                  </a:cubicBezTo>
                  <a:cubicBezTo>
                    <a:pt x="3947" y="1614"/>
                    <a:pt x="3761" y="1602"/>
                    <a:pt x="3587" y="1602"/>
                  </a:cubicBezTo>
                  <a:cubicBezTo>
                    <a:pt x="3332" y="1614"/>
                    <a:pt x="3077" y="1567"/>
                    <a:pt x="2833" y="1672"/>
                  </a:cubicBezTo>
                  <a:cubicBezTo>
                    <a:pt x="2775" y="1695"/>
                    <a:pt x="2717" y="1683"/>
                    <a:pt x="2635" y="1683"/>
                  </a:cubicBezTo>
                  <a:cubicBezTo>
                    <a:pt x="2403" y="1683"/>
                    <a:pt x="2171" y="1672"/>
                    <a:pt x="1939" y="1776"/>
                  </a:cubicBezTo>
                  <a:cubicBezTo>
                    <a:pt x="1881" y="1823"/>
                    <a:pt x="1823" y="1823"/>
                    <a:pt x="1765" y="1823"/>
                  </a:cubicBezTo>
                  <a:close/>
                  <a:moveTo>
                    <a:pt x="1695" y="8277"/>
                  </a:moveTo>
                  <a:cubicBezTo>
                    <a:pt x="1567" y="7987"/>
                    <a:pt x="1474" y="7709"/>
                    <a:pt x="1498" y="7418"/>
                  </a:cubicBezTo>
                  <a:cubicBezTo>
                    <a:pt x="1498" y="7360"/>
                    <a:pt x="1498" y="7291"/>
                    <a:pt x="1463" y="7244"/>
                  </a:cubicBezTo>
                  <a:cubicBezTo>
                    <a:pt x="1405" y="7105"/>
                    <a:pt x="1405" y="6942"/>
                    <a:pt x="1405" y="6791"/>
                  </a:cubicBezTo>
                  <a:cubicBezTo>
                    <a:pt x="1405" y="6675"/>
                    <a:pt x="1416" y="6559"/>
                    <a:pt x="1382" y="6466"/>
                  </a:cubicBezTo>
                  <a:cubicBezTo>
                    <a:pt x="1324" y="6316"/>
                    <a:pt x="1324" y="6153"/>
                    <a:pt x="1324" y="6014"/>
                  </a:cubicBezTo>
                  <a:cubicBezTo>
                    <a:pt x="1324" y="5898"/>
                    <a:pt x="1300" y="5793"/>
                    <a:pt x="1289" y="5677"/>
                  </a:cubicBezTo>
                  <a:cubicBezTo>
                    <a:pt x="1277" y="5573"/>
                    <a:pt x="1242" y="5480"/>
                    <a:pt x="1242" y="5375"/>
                  </a:cubicBezTo>
                  <a:lnTo>
                    <a:pt x="1242" y="3344"/>
                  </a:lnTo>
                  <a:cubicBezTo>
                    <a:pt x="1242" y="3251"/>
                    <a:pt x="1265" y="3146"/>
                    <a:pt x="1277" y="3065"/>
                  </a:cubicBezTo>
                  <a:cubicBezTo>
                    <a:pt x="1289" y="2960"/>
                    <a:pt x="1324" y="2868"/>
                    <a:pt x="1324" y="2763"/>
                  </a:cubicBezTo>
                  <a:cubicBezTo>
                    <a:pt x="1324" y="2601"/>
                    <a:pt x="1335" y="2450"/>
                    <a:pt x="1324" y="2299"/>
                  </a:cubicBezTo>
                  <a:cubicBezTo>
                    <a:pt x="1300" y="2067"/>
                    <a:pt x="1358" y="1858"/>
                    <a:pt x="1474" y="1660"/>
                  </a:cubicBezTo>
                  <a:cubicBezTo>
                    <a:pt x="1533" y="1556"/>
                    <a:pt x="1591" y="1498"/>
                    <a:pt x="1707" y="1498"/>
                  </a:cubicBezTo>
                  <a:cubicBezTo>
                    <a:pt x="1765" y="1498"/>
                    <a:pt x="1846" y="1509"/>
                    <a:pt x="1881" y="1486"/>
                  </a:cubicBezTo>
                  <a:cubicBezTo>
                    <a:pt x="2078" y="1382"/>
                    <a:pt x="2264" y="1405"/>
                    <a:pt x="2450" y="1405"/>
                  </a:cubicBezTo>
                  <a:cubicBezTo>
                    <a:pt x="2577" y="1405"/>
                    <a:pt x="2717" y="1405"/>
                    <a:pt x="2844" y="1358"/>
                  </a:cubicBezTo>
                  <a:cubicBezTo>
                    <a:pt x="2914" y="1324"/>
                    <a:pt x="3007" y="1324"/>
                    <a:pt x="3088" y="1324"/>
                  </a:cubicBezTo>
                  <a:lnTo>
                    <a:pt x="3669" y="1324"/>
                  </a:lnTo>
                  <a:cubicBezTo>
                    <a:pt x="3738" y="1324"/>
                    <a:pt x="3820" y="1335"/>
                    <a:pt x="3889" y="1312"/>
                  </a:cubicBezTo>
                  <a:cubicBezTo>
                    <a:pt x="4063" y="1231"/>
                    <a:pt x="4249" y="1254"/>
                    <a:pt x="4423" y="1254"/>
                  </a:cubicBezTo>
                  <a:cubicBezTo>
                    <a:pt x="4632" y="1254"/>
                    <a:pt x="4830" y="1254"/>
                    <a:pt x="5039" y="1184"/>
                  </a:cubicBezTo>
                  <a:cubicBezTo>
                    <a:pt x="5108" y="1149"/>
                    <a:pt x="5189" y="1149"/>
                    <a:pt x="5282" y="1149"/>
                  </a:cubicBezTo>
                  <a:lnTo>
                    <a:pt x="5770" y="1149"/>
                  </a:lnTo>
                  <a:cubicBezTo>
                    <a:pt x="6049" y="1149"/>
                    <a:pt x="6327" y="1184"/>
                    <a:pt x="6606" y="1080"/>
                  </a:cubicBezTo>
                  <a:cubicBezTo>
                    <a:pt x="6664" y="1045"/>
                    <a:pt x="6745" y="1068"/>
                    <a:pt x="6815" y="1068"/>
                  </a:cubicBezTo>
                  <a:cubicBezTo>
                    <a:pt x="7024" y="1068"/>
                    <a:pt x="7221" y="1068"/>
                    <a:pt x="7430" y="1022"/>
                  </a:cubicBezTo>
                  <a:cubicBezTo>
                    <a:pt x="7511" y="998"/>
                    <a:pt x="7616" y="987"/>
                    <a:pt x="7709" y="987"/>
                  </a:cubicBezTo>
                  <a:cubicBezTo>
                    <a:pt x="7918" y="987"/>
                    <a:pt x="8150" y="1010"/>
                    <a:pt x="8370" y="917"/>
                  </a:cubicBezTo>
                  <a:cubicBezTo>
                    <a:pt x="8428" y="906"/>
                    <a:pt x="8486" y="906"/>
                    <a:pt x="8556" y="906"/>
                  </a:cubicBezTo>
                  <a:lnTo>
                    <a:pt x="9856" y="906"/>
                  </a:lnTo>
                  <a:lnTo>
                    <a:pt x="9972" y="906"/>
                  </a:lnTo>
                  <a:cubicBezTo>
                    <a:pt x="10089" y="917"/>
                    <a:pt x="10147" y="964"/>
                    <a:pt x="10147" y="1080"/>
                  </a:cubicBezTo>
                  <a:cubicBezTo>
                    <a:pt x="10158" y="1254"/>
                    <a:pt x="10239" y="1405"/>
                    <a:pt x="10332" y="1556"/>
                  </a:cubicBezTo>
                  <a:cubicBezTo>
                    <a:pt x="10402" y="1556"/>
                    <a:pt x="10472" y="1567"/>
                    <a:pt x="10553" y="1567"/>
                  </a:cubicBezTo>
                  <a:cubicBezTo>
                    <a:pt x="10820" y="1591"/>
                    <a:pt x="10971" y="1741"/>
                    <a:pt x="10982" y="2020"/>
                  </a:cubicBezTo>
                  <a:cubicBezTo>
                    <a:pt x="10982" y="2125"/>
                    <a:pt x="10959" y="2229"/>
                    <a:pt x="11017" y="2322"/>
                  </a:cubicBezTo>
                  <a:cubicBezTo>
                    <a:pt x="11145" y="2357"/>
                    <a:pt x="11273" y="2345"/>
                    <a:pt x="11389" y="2310"/>
                  </a:cubicBezTo>
                  <a:cubicBezTo>
                    <a:pt x="11400" y="2183"/>
                    <a:pt x="11424" y="1451"/>
                    <a:pt x="11389" y="1382"/>
                  </a:cubicBezTo>
                  <a:cubicBezTo>
                    <a:pt x="11307" y="1196"/>
                    <a:pt x="11319" y="1010"/>
                    <a:pt x="11319" y="813"/>
                  </a:cubicBezTo>
                  <a:cubicBezTo>
                    <a:pt x="11319" y="627"/>
                    <a:pt x="11226" y="511"/>
                    <a:pt x="11052" y="441"/>
                  </a:cubicBezTo>
                  <a:cubicBezTo>
                    <a:pt x="10913" y="383"/>
                    <a:pt x="10750" y="337"/>
                    <a:pt x="10576" y="337"/>
                  </a:cubicBezTo>
                  <a:cubicBezTo>
                    <a:pt x="9972" y="348"/>
                    <a:pt x="9369" y="337"/>
                    <a:pt x="8765" y="337"/>
                  </a:cubicBezTo>
                  <a:cubicBezTo>
                    <a:pt x="8544" y="337"/>
                    <a:pt x="8312" y="383"/>
                    <a:pt x="8115" y="279"/>
                  </a:cubicBezTo>
                  <a:cubicBezTo>
                    <a:pt x="8092" y="267"/>
                    <a:pt x="8069" y="267"/>
                    <a:pt x="8057" y="267"/>
                  </a:cubicBezTo>
                  <a:cubicBezTo>
                    <a:pt x="7767" y="267"/>
                    <a:pt x="7476" y="256"/>
                    <a:pt x="7198" y="279"/>
                  </a:cubicBezTo>
                  <a:cubicBezTo>
                    <a:pt x="6838" y="314"/>
                    <a:pt x="6490" y="372"/>
                    <a:pt x="6141" y="406"/>
                  </a:cubicBezTo>
                  <a:cubicBezTo>
                    <a:pt x="5944" y="430"/>
                    <a:pt x="5747" y="441"/>
                    <a:pt x="5561" y="441"/>
                  </a:cubicBezTo>
                  <a:cubicBezTo>
                    <a:pt x="5306" y="441"/>
                    <a:pt x="5062" y="453"/>
                    <a:pt x="4830" y="488"/>
                  </a:cubicBezTo>
                  <a:cubicBezTo>
                    <a:pt x="4412" y="546"/>
                    <a:pt x="4005" y="569"/>
                    <a:pt x="3587" y="615"/>
                  </a:cubicBezTo>
                  <a:lnTo>
                    <a:pt x="3193" y="662"/>
                  </a:lnTo>
                  <a:cubicBezTo>
                    <a:pt x="2786" y="720"/>
                    <a:pt x="2403" y="871"/>
                    <a:pt x="1985" y="871"/>
                  </a:cubicBezTo>
                  <a:cubicBezTo>
                    <a:pt x="1974" y="871"/>
                    <a:pt x="1939" y="871"/>
                    <a:pt x="1927" y="894"/>
                  </a:cubicBezTo>
                  <a:cubicBezTo>
                    <a:pt x="1695" y="987"/>
                    <a:pt x="1416" y="917"/>
                    <a:pt x="1184" y="1033"/>
                  </a:cubicBezTo>
                  <a:cubicBezTo>
                    <a:pt x="998" y="1022"/>
                    <a:pt x="859" y="1091"/>
                    <a:pt x="685" y="1196"/>
                  </a:cubicBezTo>
                  <a:cubicBezTo>
                    <a:pt x="650" y="1312"/>
                    <a:pt x="639" y="1440"/>
                    <a:pt x="592" y="1556"/>
                  </a:cubicBezTo>
                  <a:cubicBezTo>
                    <a:pt x="534" y="1718"/>
                    <a:pt x="546" y="1904"/>
                    <a:pt x="511" y="2067"/>
                  </a:cubicBezTo>
                  <a:cubicBezTo>
                    <a:pt x="464" y="2241"/>
                    <a:pt x="464" y="2415"/>
                    <a:pt x="453" y="2577"/>
                  </a:cubicBezTo>
                  <a:cubicBezTo>
                    <a:pt x="453" y="2705"/>
                    <a:pt x="453" y="2833"/>
                    <a:pt x="406" y="2960"/>
                  </a:cubicBezTo>
                  <a:cubicBezTo>
                    <a:pt x="372" y="3077"/>
                    <a:pt x="360" y="3181"/>
                    <a:pt x="360" y="3297"/>
                  </a:cubicBezTo>
                  <a:lnTo>
                    <a:pt x="360" y="4644"/>
                  </a:lnTo>
                  <a:cubicBezTo>
                    <a:pt x="360" y="4725"/>
                    <a:pt x="348" y="4795"/>
                    <a:pt x="372" y="4864"/>
                  </a:cubicBezTo>
                  <a:cubicBezTo>
                    <a:pt x="464" y="5050"/>
                    <a:pt x="453" y="5247"/>
                    <a:pt x="453" y="5433"/>
                  </a:cubicBezTo>
                  <a:cubicBezTo>
                    <a:pt x="453" y="5503"/>
                    <a:pt x="430" y="5573"/>
                    <a:pt x="464" y="5654"/>
                  </a:cubicBezTo>
                  <a:cubicBezTo>
                    <a:pt x="534" y="5793"/>
                    <a:pt x="523" y="5956"/>
                    <a:pt x="523" y="6095"/>
                  </a:cubicBezTo>
                  <a:cubicBezTo>
                    <a:pt x="523" y="6153"/>
                    <a:pt x="523" y="6211"/>
                    <a:pt x="534" y="6246"/>
                  </a:cubicBezTo>
                  <a:cubicBezTo>
                    <a:pt x="627" y="6420"/>
                    <a:pt x="604" y="6606"/>
                    <a:pt x="604" y="6780"/>
                  </a:cubicBezTo>
                  <a:cubicBezTo>
                    <a:pt x="604" y="7070"/>
                    <a:pt x="604" y="7349"/>
                    <a:pt x="627" y="7639"/>
                  </a:cubicBezTo>
                  <a:cubicBezTo>
                    <a:pt x="627" y="7720"/>
                    <a:pt x="627" y="7813"/>
                    <a:pt x="650" y="7883"/>
                  </a:cubicBezTo>
                  <a:cubicBezTo>
                    <a:pt x="708" y="8010"/>
                    <a:pt x="708" y="8150"/>
                    <a:pt x="708" y="8277"/>
                  </a:cubicBezTo>
                  <a:cubicBezTo>
                    <a:pt x="708" y="8475"/>
                    <a:pt x="801" y="8672"/>
                    <a:pt x="859" y="8870"/>
                  </a:cubicBezTo>
                  <a:cubicBezTo>
                    <a:pt x="998" y="8870"/>
                    <a:pt x="1149" y="8881"/>
                    <a:pt x="1289" y="8881"/>
                  </a:cubicBezTo>
                  <a:cubicBezTo>
                    <a:pt x="1416" y="8881"/>
                    <a:pt x="1556" y="8881"/>
                    <a:pt x="1683" y="8916"/>
                  </a:cubicBezTo>
                  <a:cubicBezTo>
                    <a:pt x="1823" y="8939"/>
                    <a:pt x="1962" y="8904"/>
                    <a:pt x="2101" y="8870"/>
                  </a:cubicBezTo>
                  <a:cubicBezTo>
                    <a:pt x="2159" y="8858"/>
                    <a:pt x="2217" y="8870"/>
                    <a:pt x="2287" y="8870"/>
                  </a:cubicBezTo>
                  <a:lnTo>
                    <a:pt x="2902" y="8870"/>
                  </a:lnTo>
                  <a:cubicBezTo>
                    <a:pt x="2972" y="8870"/>
                    <a:pt x="3042" y="8881"/>
                    <a:pt x="3123" y="8858"/>
                  </a:cubicBezTo>
                  <a:cubicBezTo>
                    <a:pt x="3367" y="8753"/>
                    <a:pt x="3622" y="8788"/>
                    <a:pt x="3878" y="8788"/>
                  </a:cubicBezTo>
                  <a:cubicBezTo>
                    <a:pt x="4121" y="8788"/>
                    <a:pt x="4365" y="8811"/>
                    <a:pt x="4597" y="8730"/>
                  </a:cubicBezTo>
                  <a:cubicBezTo>
                    <a:pt x="4655" y="8695"/>
                    <a:pt x="4748" y="8707"/>
                    <a:pt x="4818" y="8707"/>
                  </a:cubicBezTo>
                  <a:lnTo>
                    <a:pt x="5364" y="8707"/>
                  </a:lnTo>
                  <a:cubicBezTo>
                    <a:pt x="5445" y="8707"/>
                    <a:pt x="5514" y="8730"/>
                    <a:pt x="5584" y="8695"/>
                  </a:cubicBezTo>
                  <a:cubicBezTo>
                    <a:pt x="5793" y="8614"/>
                    <a:pt x="5990" y="8637"/>
                    <a:pt x="6199" y="8626"/>
                  </a:cubicBezTo>
                  <a:cubicBezTo>
                    <a:pt x="6432" y="8626"/>
                    <a:pt x="6664" y="8649"/>
                    <a:pt x="6896" y="8556"/>
                  </a:cubicBezTo>
                  <a:cubicBezTo>
                    <a:pt x="6966" y="8521"/>
                    <a:pt x="7047" y="8533"/>
                    <a:pt x="7140" y="8533"/>
                  </a:cubicBezTo>
                  <a:lnTo>
                    <a:pt x="8324" y="8533"/>
                  </a:lnTo>
                  <a:cubicBezTo>
                    <a:pt x="8428" y="8533"/>
                    <a:pt x="8533" y="8556"/>
                    <a:pt x="8637" y="8510"/>
                  </a:cubicBezTo>
                  <a:cubicBezTo>
                    <a:pt x="8812" y="8452"/>
                    <a:pt x="8986" y="8452"/>
                    <a:pt x="9160" y="8452"/>
                  </a:cubicBezTo>
                  <a:cubicBezTo>
                    <a:pt x="9241" y="8452"/>
                    <a:pt x="9311" y="8452"/>
                    <a:pt x="9404" y="8440"/>
                  </a:cubicBezTo>
                  <a:cubicBezTo>
                    <a:pt x="9868" y="8359"/>
                    <a:pt x="10332" y="8289"/>
                    <a:pt x="10797" y="8196"/>
                  </a:cubicBezTo>
                  <a:cubicBezTo>
                    <a:pt x="10924" y="8173"/>
                    <a:pt x="11052" y="8127"/>
                    <a:pt x="11191" y="8115"/>
                  </a:cubicBezTo>
                  <a:cubicBezTo>
                    <a:pt x="11366" y="8103"/>
                    <a:pt x="11505" y="8068"/>
                    <a:pt x="11633" y="7987"/>
                  </a:cubicBezTo>
                  <a:cubicBezTo>
                    <a:pt x="11725" y="7836"/>
                    <a:pt x="11749" y="7697"/>
                    <a:pt x="11749" y="7534"/>
                  </a:cubicBezTo>
                  <a:cubicBezTo>
                    <a:pt x="11749" y="6954"/>
                    <a:pt x="11772" y="6374"/>
                    <a:pt x="11772" y="5793"/>
                  </a:cubicBezTo>
                  <a:cubicBezTo>
                    <a:pt x="11772" y="5781"/>
                    <a:pt x="11749" y="5758"/>
                    <a:pt x="11737" y="5723"/>
                  </a:cubicBezTo>
                  <a:cubicBezTo>
                    <a:pt x="11598" y="5700"/>
                    <a:pt x="11447" y="5677"/>
                    <a:pt x="11284" y="5747"/>
                  </a:cubicBezTo>
                  <a:lnTo>
                    <a:pt x="11284" y="6083"/>
                  </a:lnTo>
                  <a:cubicBezTo>
                    <a:pt x="11307" y="6269"/>
                    <a:pt x="11249" y="6443"/>
                    <a:pt x="11099" y="6594"/>
                  </a:cubicBezTo>
                  <a:cubicBezTo>
                    <a:pt x="10959" y="6606"/>
                    <a:pt x="10797" y="6617"/>
                    <a:pt x="10623" y="6629"/>
                  </a:cubicBezTo>
                  <a:cubicBezTo>
                    <a:pt x="10623" y="6722"/>
                    <a:pt x="10611" y="6791"/>
                    <a:pt x="10611" y="6873"/>
                  </a:cubicBezTo>
                  <a:cubicBezTo>
                    <a:pt x="10623" y="7058"/>
                    <a:pt x="10576" y="7233"/>
                    <a:pt x="10506" y="7407"/>
                  </a:cubicBezTo>
                  <a:cubicBezTo>
                    <a:pt x="10472" y="7488"/>
                    <a:pt x="10414" y="7534"/>
                    <a:pt x="10332" y="7546"/>
                  </a:cubicBezTo>
                  <a:lnTo>
                    <a:pt x="10216" y="7546"/>
                  </a:lnTo>
                  <a:cubicBezTo>
                    <a:pt x="9949" y="7546"/>
                    <a:pt x="9682" y="7523"/>
                    <a:pt x="9427" y="7616"/>
                  </a:cubicBezTo>
                  <a:cubicBezTo>
                    <a:pt x="9404" y="7639"/>
                    <a:pt x="9346" y="7616"/>
                    <a:pt x="9311" y="7616"/>
                  </a:cubicBezTo>
                  <a:cubicBezTo>
                    <a:pt x="9079" y="7616"/>
                    <a:pt x="8846" y="7604"/>
                    <a:pt x="8614" y="7697"/>
                  </a:cubicBezTo>
                  <a:cubicBezTo>
                    <a:pt x="8579" y="7709"/>
                    <a:pt x="8521" y="7697"/>
                    <a:pt x="8475" y="7709"/>
                  </a:cubicBezTo>
                  <a:cubicBezTo>
                    <a:pt x="8417" y="7709"/>
                    <a:pt x="8347" y="7709"/>
                    <a:pt x="8301" y="7743"/>
                  </a:cubicBezTo>
                  <a:cubicBezTo>
                    <a:pt x="8138" y="7813"/>
                    <a:pt x="7964" y="7825"/>
                    <a:pt x="7790" y="7790"/>
                  </a:cubicBezTo>
                  <a:cubicBezTo>
                    <a:pt x="7488" y="7767"/>
                    <a:pt x="7198" y="7894"/>
                    <a:pt x="6873" y="7894"/>
                  </a:cubicBezTo>
                  <a:cubicBezTo>
                    <a:pt x="6733" y="7964"/>
                    <a:pt x="6559" y="7987"/>
                    <a:pt x="6397" y="7964"/>
                  </a:cubicBezTo>
                  <a:cubicBezTo>
                    <a:pt x="6350" y="7964"/>
                    <a:pt x="6292" y="7964"/>
                    <a:pt x="6257" y="7999"/>
                  </a:cubicBezTo>
                  <a:cubicBezTo>
                    <a:pt x="6118" y="8057"/>
                    <a:pt x="5979" y="8057"/>
                    <a:pt x="5828" y="8057"/>
                  </a:cubicBezTo>
                  <a:cubicBezTo>
                    <a:pt x="5712" y="8057"/>
                    <a:pt x="5573" y="8022"/>
                    <a:pt x="5468" y="8068"/>
                  </a:cubicBezTo>
                  <a:cubicBezTo>
                    <a:pt x="5224" y="8161"/>
                    <a:pt x="4992" y="8127"/>
                    <a:pt x="4748" y="8138"/>
                  </a:cubicBezTo>
                  <a:cubicBezTo>
                    <a:pt x="4644" y="8138"/>
                    <a:pt x="4528" y="8115"/>
                    <a:pt x="4435" y="8161"/>
                  </a:cubicBezTo>
                  <a:cubicBezTo>
                    <a:pt x="4191" y="8277"/>
                    <a:pt x="3936" y="8231"/>
                    <a:pt x="3680" y="8231"/>
                  </a:cubicBezTo>
                  <a:cubicBezTo>
                    <a:pt x="3587" y="8231"/>
                    <a:pt x="3471" y="8219"/>
                    <a:pt x="3378" y="8243"/>
                  </a:cubicBezTo>
                  <a:cubicBezTo>
                    <a:pt x="3216" y="8324"/>
                    <a:pt x="3065" y="8289"/>
                    <a:pt x="2902" y="8277"/>
                  </a:cubicBezTo>
                  <a:lnTo>
                    <a:pt x="2508" y="8231"/>
                  </a:lnTo>
                  <a:cubicBezTo>
                    <a:pt x="2194" y="8324"/>
                    <a:pt x="1939" y="8289"/>
                    <a:pt x="1695" y="8277"/>
                  </a:cubicBezTo>
                  <a:close/>
                  <a:moveTo>
                    <a:pt x="11865" y="2670"/>
                  </a:moveTo>
                  <a:cubicBezTo>
                    <a:pt x="11540" y="2601"/>
                    <a:pt x="10994" y="2601"/>
                    <a:pt x="10739" y="2659"/>
                  </a:cubicBezTo>
                  <a:cubicBezTo>
                    <a:pt x="10739" y="2891"/>
                    <a:pt x="10692" y="3123"/>
                    <a:pt x="10785" y="3344"/>
                  </a:cubicBezTo>
                  <a:cubicBezTo>
                    <a:pt x="10808" y="3413"/>
                    <a:pt x="10808" y="3506"/>
                    <a:pt x="10808" y="3587"/>
                  </a:cubicBezTo>
                  <a:cubicBezTo>
                    <a:pt x="10843" y="3820"/>
                    <a:pt x="10843" y="4052"/>
                    <a:pt x="10913" y="4284"/>
                  </a:cubicBezTo>
                  <a:cubicBezTo>
                    <a:pt x="10971" y="4470"/>
                    <a:pt x="10971" y="4644"/>
                    <a:pt x="10982" y="4818"/>
                  </a:cubicBezTo>
                  <a:cubicBezTo>
                    <a:pt x="10982" y="5004"/>
                    <a:pt x="10959" y="5178"/>
                    <a:pt x="10994" y="5352"/>
                  </a:cubicBezTo>
                  <a:cubicBezTo>
                    <a:pt x="11099" y="5398"/>
                    <a:pt x="11191" y="5445"/>
                    <a:pt x="11273" y="5491"/>
                  </a:cubicBezTo>
                  <a:cubicBezTo>
                    <a:pt x="11400" y="5445"/>
                    <a:pt x="11540" y="5410"/>
                    <a:pt x="11691" y="5468"/>
                  </a:cubicBezTo>
                  <a:cubicBezTo>
                    <a:pt x="11807" y="5514"/>
                    <a:pt x="11958" y="5503"/>
                    <a:pt x="12085" y="5456"/>
                  </a:cubicBezTo>
                  <a:cubicBezTo>
                    <a:pt x="12097" y="5410"/>
                    <a:pt x="12120" y="5375"/>
                    <a:pt x="12120" y="5340"/>
                  </a:cubicBezTo>
                  <a:cubicBezTo>
                    <a:pt x="12120" y="5004"/>
                    <a:pt x="12097" y="4690"/>
                    <a:pt x="12132" y="4354"/>
                  </a:cubicBezTo>
                  <a:cubicBezTo>
                    <a:pt x="12155" y="4017"/>
                    <a:pt x="12027" y="3692"/>
                    <a:pt x="12074" y="3355"/>
                  </a:cubicBezTo>
                  <a:cubicBezTo>
                    <a:pt x="12074" y="3320"/>
                    <a:pt x="12039" y="3297"/>
                    <a:pt x="12027" y="3262"/>
                  </a:cubicBezTo>
                  <a:cubicBezTo>
                    <a:pt x="12016" y="3227"/>
                    <a:pt x="11981" y="3181"/>
                    <a:pt x="11969" y="3123"/>
                  </a:cubicBezTo>
                  <a:cubicBezTo>
                    <a:pt x="11946" y="3007"/>
                    <a:pt x="11911" y="2844"/>
                    <a:pt x="11865" y="2670"/>
                  </a:cubicBezTo>
                  <a:close/>
                  <a:moveTo>
                    <a:pt x="9984" y="1916"/>
                  </a:moveTo>
                  <a:cubicBezTo>
                    <a:pt x="9961" y="2020"/>
                    <a:pt x="9961" y="2090"/>
                    <a:pt x="9961" y="2183"/>
                  </a:cubicBezTo>
                  <a:lnTo>
                    <a:pt x="9961" y="3135"/>
                  </a:lnTo>
                  <a:cubicBezTo>
                    <a:pt x="9961" y="3309"/>
                    <a:pt x="9949" y="3483"/>
                    <a:pt x="10019" y="3645"/>
                  </a:cubicBezTo>
                  <a:cubicBezTo>
                    <a:pt x="10054" y="3703"/>
                    <a:pt x="10054" y="3761"/>
                    <a:pt x="10042" y="3820"/>
                  </a:cubicBezTo>
                  <a:cubicBezTo>
                    <a:pt x="9996" y="4145"/>
                    <a:pt x="10158" y="4446"/>
                    <a:pt x="10147" y="4760"/>
                  </a:cubicBezTo>
                  <a:cubicBezTo>
                    <a:pt x="10228" y="4957"/>
                    <a:pt x="10205" y="5143"/>
                    <a:pt x="10216" y="5329"/>
                  </a:cubicBezTo>
                  <a:cubicBezTo>
                    <a:pt x="10216" y="5422"/>
                    <a:pt x="10216" y="5514"/>
                    <a:pt x="10251" y="5607"/>
                  </a:cubicBezTo>
                  <a:cubicBezTo>
                    <a:pt x="10297" y="5723"/>
                    <a:pt x="10309" y="5840"/>
                    <a:pt x="10309" y="5967"/>
                  </a:cubicBezTo>
                  <a:cubicBezTo>
                    <a:pt x="10309" y="6083"/>
                    <a:pt x="10297" y="6211"/>
                    <a:pt x="10344" y="6316"/>
                  </a:cubicBezTo>
                  <a:cubicBezTo>
                    <a:pt x="10506" y="6420"/>
                    <a:pt x="10646" y="6443"/>
                    <a:pt x="10820" y="6432"/>
                  </a:cubicBezTo>
                  <a:cubicBezTo>
                    <a:pt x="10913" y="6420"/>
                    <a:pt x="10948" y="6374"/>
                    <a:pt x="10948" y="6304"/>
                  </a:cubicBezTo>
                  <a:lnTo>
                    <a:pt x="10948" y="5828"/>
                  </a:lnTo>
                  <a:cubicBezTo>
                    <a:pt x="10704" y="5712"/>
                    <a:pt x="10704" y="5712"/>
                    <a:pt x="10704" y="5480"/>
                  </a:cubicBezTo>
                  <a:lnTo>
                    <a:pt x="10704" y="5201"/>
                  </a:lnTo>
                  <a:cubicBezTo>
                    <a:pt x="10692" y="4911"/>
                    <a:pt x="10750" y="4632"/>
                    <a:pt x="10634" y="4354"/>
                  </a:cubicBezTo>
                  <a:cubicBezTo>
                    <a:pt x="10623" y="4319"/>
                    <a:pt x="10634" y="4261"/>
                    <a:pt x="10623" y="4214"/>
                  </a:cubicBezTo>
                  <a:cubicBezTo>
                    <a:pt x="10623" y="4156"/>
                    <a:pt x="10599" y="4087"/>
                    <a:pt x="10588" y="4040"/>
                  </a:cubicBezTo>
                  <a:cubicBezTo>
                    <a:pt x="10530" y="3912"/>
                    <a:pt x="10530" y="3773"/>
                    <a:pt x="10530" y="3645"/>
                  </a:cubicBezTo>
                  <a:cubicBezTo>
                    <a:pt x="10530" y="3587"/>
                    <a:pt x="10530" y="3518"/>
                    <a:pt x="10518" y="3460"/>
                  </a:cubicBezTo>
                  <a:cubicBezTo>
                    <a:pt x="10402" y="3135"/>
                    <a:pt x="10472" y="2810"/>
                    <a:pt x="10460" y="2484"/>
                  </a:cubicBezTo>
                  <a:cubicBezTo>
                    <a:pt x="10460" y="2415"/>
                    <a:pt x="10506" y="2357"/>
                    <a:pt x="10576" y="2322"/>
                  </a:cubicBezTo>
                  <a:cubicBezTo>
                    <a:pt x="10623" y="2310"/>
                    <a:pt x="10657" y="2287"/>
                    <a:pt x="10692" y="2264"/>
                  </a:cubicBezTo>
                  <a:cubicBezTo>
                    <a:pt x="10739" y="2113"/>
                    <a:pt x="10692" y="2008"/>
                    <a:pt x="10576" y="1904"/>
                  </a:cubicBezTo>
                  <a:cubicBezTo>
                    <a:pt x="10402" y="1881"/>
                    <a:pt x="10216" y="1858"/>
                    <a:pt x="9984" y="1916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17"/>
            <p:cNvSpPr/>
            <p:nvPr/>
          </p:nvSpPr>
          <p:spPr>
            <a:xfrm>
              <a:off x="2115625" y="2668975"/>
              <a:ext cx="62700" cy="44450"/>
            </a:xfrm>
            <a:custGeom>
              <a:avLst/>
              <a:gdLst/>
              <a:ahLst/>
              <a:cxnLst/>
              <a:rect l="l" t="t" r="r" b="b"/>
              <a:pathLst>
                <a:path w="2508" h="1778" extrusionOk="0">
                  <a:moveTo>
                    <a:pt x="1579" y="12"/>
                  </a:moveTo>
                  <a:lnTo>
                    <a:pt x="2043" y="12"/>
                  </a:lnTo>
                  <a:cubicBezTo>
                    <a:pt x="2148" y="12"/>
                    <a:pt x="2218" y="36"/>
                    <a:pt x="2310" y="94"/>
                  </a:cubicBezTo>
                  <a:cubicBezTo>
                    <a:pt x="2380" y="152"/>
                    <a:pt x="2415" y="210"/>
                    <a:pt x="2415" y="303"/>
                  </a:cubicBezTo>
                  <a:cubicBezTo>
                    <a:pt x="2415" y="430"/>
                    <a:pt x="2461" y="558"/>
                    <a:pt x="2473" y="697"/>
                  </a:cubicBezTo>
                  <a:cubicBezTo>
                    <a:pt x="2508" y="953"/>
                    <a:pt x="2496" y="1220"/>
                    <a:pt x="2496" y="1487"/>
                  </a:cubicBezTo>
                  <a:cubicBezTo>
                    <a:pt x="2496" y="1580"/>
                    <a:pt x="2415" y="1603"/>
                    <a:pt x="2345" y="1615"/>
                  </a:cubicBezTo>
                  <a:cubicBezTo>
                    <a:pt x="2276" y="1615"/>
                    <a:pt x="2206" y="1638"/>
                    <a:pt x="2125" y="1638"/>
                  </a:cubicBezTo>
                  <a:lnTo>
                    <a:pt x="1393" y="1638"/>
                  </a:lnTo>
                  <a:cubicBezTo>
                    <a:pt x="1312" y="1638"/>
                    <a:pt x="1242" y="1615"/>
                    <a:pt x="1173" y="1661"/>
                  </a:cubicBezTo>
                  <a:cubicBezTo>
                    <a:pt x="952" y="1777"/>
                    <a:pt x="732" y="1719"/>
                    <a:pt x="499" y="1742"/>
                  </a:cubicBezTo>
                  <a:cubicBezTo>
                    <a:pt x="418" y="1742"/>
                    <a:pt x="348" y="1707"/>
                    <a:pt x="302" y="1638"/>
                  </a:cubicBezTo>
                  <a:cubicBezTo>
                    <a:pt x="198" y="1475"/>
                    <a:pt x="81" y="1313"/>
                    <a:pt x="116" y="1115"/>
                  </a:cubicBezTo>
                  <a:cubicBezTo>
                    <a:pt x="116" y="1069"/>
                    <a:pt x="116" y="1022"/>
                    <a:pt x="93" y="999"/>
                  </a:cubicBezTo>
                  <a:cubicBezTo>
                    <a:pt x="0" y="802"/>
                    <a:pt x="35" y="616"/>
                    <a:pt x="35" y="430"/>
                  </a:cubicBezTo>
                  <a:cubicBezTo>
                    <a:pt x="35" y="291"/>
                    <a:pt x="81" y="256"/>
                    <a:pt x="244" y="210"/>
                  </a:cubicBezTo>
                  <a:cubicBezTo>
                    <a:pt x="430" y="152"/>
                    <a:pt x="650" y="140"/>
                    <a:pt x="836" y="94"/>
                  </a:cubicBezTo>
                  <a:cubicBezTo>
                    <a:pt x="1022" y="47"/>
                    <a:pt x="1196" y="36"/>
                    <a:pt x="1382" y="36"/>
                  </a:cubicBezTo>
                  <a:cubicBezTo>
                    <a:pt x="1440" y="1"/>
                    <a:pt x="1509" y="12"/>
                    <a:pt x="1579" y="12"/>
                  </a:cubicBezTo>
                  <a:close/>
                  <a:moveTo>
                    <a:pt x="2206" y="1359"/>
                  </a:moveTo>
                  <a:cubicBezTo>
                    <a:pt x="2310" y="988"/>
                    <a:pt x="2171" y="651"/>
                    <a:pt x="2148" y="314"/>
                  </a:cubicBezTo>
                  <a:cubicBezTo>
                    <a:pt x="1974" y="291"/>
                    <a:pt x="1184" y="268"/>
                    <a:pt x="1068" y="303"/>
                  </a:cubicBezTo>
                  <a:cubicBezTo>
                    <a:pt x="1057" y="303"/>
                    <a:pt x="1033" y="314"/>
                    <a:pt x="1010" y="314"/>
                  </a:cubicBezTo>
                  <a:cubicBezTo>
                    <a:pt x="894" y="372"/>
                    <a:pt x="778" y="384"/>
                    <a:pt x="650" y="372"/>
                  </a:cubicBezTo>
                  <a:cubicBezTo>
                    <a:pt x="523" y="372"/>
                    <a:pt x="418" y="407"/>
                    <a:pt x="302" y="500"/>
                  </a:cubicBezTo>
                  <a:cubicBezTo>
                    <a:pt x="314" y="593"/>
                    <a:pt x="337" y="697"/>
                    <a:pt x="348" y="790"/>
                  </a:cubicBezTo>
                  <a:cubicBezTo>
                    <a:pt x="360" y="872"/>
                    <a:pt x="395" y="941"/>
                    <a:pt x="395" y="999"/>
                  </a:cubicBezTo>
                  <a:cubicBezTo>
                    <a:pt x="395" y="1162"/>
                    <a:pt x="453" y="1289"/>
                    <a:pt x="569" y="1417"/>
                  </a:cubicBezTo>
                  <a:cubicBezTo>
                    <a:pt x="697" y="1417"/>
                    <a:pt x="836" y="1440"/>
                    <a:pt x="952" y="1406"/>
                  </a:cubicBezTo>
                  <a:cubicBezTo>
                    <a:pt x="1115" y="1348"/>
                    <a:pt x="1277" y="1348"/>
                    <a:pt x="1440" y="1348"/>
                  </a:cubicBezTo>
                  <a:cubicBezTo>
                    <a:pt x="1684" y="1359"/>
                    <a:pt x="1939" y="1359"/>
                    <a:pt x="2206" y="1359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17"/>
            <p:cNvSpPr/>
            <p:nvPr/>
          </p:nvSpPr>
          <p:spPr>
            <a:xfrm>
              <a:off x="2021300" y="2692200"/>
              <a:ext cx="10750" cy="104500"/>
            </a:xfrm>
            <a:custGeom>
              <a:avLst/>
              <a:gdLst/>
              <a:ahLst/>
              <a:cxnLst/>
              <a:rect l="l" t="t" r="r" b="b"/>
              <a:pathLst>
                <a:path w="430" h="4180" extrusionOk="0">
                  <a:moveTo>
                    <a:pt x="430" y="4145"/>
                  </a:moveTo>
                  <a:cubicBezTo>
                    <a:pt x="302" y="4180"/>
                    <a:pt x="244" y="4099"/>
                    <a:pt x="221" y="4017"/>
                  </a:cubicBezTo>
                  <a:cubicBezTo>
                    <a:pt x="198" y="3924"/>
                    <a:pt x="198" y="3832"/>
                    <a:pt x="198" y="3739"/>
                  </a:cubicBezTo>
                  <a:cubicBezTo>
                    <a:pt x="198" y="3565"/>
                    <a:pt x="198" y="3390"/>
                    <a:pt x="140" y="3216"/>
                  </a:cubicBezTo>
                  <a:cubicBezTo>
                    <a:pt x="116" y="3112"/>
                    <a:pt x="116" y="3019"/>
                    <a:pt x="116" y="2914"/>
                  </a:cubicBezTo>
                  <a:lnTo>
                    <a:pt x="116" y="2055"/>
                  </a:lnTo>
                  <a:cubicBezTo>
                    <a:pt x="116" y="1916"/>
                    <a:pt x="105" y="1754"/>
                    <a:pt x="58" y="1603"/>
                  </a:cubicBezTo>
                  <a:cubicBezTo>
                    <a:pt x="0" y="1394"/>
                    <a:pt x="0" y="1161"/>
                    <a:pt x="128" y="953"/>
                  </a:cubicBezTo>
                  <a:cubicBezTo>
                    <a:pt x="232" y="813"/>
                    <a:pt x="232" y="651"/>
                    <a:pt x="163" y="488"/>
                  </a:cubicBezTo>
                  <a:cubicBezTo>
                    <a:pt x="105" y="360"/>
                    <a:pt x="105" y="233"/>
                    <a:pt x="140" y="93"/>
                  </a:cubicBezTo>
                  <a:cubicBezTo>
                    <a:pt x="163" y="70"/>
                    <a:pt x="186" y="35"/>
                    <a:pt x="221" y="1"/>
                  </a:cubicBezTo>
                  <a:cubicBezTo>
                    <a:pt x="244" y="24"/>
                    <a:pt x="290" y="35"/>
                    <a:pt x="290" y="59"/>
                  </a:cubicBezTo>
                  <a:cubicBezTo>
                    <a:pt x="337" y="256"/>
                    <a:pt x="372" y="442"/>
                    <a:pt x="407" y="651"/>
                  </a:cubicBezTo>
                  <a:cubicBezTo>
                    <a:pt x="418" y="790"/>
                    <a:pt x="407" y="941"/>
                    <a:pt x="337" y="1069"/>
                  </a:cubicBezTo>
                  <a:cubicBezTo>
                    <a:pt x="232" y="1243"/>
                    <a:pt x="221" y="1417"/>
                    <a:pt x="302" y="1591"/>
                  </a:cubicBezTo>
                  <a:cubicBezTo>
                    <a:pt x="337" y="1684"/>
                    <a:pt x="348" y="1765"/>
                    <a:pt x="348" y="1870"/>
                  </a:cubicBezTo>
                  <a:cubicBezTo>
                    <a:pt x="348" y="2160"/>
                    <a:pt x="348" y="2439"/>
                    <a:pt x="360" y="2729"/>
                  </a:cubicBezTo>
                  <a:cubicBezTo>
                    <a:pt x="360" y="2926"/>
                    <a:pt x="348" y="3135"/>
                    <a:pt x="418" y="3332"/>
                  </a:cubicBezTo>
                  <a:cubicBezTo>
                    <a:pt x="430" y="3390"/>
                    <a:pt x="430" y="3449"/>
                    <a:pt x="430" y="3518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17"/>
            <p:cNvSpPr/>
            <p:nvPr/>
          </p:nvSpPr>
          <p:spPr>
            <a:xfrm>
              <a:off x="2053800" y="2689300"/>
              <a:ext cx="13950" cy="108000"/>
            </a:xfrm>
            <a:custGeom>
              <a:avLst/>
              <a:gdLst/>
              <a:ahLst/>
              <a:cxnLst/>
              <a:rect l="l" t="t" r="r" b="b"/>
              <a:pathLst>
                <a:path w="558" h="4320" extrusionOk="0">
                  <a:moveTo>
                    <a:pt x="291" y="1417"/>
                  </a:moveTo>
                  <a:lnTo>
                    <a:pt x="291" y="1928"/>
                  </a:lnTo>
                  <a:cubicBezTo>
                    <a:pt x="291" y="2055"/>
                    <a:pt x="314" y="2183"/>
                    <a:pt x="337" y="2322"/>
                  </a:cubicBezTo>
                  <a:cubicBezTo>
                    <a:pt x="384" y="2462"/>
                    <a:pt x="395" y="2624"/>
                    <a:pt x="384" y="2763"/>
                  </a:cubicBezTo>
                  <a:cubicBezTo>
                    <a:pt x="384" y="3042"/>
                    <a:pt x="453" y="3286"/>
                    <a:pt x="500" y="3553"/>
                  </a:cubicBezTo>
                  <a:cubicBezTo>
                    <a:pt x="546" y="3750"/>
                    <a:pt x="546" y="3971"/>
                    <a:pt x="558" y="4191"/>
                  </a:cubicBezTo>
                  <a:cubicBezTo>
                    <a:pt x="558" y="4215"/>
                    <a:pt x="546" y="4261"/>
                    <a:pt x="523" y="4273"/>
                  </a:cubicBezTo>
                  <a:cubicBezTo>
                    <a:pt x="500" y="4307"/>
                    <a:pt x="453" y="4319"/>
                    <a:pt x="430" y="4319"/>
                  </a:cubicBezTo>
                  <a:cubicBezTo>
                    <a:pt x="395" y="4319"/>
                    <a:pt x="372" y="4296"/>
                    <a:pt x="372" y="4261"/>
                  </a:cubicBezTo>
                  <a:cubicBezTo>
                    <a:pt x="349" y="4191"/>
                    <a:pt x="337" y="4122"/>
                    <a:pt x="349" y="4040"/>
                  </a:cubicBezTo>
                  <a:cubicBezTo>
                    <a:pt x="395" y="3797"/>
                    <a:pt x="337" y="3565"/>
                    <a:pt x="256" y="3344"/>
                  </a:cubicBezTo>
                  <a:cubicBezTo>
                    <a:pt x="175" y="3147"/>
                    <a:pt x="163" y="2961"/>
                    <a:pt x="175" y="2752"/>
                  </a:cubicBezTo>
                  <a:cubicBezTo>
                    <a:pt x="175" y="2578"/>
                    <a:pt x="209" y="2404"/>
                    <a:pt x="117" y="2241"/>
                  </a:cubicBezTo>
                  <a:cubicBezTo>
                    <a:pt x="93" y="2183"/>
                    <a:pt x="105" y="2125"/>
                    <a:pt x="105" y="2067"/>
                  </a:cubicBezTo>
                  <a:lnTo>
                    <a:pt x="105" y="1219"/>
                  </a:lnTo>
                  <a:cubicBezTo>
                    <a:pt x="105" y="1010"/>
                    <a:pt x="105" y="813"/>
                    <a:pt x="47" y="604"/>
                  </a:cubicBezTo>
                  <a:cubicBezTo>
                    <a:pt x="0" y="476"/>
                    <a:pt x="24" y="326"/>
                    <a:pt x="24" y="186"/>
                  </a:cubicBezTo>
                  <a:cubicBezTo>
                    <a:pt x="24" y="140"/>
                    <a:pt x="47" y="82"/>
                    <a:pt x="82" y="35"/>
                  </a:cubicBezTo>
                  <a:cubicBezTo>
                    <a:pt x="105" y="0"/>
                    <a:pt x="198" y="12"/>
                    <a:pt x="209" y="59"/>
                  </a:cubicBezTo>
                  <a:cubicBezTo>
                    <a:pt x="221" y="82"/>
                    <a:pt x="233" y="117"/>
                    <a:pt x="233" y="140"/>
                  </a:cubicBezTo>
                  <a:cubicBezTo>
                    <a:pt x="221" y="558"/>
                    <a:pt x="349" y="999"/>
                    <a:pt x="291" y="1417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17"/>
            <p:cNvSpPr/>
            <p:nvPr/>
          </p:nvSpPr>
          <p:spPr>
            <a:xfrm>
              <a:off x="2081375" y="2683500"/>
              <a:ext cx="15700" cy="113500"/>
            </a:xfrm>
            <a:custGeom>
              <a:avLst/>
              <a:gdLst/>
              <a:ahLst/>
              <a:cxnLst/>
              <a:rect l="l" t="t" r="r" b="b"/>
              <a:pathLst>
                <a:path w="628" h="4540" extrusionOk="0">
                  <a:moveTo>
                    <a:pt x="453" y="4539"/>
                  </a:moveTo>
                  <a:cubicBezTo>
                    <a:pt x="349" y="4389"/>
                    <a:pt x="325" y="4272"/>
                    <a:pt x="430" y="4145"/>
                  </a:cubicBezTo>
                  <a:cubicBezTo>
                    <a:pt x="500" y="4064"/>
                    <a:pt x="500" y="3947"/>
                    <a:pt x="453" y="3855"/>
                  </a:cubicBezTo>
                  <a:cubicBezTo>
                    <a:pt x="337" y="3657"/>
                    <a:pt x="337" y="3448"/>
                    <a:pt x="349" y="3228"/>
                  </a:cubicBezTo>
                  <a:cubicBezTo>
                    <a:pt x="372" y="2914"/>
                    <a:pt x="291" y="2624"/>
                    <a:pt x="221" y="2334"/>
                  </a:cubicBezTo>
                  <a:cubicBezTo>
                    <a:pt x="198" y="2218"/>
                    <a:pt x="174" y="2090"/>
                    <a:pt x="174" y="1974"/>
                  </a:cubicBezTo>
                  <a:cubicBezTo>
                    <a:pt x="174" y="1626"/>
                    <a:pt x="174" y="1277"/>
                    <a:pt x="198" y="929"/>
                  </a:cubicBezTo>
                  <a:cubicBezTo>
                    <a:pt x="198" y="767"/>
                    <a:pt x="209" y="604"/>
                    <a:pt x="93" y="465"/>
                  </a:cubicBezTo>
                  <a:cubicBezTo>
                    <a:pt x="0" y="349"/>
                    <a:pt x="0" y="186"/>
                    <a:pt x="47" y="58"/>
                  </a:cubicBezTo>
                  <a:cubicBezTo>
                    <a:pt x="47" y="24"/>
                    <a:pt x="93" y="12"/>
                    <a:pt x="105" y="0"/>
                  </a:cubicBezTo>
                  <a:cubicBezTo>
                    <a:pt x="140" y="0"/>
                    <a:pt x="163" y="12"/>
                    <a:pt x="174" y="35"/>
                  </a:cubicBezTo>
                  <a:cubicBezTo>
                    <a:pt x="198" y="70"/>
                    <a:pt x="209" y="93"/>
                    <a:pt x="209" y="128"/>
                  </a:cubicBezTo>
                  <a:cubicBezTo>
                    <a:pt x="209" y="256"/>
                    <a:pt x="233" y="383"/>
                    <a:pt x="325" y="499"/>
                  </a:cubicBezTo>
                  <a:cubicBezTo>
                    <a:pt x="349" y="546"/>
                    <a:pt x="372" y="616"/>
                    <a:pt x="372" y="674"/>
                  </a:cubicBezTo>
                  <a:cubicBezTo>
                    <a:pt x="383" y="1010"/>
                    <a:pt x="395" y="1347"/>
                    <a:pt x="395" y="1695"/>
                  </a:cubicBezTo>
                  <a:cubicBezTo>
                    <a:pt x="395" y="1997"/>
                    <a:pt x="395" y="2287"/>
                    <a:pt x="488" y="2566"/>
                  </a:cubicBezTo>
                  <a:cubicBezTo>
                    <a:pt x="569" y="2856"/>
                    <a:pt x="558" y="3146"/>
                    <a:pt x="558" y="3437"/>
                  </a:cubicBezTo>
                  <a:cubicBezTo>
                    <a:pt x="558" y="3576"/>
                    <a:pt x="558" y="3715"/>
                    <a:pt x="581" y="3855"/>
                  </a:cubicBezTo>
                  <a:cubicBezTo>
                    <a:pt x="627" y="4075"/>
                    <a:pt x="604" y="4296"/>
                    <a:pt x="453" y="4539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17"/>
            <p:cNvSpPr/>
            <p:nvPr/>
          </p:nvSpPr>
          <p:spPr>
            <a:xfrm>
              <a:off x="2165550" y="2722975"/>
              <a:ext cx="12200" cy="58650"/>
            </a:xfrm>
            <a:custGeom>
              <a:avLst/>
              <a:gdLst/>
              <a:ahLst/>
              <a:cxnLst/>
              <a:rect l="l" t="t" r="r" b="b"/>
              <a:pathLst>
                <a:path w="488" h="2346" extrusionOk="0">
                  <a:moveTo>
                    <a:pt x="93" y="929"/>
                  </a:moveTo>
                  <a:cubicBezTo>
                    <a:pt x="93" y="766"/>
                    <a:pt x="116" y="697"/>
                    <a:pt x="221" y="650"/>
                  </a:cubicBezTo>
                  <a:cubicBezTo>
                    <a:pt x="313" y="604"/>
                    <a:pt x="313" y="523"/>
                    <a:pt x="255" y="453"/>
                  </a:cubicBezTo>
                  <a:cubicBezTo>
                    <a:pt x="209" y="395"/>
                    <a:pt x="139" y="360"/>
                    <a:pt x="93" y="302"/>
                  </a:cubicBezTo>
                  <a:cubicBezTo>
                    <a:pt x="58" y="256"/>
                    <a:pt x="35" y="198"/>
                    <a:pt x="23" y="139"/>
                  </a:cubicBezTo>
                  <a:cubicBezTo>
                    <a:pt x="0" y="81"/>
                    <a:pt x="58" y="12"/>
                    <a:pt x="116" y="12"/>
                  </a:cubicBezTo>
                  <a:cubicBezTo>
                    <a:pt x="174" y="0"/>
                    <a:pt x="267" y="12"/>
                    <a:pt x="279" y="70"/>
                  </a:cubicBezTo>
                  <a:cubicBezTo>
                    <a:pt x="290" y="186"/>
                    <a:pt x="372" y="279"/>
                    <a:pt x="406" y="360"/>
                  </a:cubicBezTo>
                  <a:cubicBezTo>
                    <a:pt x="488" y="511"/>
                    <a:pt x="488" y="662"/>
                    <a:pt x="383" y="801"/>
                  </a:cubicBezTo>
                  <a:cubicBezTo>
                    <a:pt x="325" y="882"/>
                    <a:pt x="290" y="975"/>
                    <a:pt x="337" y="1091"/>
                  </a:cubicBezTo>
                  <a:cubicBezTo>
                    <a:pt x="383" y="1208"/>
                    <a:pt x="372" y="1324"/>
                    <a:pt x="430" y="1440"/>
                  </a:cubicBezTo>
                  <a:cubicBezTo>
                    <a:pt x="464" y="1509"/>
                    <a:pt x="453" y="1614"/>
                    <a:pt x="453" y="1707"/>
                  </a:cubicBezTo>
                  <a:cubicBezTo>
                    <a:pt x="453" y="1869"/>
                    <a:pt x="453" y="2020"/>
                    <a:pt x="441" y="2171"/>
                  </a:cubicBezTo>
                  <a:cubicBezTo>
                    <a:pt x="441" y="2276"/>
                    <a:pt x="395" y="2345"/>
                    <a:pt x="337" y="2334"/>
                  </a:cubicBezTo>
                  <a:cubicBezTo>
                    <a:pt x="255" y="2322"/>
                    <a:pt x="267" y="2241"/>
                    <a:pt x="267" y="2194"/>
                  </a:cubicBezTo>
                  <a:cubicBezTo>
                    <a:pt x="267" y="2067"/>
                    <a:pt x="255" y="1950"/>
                    <a:pt x="267" y="1858"/>
                  </a:cubicBezTo>
                  <a:cubicBezTo>
                    <a:pt x="279" y="1614"/>
                    <a:pt x="221" y="1370"/>
                    <a:pt x="139" y="1149"/>
                  </a:cubicBezTo>
                  <a:cubicBezTo>
                    <a:pt x="116" y="1057"/>
                    <a:pt x="104" y="975"/>
                    <a:pt x="93" y="929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17"/>
            <p:cNvSpPr/>
            <p:nvPr/>
          </p:nvSpPr>
          <p:spPr>
            <a:xfrm>
              <a:off x="2140575" y="2727600"/>
              <a:ext cx="13100" cy="56925"/>
            </a:xfrm>
            <a:custGeom>
              <a:avLst/>
              <a:gdLst/>
              <a:ahLst/>
              <a:cxnLst/>
              <a:rect l="l" t="t" r="r" b="b"/>
              <a:pathLst>
                <a:path w="524" h="2277" extrusionOk="0">
                  <a:moveTo>
                    <a:pt x="128" y="1"/>
                  </a:moveTo>
                  <a:cubicBezTo>
                    <a:pt x="314" y="59"/>
                    <a:pt x="314" y="59"/>
                    <a:pt x="442" y="175"/>
                  </a:cubicBezTo>
                  <a:cubicBezTo>
                    <a:pt x="395" y="210"/>
                    <a:pt x="349" y="245"/>
                    <a:pt x="291" y="291"/>
                  </a:cubicBezTo>
                  <a:cubicBezTo>
                    <a:pt x="256" y="419"/>
                    <a:pt x="186" y="581"/>
                    <a:pt x="198" y="744"/>
                  </a:cubicBezTo>
                  <a:cubicBezTo>
                    <a:pt x="221" y="906"/>
                    <a:pt x="244" y="1057"/>
                    <a:pt x="337" y="1208"/>
                  </a:cubicBezTo>
                  <a:cubicBezTo>
                    <a:pt x="395" y="1290"/>
                    <a:pt x="442" y="1382"/>
                    <a:pt x="477" y="1464"/>
                  </a:cubicBezTo>
                  <a:cubicBezTo>
                    <a:pt x="523" y="1545"/>
                    <a:pt x="523" y="1626"/>
                    <a:pt x="465" y="1696"/>
                  </a:cubicBezTo>
                  <a:cubicBezTo>
                    <a:pt x="349" y="1835"/>
                    <a:pt x="361" y="1974"/>
                    <a:pt x="395" y="2137"/>
                  </a:cubicBezTo>
                  <a:cubicBezTo>
                    <a:pt x="407" y="2160"/>
                    <a:pt x="395" y="2207"/>
                    <a:pt x="372" y="2276"/>
                  </a:cubicBezTo>
                  <a:cubicBezTo>
                    <a:pt x="314" y="2241"/>
                    <a:pt x="291" y="2218"/>
                    <a:pt x="279" y="2195"/>
                  </a:cubicBezTo>
                  <a:cubicBezTo>
                    <a:pt x="163" y="2067"/>
                    <a:pt x="140" y="1905"/>
                    <a:pt x="163" y="1731"/>
                  </a:cubicBezTo>
                  <a:cubicBezTo>
                    <a:pt x="163" y="1673"/>
                    <a:pt x="186" y="1615"/>
                    <a:pt x="244" y="1580"/>
                  </a:cubicBezTo>
                  <a:cubicBezTo>
                    <a:pt x="279" y="1568"/>
                    <a:pt x="314" y="1545"/>
                    <a:pt x="349" y="1510"/>
                  </a:cubicBezTo>
                  <a:cubicBezTo>
                    <a:pt x="314" y="1440"/>
                    <a:pt x="291" y="1371"/>
                    <a:pt x="244" y="1313"/>
                  </a:cubicBezTo>
                  <a:cubicBezTo>
                    <a:pt x="128" y="1173"/>
                    <a:pt x="105" y="999"/>
                    <a:pt x="24" y="848"/>
                  </a:cubicBezTo>
                  <a:cubicBezTo>
                    <a:pt x="1" y="790"/>
                    <a:pt x="1" y="686"/>
                    <a:pt x="24" y="639"/>
                  </a:cubicBezTo>
                  <a:cubicBezTo>
                    <a:pt x="117" y="512"/>
                    <a:pt x="105" y="361"/>
                    <a:pt x="82" y="221"/>
                  </a:cubicBezTo>
                  <a:cubicBezTo>
                    <a:pt x="117" y="163"/>
                    <a:pt x="117" y="105"/>
                    <a:pt x="128" y="1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17"/>
            <p:cNvSpPr/>
            <p:nvPr/>
          </p:nvSpPr>
          <p:spPr>
            <a:xfrm>
              <a:off x="2121125" y="2724125"/>
              <a:ext cx="9900" cy="43850"/>
            </a:xfrm>
            <a:custGeom>
              <a:avLst/>
              <a:gdLst/>
              <a:ahLst/>
              <a:cxnLst/>
              <a:rect l="l" t="t" r="r" b="b"/>
              <a:pathLst>
                <a:path w="396" h="1754" extrusionOk="0">
                  <a:moveTo>
                    <a:pt x="1" y="59"/>
                  </a:moveTo>
                  <a:cubicBezTo>
                    <a:pt x="94" y="1"/>
                    <a:pt x="175" y="35"/>
                    <a:pt x="187" y="93"/>
                  </a:cubicBezTo>
                  <a:cubicBezTo>
                    <a:pt x="256" y="372"/>
                    <a:pt x="396" y="616"/>
                    <a:pt x="384" y="906"/>
                  </a:cubicBezTo>
                  <a:cubicBezTo>
                    <a:pt x="372" y="1185"/>
                    <a:pt x="372" y="1475"/>
                    <a:pt x="372" y="1754"/>
                  </a:cubicBezTo>
                  <a:cubicBezTo>
                    <a:pt x="279" y="1754"/>
                    <a:pt x="279" y="1696"/>
                    <a:pt x="268" y="1649"/>
                  </a:cubicBezTo>
                  <a:cubicBezTo>
                    <a:pt x="245" y="1521"/>
                    <a:pt x="198" y="1370"/>
                    <a:pt x="198" y="1231"/>
                  </a:cubicBezTo>
                  <a:cubicBezTo>
                    <a:pt x="198" y="906"/>
                    <a:pt x="187" y="604"/>
                    <a:pt x="47" y="314"/>
                  </a:cubicBezTo>
                  <a:cubicBezTo>
                    <a:pt x="12" y="244"/>
                    <a:pt x="12" y="152"/>
                    <a:pt x="1" y="59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17"/>
            <p:cNvSpPr/>
            <p:nvPr/>
          </p:nvSpPr>
          <p:spPr>
            <a:xfrm>
              <a:off x="2126075" y="2779275"/>
              <a:ext cx="4075" cy="3800"/>
            </a:xfrm>
            <a:custGeom>
              <a:avLst/>
              <a:gdLst/>
              <a:ahLst/>
              <a:cxnLst/>
              <a:rect l="l" t="t" r="r" b="b"/>
              <a:pathLst>
                <a:path w="163" h="152" extrusionOk="0">
                  <a:moveTo>
                    <a:pt x="163" y="35"/>
                  </a:moveTo>
                  <a:cubicBezTo>
                    <a:pt x="163" y="58"/>
                    <a:pt x="151" y="82"/>
                    <a:pt x="151" y="82"/>
                  </a:cubicBezTo>
                  <a:cubicBezTo>
                    <a:pt x="105" y="116"/>
                    <a:pt x="70" y="151"/>
                    <a:pt x="12" y="116"/>
                  </a:cubicBezTo>
                  <a:cubicBezTo>
                    <a:pt x="12" y="116"/>
                    <a:pt x="0" y="93"/>
                    <a:pt x="0" y="82"/>
                  </a:cubicBezTo>
                  <a:cubicBezTo>
                    <a:pt x="12" y="24"/>
                    <a:pt x="58" y="0"/>
                    <a:pt x="105" y="0"/>
                  </a:cubicBezTo>
                  <a:cubicBezTo>
                    <a:pt x="128" y="12"/>
                    <a:pt x="151" y="24"/>
                    <a:pt x="163" y="35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2" name="Google Shape;932;p17"/>
          <p:cNvGrpSpPr/>
          <p:nvPr/>
        </p:nvGrpSpPr>
        <p:grpSpPr>
          <a:xfrm rot="-1012302">
            <a:off x="353529" y="2777724"/>
            <a:ext cx="417388" cy="653682"/>
            <a:chOff x="683900" y="3612800"/>
            <a:chExt cx="105100" cy="164600"/>
          </a:xfrm>
        </p:grpSpPr>
        <p:sp>
          <p:nvSpPr>
            <p:cNvPr id="933" name="Google Shape;933;p17"/>
            <p:cNvSpPr/>
            <p:nvPr/>
          </p:nvSpPr>
          <p:spPr>
            <a:xfrm>
              <a:off x="683900" y="3612800"/>
              <a:ext cx="105100" cy="164600"/>
            </a:xfrm>
            <a:custGeom>
              <a:avLst/>
              <a:gdLst/>
              <a:ahLst/>
              <a:cxnLst/>
              <a:rect l="l" t="t" r="r" b="b"/>
              <a:pathLst>
                <a:path w="4204" h="6584" extrusionOk="0">
                  <a:moveTo>
                    <a:pt x="488" y="2079"/>
                  </a:moveTo>
                  <a:cubicBezTo>
                    <a:pt x="94" y="2009"/>
                    <a:pt x="24" y="1916"/>
                    <a:pt x="24" y="1522"/>
                  </a:cubicBezTo>
                  <a:cubicBezTo>
                    <a:pt x="24" y="1208"/>
                    <a:pt x="36" y="883"/>
                    <a:pt x="24" y="570"/>
                  </a:cubicBezTo>
                  <a:cubicBezTo>
                    <a:pt x="1" y="361"/>
                    <a:pt x="152" y="245"/>
                    <a:pt x="221" y="105"/>
                  </a:cubicBezTo>
                  <a:cubicBezTo>
                    <a:pt x="233" y="71"/>
                    <a:pt x="279" y="47"/>
                    <a:pt x="326" y="47"/>
                  </a:cubicBezTo>
                  <a:cubicBezTo>
                    <a:pt x="396" y="36"/>
                    <a:pt x="488" y="13"/>
                    <a:pt x="570" y="13"/>
                  </a:cubicBezTo>
                  <a:cubicBezTo>
                    <a:pt x="1208" y="1"/>
                    <a:pt x="1858" y="1"/>
                    <a:pt x="2497" y="47"/>
                  </a:cubicBezTo>
                  <a:cubicBezTo>
                    <a:pt x="2868" y="71"/>
                    <a:pt x="3240" y="71"/>
                    <a:pt x="3600" y="94"/>
                  </a:cubicBezTo>
                  <a:lnTo>
                    <a:pt x="3716" y="94"/>
                  </a:lnTo>
                  <a:cubicBezTo>
                    <a:pt x="4064" y="94"/>
                    <a:pt x="4203" y="198"/>
                    <a:pt x="4203" y="570"/>
                  </a:cubicBezTo>
                  <a:lnTo>
                    <a:pt x="4203" y="1417"/>
                  </a:lnTo>
                  <a:cubicBezTo>
                    <a:pt x="4203" y="1533"/>
                    <a:pt x="4180" y="1649"/>
                    <a:pt x="4110" y="1742"/>
                  </a:cubicBezTo>
                  <a:cubicBezTo>
                    <a:pt x="4029" y="1847"/>
                    <a:pt x="4029" y="1974"/>
                    <a:pt x="4029" y="2091"/>
                  </a:cubicBezTo>
                  <a:cubicBezTo>
                    <a:pt x="4052" y="2555"/>
                    <a:pt x="4087" y="3008"/>
                    <a:pt x="4110" y="3472"/>
                  </a:cubicBezTo>
                  <a:cubicBezTo>
                    <a:pt x="4157" y="4203"/>
                    <a:pt x="4169" y="4935"/>
                    <a:pt x="4099" y="5678"/>
                  </a:cubicBezTo>
                  <a:cubicBezTo>
                    <a:pt x="4087" y="5840"/>
                    <a:pt x="4041" y="5991"/>
                    <a:pt x="3971" y="6154"/>
                  </a:cubicBezTo>
                  <a:cubicBezTo>
                    <a:pt x="3890" y="6340"/>
                    <a:pt x="3762" y="6456"/>
                    <a:pt x="3576" y="6502"/>
                  </a:cubicBezTo>
                  <a:cubicBezTo>
                    <a:pt x="3449" y="6548"/>
                    <a:pt x="3298" y="6572"/>
                    <a:pt x="3159" y="6572"/>
                  </a:cubicBezTo>
                  <a:cubicBezTo>
                    <a:pt x="2810" y="6583"/>
                    <a:pt x="2462" y="6572"/>
                    <a:pt x="2114" y="6572"/>
                  </a:cubicBezTo>
                  <a:cubicBezTo>
                    <a:pt x="1905" y="6572"/>
                    <a:pt x="1707" y="6514"/>
                    <a:pt x="1510" y="6444"/>
                  </a:cubicBezTo>
                  <a:cubicBezTo>
                    <a:pt x="1266" y="6351"/>
                    <a:pt x="1104" y="6189"/>
                    <a:pt x="1011" y="5945"/>
                  </a:cubicBezTo>
                  <a:cubicBezTo>
                    <a:pt x="871" y="5620"/>
                    <a:pt x="755" y="5283"/>
                    <a:pt x="697" y="4923"/>
                  </a:cubicBezTo>
                  <a:cubicBezTo>
                    <a:pt x="570" y="4064"/>
                    <a:pt x="465" y="3193"/>
                    <a:pt x="500" y="2323"/>
                  </a:cubicBezTo>
                  <a:lnTo>
                    <a:pt x="500" y="2137"/>
                  </a:lnTo>
                  <a:cubicBezTo>
                    <a:pt x="512" y="2149"/>
                    <a:pt x="500" y="2125"/>
                    <a:pt x="488" y="2079"/>
                  </a:cubicBezTo>
                  <a:close/>
                  <a:moveTo>
                    <a:pt x="790" y="2009"/>
                  </a:moveTo>
                  <a:cubicBezTo>
                    <a:pt x="790" y="2091"/>
                    <a:pt x="779" y="2183"/>
                    <a:pt x="779" y="2253"/>
                  </a:cubicBezTo>
                  <a:cubicBezTo>
                    <a:pt x="744" y="3066"/>
                    <a:pt x="848" y="3867"/>
                    <a:pt x="964" y="4656"/>
                  </a:cubicBezTo>
                  <a:cubicBezTo>
                    <a:pt x="1022" y="5051"/>
                    <a:pt x="1127" y="5411"/>
                    <a:pt x="1255" y="5782"/>
                  </a:cubicBezTo>
                  <a:cubicBezTo>
                    <a:pt x="1336" y="6014"/>
                    <a:pt x="1498" y="6154"/>
                    <a:pt x="1731" y="6212"/>
                  </a:cubicBezTo>
                  <a:cubicBezTo>
                    <a:pt x="1847" y="6247"/>
                    <a:pt x="1974" y="6270"/>
                    <a:pt x="2090" y="6281"/>
                  </a:cubicBezTo>
                  <a:cubicBezTo>
                    <a:pt x="2462" y="6305"/>
                    <a:pt x="2810" y="6305"/>
                    <a:pt x="3170" y="6281"/>
                  </a:cubicBezTo>
                  <a:cubicBezTo>
                    <a:pt x="3275" y="6281"/>
                    <a:pt x="3367" y="6258"/>
                    <a:pt x="3472" y="6223"/>
                  </a:cubicBezTo>
                  <a:cubicBezTo>
                    <a:pt x="3588" y="6200"/>
                    <a:pt x="3658" y="6131"/>
                    <a:pt x="3716" y="6014"/>
                  </a:cubicBezTo>
                  <a:cubicBezTo>
                    <a:pt x="3809" y="5817"/>
                    <a:pt x="3832" y="5620"/>
                    <a:pt x="3832" y="5411"/>
                  </a:cubicBezTo>
                  <a:lnTo>
                    <a:pt x="3832" y="3518"/>
                  </a:lnTo>
                  <a:cubicBezTo>
                    <a:pt x="3832" y="3182"/>
                    <a:pt x="3809" y="2857"/>
                    <a:pt x="3774" y="2543"/>
                  </a:cubicBezTo>
                  <a:cubicBezTo>
                    <a:pt x="3774" y="2439"/>
                    <a:pt x="3762" y="2334"/>
                    <a:pt x="3751" y="2241"/>
                  </a:cubicBezTo>
                  <a:cubicBezTo>
                    <a:pt x="3739" y="2137"/>
                    <a:pt x="3762" y="2033"/>
                    <a:pt x="3704" y="1951"/>
                  </a:cubicBezTo>
                  <a:lnTo>
                    <a:pt x="3298" y="1951"/>
                  </a:lnTo>
                  <a:cubicBezTo>
                    <a:pt x="3019" y="1951"/>
                    <a:pt x="2752" y="1963"/>
                    <a:pt x="2474" y="1974"/>
                  </a:cubicBezTo>
                  <a:cubicBezTo>
                    <a:pt x="2183" y="2009"/>
                    <a:pt x="1882" y="1974"/>
                    <a:pt x="1591" y="1963"/>
                  </a:cubicBezTo>
                  <a:cubicBezTo>
                    <a:pt x="1324" y="1963"/>
                    <a:pt x="1057" y="1963"/>
                    <a:pt x="790" y="2009"/>
                  </a:cubicBezTo>
                  <a:close/>
                  <a:moveTo>
                    <a:pt x="2114" y="1673"/>
                  </a:moveTo>
                  <a:lnTo>
                    <a:pt x="2114" y="976"/>
                  </a:lnTo>
                  <a:cubicBezTo>
                    <a:pt x="2114" y="883"/>
                    <a:pt x="2114" y="814"/>
                    <a:pt x="2125" y="721"/>
                  </a:cubicBezTo>
                  <a:cubicBezTo>
                    <a:pt x="2125" y="709"/>
                    <a:pt x="2172" y="686"/>
                    <a:pt x="2195" y="686"/>
                  </a:cubicBezTo>
                  <a:cubicBezTo>
                    <a:pt x="2218" y="686"/>
                    <a:pt x="2265" y="697"/>
                    <a:pt x="2265" y="709"/>
                  </a:cubicBezTo>
                  <a:cubicBezTo>
                    <a:pt x="2299" y="767"/>
                    <a:pt x="2311" y="825"/>
                    <a:pt x="2311" y="883"/>
                  </a:cubicBezTo>
                  <a:cubicBezTo>
                    <a:pt x="2323" y="1081"/>
                    <a:pt x="2323" y="1278"/>
                    <a:pt x="2346" y="1464"/>
                  </a:cubicBezTo>
                  <a:cubicBezTo>
                    <a:pt x="2346" y="1545"/>
                    <a:pt x="2369" y="1603"/>
                    <a:pt x="2369" y="1673"/>
                  </a:cubicBezTo>
                  <a:cubicBezTo>
                    <a:pt x="2508" y="1684"/>
                    <a:pt x="2648" y="1800"/>
                    <a:pt x="2799" y="1684"/>
                  </a:cubicBezTo>
                  <a:cubicBezTo>
                    <a:pt x="2787" y="1580"/>
                    <a:pt x="2787" y="1487"/>
                    <a:pt x="2775" y="1382"/>
                  </a:cubicBezTo>
                  <a:cubicBezTo>
                    <a:pt x="2764" y="1173"/>
                    <a:pt x="2752" y="976"/>
                    <a:pt x="2752" y="767"/>
                  </a:cubicBezTo>
                  <a:cubicBezTo>
                    <a:pt x="2752" y="709"/>
                    <a:pt x="2764" y="651"/>
                    <a:pt x="2775" y="593"/>
                  </a:cubicBezTo>
                  <a:cubicBezTo>
                    <a:pt x="2775" y="581"/>
                    <a:pt x="2799" y="570"/>
                    <a:pt x="2822" y="570"/>
                  </a:cubicBezTo>
                  <a:cubicBezTo>
                    <a:pt x="2833" y="570"/>
                    <a:pt x="2868" y="570"/>
                    <a:pt x="2880" y="581"/>
                  </a:cubicBezTo>
                  <a:cubicBezTo>
                    <a:pt x="2892" y="616"/>
                    <a:pt x="2926" y="651"/>
                    <a:pt x="2926" y="697"/>
                  </a:cubicBezTo>
                  <a:cubicBezTo>
                    <a:pt x="2938" y="883"/>
                    <a:pt x="2950" y="1057"/>
                    <a:pt x="2961" y="1243"/>
                  </a:cubicBezTo>
                  <a:cubicBezTo>
                    <a:pt x="2984" y="1406"/>
                    <a:pt x="2996" y="1568"/>
                    <a:pt x="3077" y="1707"/>
                  </a:cubicBezTo>
                  <a:lnTo>
                    <a:pt x="3240" y="1707"/>
                  </a:lnTo>
                  <a:cubicBezTo>
                    <a:pt x="3251" y="1707"/>
                    <a:pt x="3275" y="1696"/>
                    <a:pt x="3286" y="1684"/>
                  </a:cubicBezTo>
                  <a:cubicBezTo>
                    <a:pt x="3333" y="1452"/>
                    <a:pt x="3333" y="605"/>
                    <a:pt x="3298" y="407"/>
                  </a:cubicBezTo>
                  <a:cubicBezTo>
                    <a:pt x="3019" y="396"/>
                    <a:pt x="2729" y="361"/>
                    <a:pt x="2462" y="349"/>
                  </a:cubicBezTo>
                  <a:cubicBezTo>
                    <a:pt x="2172" y="338"/>
                    <a:pt x="1882" y="291"/>
                    <a:pt x="1591" y="338"/>
                  </a:cubicBezTo>
                  <a:cubicBezTo>
                    <a:pt x="1545" y="651"/>
                    <a:pt x="1603" y="1336"/>
                    <a:pt x="1719" y="1707"/>
                  </a:cubicBezTo>
                  <a:cubicBezTo>
                    <a:pt x="1847" y="1742"/>
                    <a:pt x="1963" y="1719"/>
                    <a:pt x="2114" y="1673"/>
                  </a:cubicBezTo>
                  <a:close/>
                  <a:moveTo>
                    <a:pt x="697" y="1754"/>
                  </a:moveTo>
                  <a:cubicBezTo>
                    <a:pt x="604" y="1429"/>
                    <a:pt x="616" y="1092"/>
                    <a:pt x="628" y="767"/>
                  </a:cubicBezTo>
                  <a:cubicBezTo>
                    <a:pt x="628" y="686"/>
                    <a:pt x="639" y="616"/>
                    <a:pt x="663" y="523"/>
                  </a:cubicBezTo>
                  <a:cubicBezTo>
                    <a:pt x="674" y="465"/>
                    <a:pt x="721" y="430"/>
                    <a:pt x="779" y="454"/>
                  </a:cubicBezTo>
                  <a:cubicBezTo>
                    <a:pt x="837" y="465"/>
                    <a:pt x="860" y="512"/>
                    <a:pt x="860" y="570"/>
                  </a:cubicBezTo>
                  <a:cubicBezTo>
                    <a:pt x="860" y="779"/>
                    <a:pt x="848" y="1011"/>
                    <a:pt x="848" y="1231"/>
                  </a:cubicBezTo>
                  <a:cubicBezTo>
                    <a:pt x="848" y="1417"/>
                    <a:pt x="895" y="1591"/>
                    <a:pt x="964" y="1754"/>
                  </a:cubicBezTo>
                  <a:cubicBezTo>
                    <a:pt x="1220" y="1789"/>
                    <a:pt x="1220" y="1789"/>
                    <a:pt x="1440" y="1719"/>
                  </a:cubicBezTo>
                  <a:cubicBezTo>
                    <a:pt x="1440" y="1684"/>
                    <a:pt x="1452" y="1661"/>
                    <a:pt x="1452" y="1626"/>
                  </a:cubicBezTo>
                  <a:cubicBezTo>
                    <a:pt x="1429" y="1255"/>
                    <a:pt x="1394" y="872"/>
                    <a:pt x="1359" y="500"/>
                  </a:cubicBezTo>
                  <a:cubicBezTo>
                    <a:pt x="1336" y="396"/>
                    <a:pt x="1278" y="326"/>
                    <a:pt x="1185" y="326"/>
                  </a:cubicBezTo>
                  <a:cubicBezTo>
                    <a:pt x="906" y="291"/>
                    <a:pt x="616" y="280"/>
                    <a:pt x="337" y="303"/>
                  </a:cubicBezTo>
                  <a:cubicBezTo>
                    <a:pt x="314" y="709"/>
                    <a:pt x="326" y="1522"/>
                    <a:pt x="372" y="1719"/>
                  </a:cubicBezTo>
                  <a:cubicBezTo>
                    <a:pt x="454" y="1754"/>
                    <a:pt x="546" y="1800"/>
                    <a:pt x="697" y="1754"/>
                  </a:cubicBezTo>
                  <a:close/>
                  <a:moveTo>
                    <a:pt x="3565" y="1673"/>
                  </a:moveTo>
                  <a:cubicBezTo>
                    <a:pt x="3739" y="1684"/>
                    <a:pt x="3774" y="1684"/>
                    <a:pt x="3820" y="1638"/>
                  </a:cubicBezTo>
                  <a:cubicBezTo>
                    <a:pt x="3878" y="1580"/>
                    <a:pt x="3890" y="1498"/>
                    <a:pt x="3890" y="1406"/>
                  </a:cubicBezTo>
                  <a:lnTo>
                    <a:pt x="3890" y="547"/>
                  </a:lnTo>
                  <a:cubicBezTo>
                    <a:pt x="3890" y="512"/>
                    <a:pt x="3867" y="465"/>
                    <a:pt x="3855" y="407"/>
                  </a:cubicBezTo>
                  <a:lnTo>
                    <a:pt x="3542" y="407"/>
                  </a:lnTo>
                  <a:cubicBezTo>
                    <a:pt x="3518" y="674"/>
                    <a:pt x="3530" y="1464"/>
                    <a:pt x="3565" y="1673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17"/>
            <p:cNvSpPr/>
            <p:nvPr/>
          </p:nvSpPr>
          <p:spPr>
            <a:xfrm>
              <a:off x="717875" y="3678100"/>
              <a:ext cx="53700" cy="69400"/>
            </a:xfrm>
            <a:custGeom>
              <a:avLst/>
              <a:gdLst/>
              <a:ahLst/>
              <a:cxnLst/>
              <a:rect l="l" t="t" r="r" b="b"/>
              <a:pathLst>
                <a:path w="2148" h="2776" extrusionOk="0">
                  <a:moveTo>
                    <a:pt x="1463" y="860"/>
                  </a:moveTo>
                  <a:cubicBezTo>
                    <a:pt x="1567" y="872"/>
                    <a:pt x="1649" y="883"/>
                    <a:pt x="1741" y="918"/>
                  </a:cubicBezTo>
                  <a:cubicBezTo>
                    <a:pt x="1811" y="930"/>
                    <a:pt x="1881" y="930"/>
                    <a:pt x="1939" y="965"/>
                  </a:cubicBezTo>
                  <a:cubicBezTo>
                    <a:pt x="2055" y="999"/>
                    <a:pt x="2125" y="1092"/>
                    <a:pt x="2125" y="1220"/>
                  </a:cubicBezTo>
                  <a:cubicBezTo>
                    <a:pt x="2125" y="1348"/>
                    <a:pt x="2148" y="1475"/>
                    <a:pt x="2125" y="1615"/>
                  </a:cubicBezTo>
                  <a:cubicBezTo>
                    <a:pt x="2125" y="1731"/>
                    <a:pt x="2067" y="1777"/>
                    <a:pt x="1950" y="1789"/>
                  </a:cubicBezTo>
                  <a:cubicBezTo>
                    <a:pt x="1834" y="1812"/>
                    <a:pt x="1707" y="1835"/>
                    <a:pt x="1591" y="1847"/>
                  </a:cubicBezTo>
                  <a:cubicBezTo>
                    <a:pt x="1544" y="1986"/>
                    <a:pt x="1567" y="2137"/>
                    <a:pt x="1591" y="2276"/>
                  </a:cubicBezTo>
                  <a:cubicBezTo>
                    <a:pt x="1602" y="2381"/>
                    <a:pt x="1602" y="2485"/>
                    <a:pt x="1591" y="2590"/>
                  </a:cubicBezTo>
                  <a:cubicBezTo>
                    <a:pt x="1579" y="2706"/>
                    <a:pt x="1486" y="2764"/>
                    <a:pt x="1370" y="2776"/>
                  </a:cubicBezTo>
                  <a:lnTo>
                    <a:pt x="1010" y="2776"/>
                  </a:lnTo>
                  <a:cubicBezTo>
                    <a:pt x="871" y="2776"/>
                    <a:pt x="778" y="2706"/>
                    <a:pt x="731" y="2567"/>
                  </a:cubicBezTo>
                  <a:cubicBezTo>
                    <a:pt x="673" y="2427"/>
                    <a:pt x="639" y="2276"/>
                    <a:pt x="592" y="2125"/>
                  </a:cubicBezTo>
                  <a:cubicBezTo>
                    <a:pt x="488" y="2091"/>
                    <a:pt x="383" y="2067"/>
                    <a:pt x="267" y="2033"/>
                  </a:cubicBezTo>
                  <a:cubicBezTo>
                    <a:pt x="93" y="1975"/>
                    <a:pt x="0" y="1858"/>
                    <a:pt x="12" y="1673"/>
                  </a:cubicBezTo>
                  <a:lnTo>
                    <a:pt x="12" y="1359"/>
                  </a:lnTo>
                  <a:cubicBezTo>
                    <a:pt x="12" y="1255"/>
                    <a:pt x="70" y="1174"/>
                    <a:pt x="174" y="1127"/>
                  </a:cubicBezTo>
                  <a:cubicBezTo>
                    <a:pt x="244" y="1104"/>
                    <a:pt x="325" y="1092"/>
                    <a:pt x="418" y="1057"/>
                  </a:cubicBezTo>
                  <a:cubicBezTo>
                    <a:pt x="464" y="918"/>
                    <a:pt x="430" y="756"/>
                    <a:pt x="430" y="605"/>
                  </a:cubicBezTo>
                  <a:cubicBezTo>
                    <a:pt x="430" y="431"/>
                    <a:pt x="476" y="291"/>
                    <a:pt x="557" y="140"/>
                  </a:cubicBezTo>
                  <a:cubicBezTo>
                    <a:pt x="604" y="71"/>
                    <a:pt x="673" y="24"/>
                    <a:pt x="766" y="13"/>
                  </a:cubicBezTo>
                  <a:cubicBezTo>
                    <a:pt x="906" y="13"/>
                    <a:pt x="1057" y="1"/>
                    <a:pt x="1196" y="13"/>
                  </a:cubicBezTo>
                  <a:cubicBezTo>
                    <a:pt x="1347" y="24"/>
                    <a:pt x="1428" y="82"/>
                    <a:pt x="1451" y="245"/>
                  </a:cubicBezTo>
                  <a:cubicBezTo>
                    <a:pt x="1463" y="361"/>
                    <a:pt x="1463" y="489"/>
                    <a:pt x="1463" y="605"/>
                  </a:cubicBezTo>
                  <a:cubicBezTo>
                    <a:pt x="1440" y="674"/>
                    <a:pt x="1440" y="756"/>
                    <a:pt x="1463" y="860"/>
                  </a:cubicBezTo>
                  <a:close/>
                  <a:moveTo>
                    <a:pt x="1393" y="1568"/>
                  </a:moveTo>
                  <a:cubicBezTo>
                    <a:pt x="1463" y="1557"/>
                    <a:pt x="1533" y="1545"/>
                    <a:pt x="1602" y="1545"/>
                  </a:cubicBezTo>
                  <a:cubicBezTo>
                    <a:pt x="1683" y="1522"/>
                    <a:pt x="1765" y="1522"/>
                    <a:pt x="1858" y="1510"/>
                  </a:cubicBezTo>
                  <a:lnTo>
                    <a:pt x="1858" y="1220"/>
                  </a:lnTo>
                  <a:cubicBezTo>
                    <a:pt x="1800" y="1208"/>
                    <a:pt x="1753" y="1174"/>
                    <a:pt x="1695" y="1174"/>
                  </a:cubicBezTo>
                  <a:cubicBezTo>
                    <a:pt x="1591" y="1162"/>
                    <a:pt x="1486" y="1162"/>
                    <a:pt x="1393" y="1150"/>
                  </a:cubicBezTo>
                  <a:cubicBezTo>
                    <a:pt x="1231" y="1127"/>
                    <a:pt x="1184" y="1069"/>
                    <a:pt x="1184" y="930"/>
                  </a:cubicBezTo>
                  <a:lnTo>
                    <a:pt x="1184" y="686"/>
                  </a:lnTo>
                  <a:cubicBezTo>
                    <a:pt x="1184" y="547"/>
                    <a:pt x="1196" y="419"/>
                    <a:pt x="1173" y="303"/>
                  </a:cubicBezTo>
                  <a:cubicBezTo>
                    <a:pt x="1126" y="280"/>
                    <a:pt x="1115" y="256"/>
                    <a:pt x="1103" y="256"/>
                  </a:cubicBezTo>
                  <a:cubicBezTo>
                    <a:pt x="1045" y="256"/>
                    <a:pt x="987" y="245"/>
                    <a:pt x="906" y="245"/>
                  </a:cubicBezTo>
                  <a:cubicBezTo>
                    <a:pt x="755" y="245"/>
                    <a:pt x="708" y="291"/>
                    <a:pt x="662" y="419"/>
                  </a:cubicBezTo>
                  <a:cubicBezTo>
                    <a:pt x="650" y="489"/>
                    <a:pt x="639" y="570"/>
                    <a:pt x="639" y="639"/>
                  </a:cubicBezTo>
                  <a:cubicBezTo>
                    <a:pt x="639" y="802"/>
                    <a:pt x="650" y="976"/>
                    <a:pt x="639" y="1127"/>
                  </a:cubicBezTo>
                  <a:cubicBezTo>
                    <a:pt x="639" y="1185"/>
                    <a:pt x="615" y="1243"/>
                    <a:pt x="604" y="1301"/>
                  </a:cubicBezTo>
                  <a:cubicBezTo>
                    <a:pt x="488" y="1336"/>
                    <a:pt x="372" y="1348"/>
                    <a:pt x="267" y="1359"/>
                  </a:cubicBezTo>
                  <a:cubicBezTo>
                    <a:pt x="255" y="1406"/>
                    <a:pt x="255" y="1441"/>
                    <a:pt x="255" y="1464"/>
                  </a:cubicBezTo>
                  <a:cubicBezTo>
                    <a:pt x="255" y="1719"/>
                    <a:pt x="267" y="1742"/>
                    <a:pt x="534" y="1719"/>
                  </a:cubicBezTo>
                  <a:lnTo>
                    <a:pt x="557" y="1719"/>
                  </a:lnTo>
                  <a:cubicBezTo>
                    <a:pt x="697" y="1696"/>
                    <a:pt x="790" y="1754"/>
                    <a:pt x="813" y="1916"/>
                  </a:cubicBezTo>
                  <a:cubicBezTo>
                    <a:pt x="824" y="2102"/>
                    <a:pt x="848" y="2311"/>
                    <a:pt x="952" y="2485"/>
                  </a:cubicBezTo>
                  <a:cubicBezTo>
                    <a:pt x="1068" y="2509"/>
                    <a:pt x="1196" y="2520"/>
                    <a:pt x="1335" y="2485"/>
                  </a:cubicBezTo>
                  <a:cubicBezTo>
                    <a:pt x="1405" y="2195"/>
                    <a:pt x="1335" y="1882"/>
                    <a:pt x="1393" y="1568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5" name="Google Shape;935;p17"/>
          <p:cNvGrpSpPr/>
          <p:nvPr/>
        </p:nvGrpSpPr>
        <p:grpSpPr>
          <a:xfrm rot="2203129">
            <a:off x="1587612" y="4469229"/>
            <a:ext cx="239083" cy="580024"/>
            <a:chOff x="1282375" y="3450000"/>
            <a:chExt cx="64725" cy="157025"/>
          </a:xfrm>
        </p:grpSpPr>
        <p:sp>
          <p:nvSpPr>
            <p:cNvPr id="936" name="Google Shape;936;p17"/>
            <p:cNvSpPr/>
            <p:nvPr/>
          </p:nvSpPr>
          <p:spPr>
            <a:xfrm>
              <a:off x="1282375" y="3450000"/>
              <a:ext cx="64725" cy="157025"/>
            </a:xfrm>
            <a:custGeom>
              <a:avLst/>
              <a:gdLst/>
              <a:ahLst/>
              <a:cxnLst/>
              <a:rect l="l" t="t" r="r" b="b"/>
              <a:pathLst>
                <a:path w="2589" h="6281" extrusionOk="0">
                  <a:moveTo>
                    <a:pt x="2577" y="3773"/>
                  </a:moveTo>
                  <a:cubicBezTo>
                    <a:pt x="2577" y="4017"/>
                    <a:pt x="2566" y="4261"/>
                    <a:pt x="2577" y="4516"/>
                  </a:cubicBezTo>
                  <a:cubicBezTo>
                    <a:pt x="2589" y="4841"/>
                    <a:pt x="2531" y="5166"/>
                    <a:pt x="2438" y="5468"/>
                  </a:cubicBezTo>
                  <a:cubicBezTo>
                    <a:pt x="2415" y="5503"/>
                    <a:pt x="2403" y="5526"/>
                    <a:pt x="2403" y="5561"/>
                  </a:cubicBezTo>
                  <a:cubicBezTo>
                    <a:pt x="2392" y="5816"/>
                    <a:pt x="2229" y="5967"/>
                    <a:pt x="2032" y="6083"/>
                  </a:cubicBezTo>
                  <a:cubicBezTo>
                    <a:pt x="1869" y="6176"/>
                    <a:pt x="1695" y="6281"/>
                    <a:pt x="1486" y="6258"/>
                  </a:cubicBezTo>
                  <a:cubicBezTo>
                    <a:pt x="1289" y="6234"/>
                    <a:pt x="1103" y="6176"/>
                    <a:pt x="894" y="6118"/>
                  </a:cubicBezTo>
                  <a:cubicBezTo>
                    <a:pt x="708" y="6060"/>
                    <a:pt x="581" y="5909"/>
                    <a:pt x="476" y="5747"/>
                  </a:cubicBezTo>
                  <a:cubicBezTo>
                    <a:pt x="441" y="5700"/>
                    <a:pt x="430" y="5631"/>
                    <a:pt x="383" y="5584"/>
                  </a:cubicBezTo>
                  <a:cubicBezTo>
                    <a:pt x="314" y="5515"/>
                    <a:pt x="302" y="5422"/>
                    <a:pt x="325" y="5329"/>
                  </a:cubicBezTo>
                  <a:cubicBezTo>
                    <a:pt x="372" y="5224"/>
                    <a:pt x="348" y="5120"/>
                    <a:pt x="325" y="5015"/>
                  </a:cubicBezTo>
                  <a:cubicBezTo>
                    <a:pt x="302" y="4841"/>
                    <a:pt x="244" y="4690"/>
                    <a:pt x="209" y="4516"/>
                  </a:cubicBezTo>
                  <a:cubicBezTo>
                    <a:pt x="197" y="4412"/>
                    <a:pt x="186" y="4296"/>
                    <a:pt x="186" y="4179"/>
                  </a:cubicBezTo>
                  <a:cubicBezTo>
                    <a:pt x="186" y="4017"/>
                    <a:pt x="186" y="3878"/>
                    <a:pt x="139" y="3727"/>
                  </a:cubicBezTo>
                  <a:cubicBezTo>
                    <a:pt x="93" y="3553"/>
                    <a:pt x="81" y="3367"/>
                    <a:pt x="81" y="3181"/>
                  </a:cubicBezTo>
                  <a:cubicBezTo>
                    <a:pt x="81" y="3065"/>
                    <a:pt x="81" y="2926"/>
                    <a:pt x="35" y="2810"/>
                  </a:cubicBezTo>
                  <a:cubicBezTo>
                    <a:pt x="12" y="2740"/>
                    <a:pt x="12" y="2659"/>
                    <a:pt x="12" y="2566"/>
                  </a:cubicBezTo>
                  <a:cubicBezTo>
                    <a:pt x="12" y="2171"/>
                    <a:pt x="0" y="1765"/>
                    <a:pt x="12" y="1382"/>
                  </a:cubicBezTo>
                  <a:cubicBezTo>
                    <a:pt x="12" y="1033"/>
                    <a:pt x="128" y="720"/>
                    <a:pt x="314" y="430"/>
                  </a:cubicBezTo>
                  <a:cubicBezTo>
                    <a:pt x="360" y="360"/>
                    <a:pt x="418" y="302"/>
                    <a:pt x="488" y="256"/>
                  </a:cubicBezTo>
                  <a:cubicBezTo>
                    <a:pt x="755" y="116"/>
                    <a:pt x="1022" y="0"/>
                    <a:pt x="1335" y="47"/>
                  </a:cubicBezTo>
                  <a:cubicBezTo>
                    <a:pt x="1428" y="58"/>
                    <a:pt x="1544" y="105"/>
                    <a:pt x="1637" y="163"/>
                  </a:cubicBezTo>
                  <a:cubicBezTo>
                    <a:pt x="1823" y="290"/>
                    <a:pt x="1997" y="453"/>
                    <a:pt x="2113" y="662"/>
                  </a:cubicBezTo>
                  <a:cubicBezTo>
                    <a:pt x="2171" y="778"/>
                    <a:pt x="2217" y="917"/>
                    <a:pt x="2287" y="1033"/>
                  </a:cubicBezTo>
                  <a:cubicBezTo>
                    <a:pt x="2380" y="1161"/>
                    <a:pt x="2415" y="1300"/>
                    <a:pt x="2403" y="1463"/>
                  </a:cubicBezTo>
                  <a:lnTo>
                    <a:pt x="2403" y="1521"/>
                  </a:lnTo>
                  <a:cubicBezTo>
                    <a:pt x="2496" y="1753"/>
                    <a:pt x="2496" y="1985"/>
                    <a:pt x="2473" y="2218"/>
                  </a:cubicBezTo>
                  <a:cubicBezTo>
                    <a:pt x="2473" y="2252"/>
                    <a:pt x="2473" y="2276"/>
                    <a:pt x="2496" y="2299"/>
                  </a:cubicBezTo>
                  <a:cubicBezTo>
                    <a:pt x="2589" y="2485"/>
                    <a:pt x="2566" y="2670"/>
                    <a:pt x="2566" y="2844"/>
                  </a:cubicBezTo>
                  <a:cubicBezTo>
                    <a:pt x="2577" y="3158"/>
                    <a:pt x="2577" y="3460"/>
                    <a:pt x="2577" y="3773"/>
                  </a:cubicBezTo>
                  <a:close/>
                  <a:moveTo>
                    <a:pt x="383" y="3274"/>
                  </a:moveTo>
                  <a:cubicBezTo>
                    <a:pt x="546" y="3332"/>
                    <a:pt x="697" y="3390"/>
                    <a:pt x="824" y="3448"/>
                  </a:cubicBezTo>
                  <a:cubicBezTo>
                    <a:pt x="1045" y="3553"/>
                    <a:pt x="1451" y="3553"/>
                    <a:pt x="1695" y="3471"/>
                  </a:cubicBezTo>
                  <a:cubicBezTo>
                    <a:pt x="1800" y="3425"/>
                    <a:pt x="1916" y="3413"/>
                    <a:pt x="1997" y="3332"/>
                  </a:cubicBezTo>
                  <a:cubicBezTo>
                    <a:pt x="2241" y="3146"/>
                    <a:pt x="2357" y="2868"/>
                    <a:pt x="2275" y="2577"/>
                  </a:cubicBezTo>
                  <a:cubicBezTo>
                    <a:pt x="2217" y="2380"/>
                    <a:pt x="2217" y="2171"/>
                    <a:pt x="2206" y="1974"/>
                  </a:cubicBezTo>
                  <a:cubicBezTo>
                    <a:pt x="2206" y="1927"/>
                    <a:pt x="2206" y="1869"/>
                    <a:pt x="2183" y="1823"/>
                  </a:cubicBezTo>
                  <a:cubicBezTo>
                    <a:pt x="2113" y="1672"/>
                    <a:pt x="2136" y="1509"/>
                    <a:pt x="2101" y="1347"/>
                  </a:cubicBezTo>
                  <a:cubicBezTo>
                    <a:pt x="2055" y="1184"/>
                    <a:pt x="1927" y="1045"/>
                    <a:pt x="1881" y="882"/>
                  </a:cubicBezTo>
                  <a:cubicBezTo>
                    <a:pt x="1834" y="720"/>
                    <a:pt x="1730" y="627"/>
                    <a:pt x="1614" y="523"/>
                  </a:cubicBezTo>
                  <a:cubicBezTo>
                    <a:pt x="1498" y="406"/>
                    <a:pt x="1358" y="314"/>
                    <a:pt x="1184" y="348"/>
                  </a:cubicBezTo>
                  <a:cubicBezTo>
                    <a:pt x="975" y="372"/>
                    <a:pt x="766" y="430"/>
                    <a:pt x="592" y="557"/>
                  </a:cubicBezTo>
                  <a:cubicBezTo>
                    <a:pt x="569" y="581"/>
                    <a:pt x="557" y="592"/>
                    <a:pt x="557" y="604"/>
                  </a:cubicBezTo>
                  <a:cubicBezTo>
                    <a:pt x="395" y="848"/>
                    <a:pt x="325" y="1126"/>
                    <a:pt x="314" y="1416"/>
                  </a:cubicBezTo>
                  <a:cubicBezTo>
                    <a:pt x="279" y="1800"/>
                    <a:pt x="302" y="2171"/>
                    <a:pt x="302" y="2554"/>
                  </a:cubicBezTo>
                  <a:cubicBezTo>
                    <a:pt x="302" y="2589"/>
                    <a:pt x="302" y="2635"/>
                    <a:pt x="314" y="2670"/>
                  </a:cubicBezTo>
                  <a:cubicBezTo>
                    <a:pt x="383" y="2856"/>
                    <a:pt x="383" y="3042"/>
                    <a:pt x="383" y="3274"/>
                  </a:cubicBezTo>
                  <a:close/>
                  <a:moveTo>
                    <a:pt x="2287" y="3529"/>
                  </a:moveTo>
                  <a:cubicBezTo>
                    <a:pt x="2241" y="3541"/>
                    <a:pt x="2217" y="3541"/>
                    <a:pt x="2183" y="3553"/>
                  </a:cubicBezTo>
                  <a:cubicBezTo>
                    <a:pt x="1707" y="3773"/>
                    <a:pt x="1707" y="3773"/>
                    <a:pt x="1184" y="3773"/>
                  </a:cubicBezTo>
                  <a:cubicBezTo>
                    <a:pt x="998" y="3773"/>
                    <a:pt x="824" y="3762"/>
                    <a:pt x="662" y="3657"/>
                  </a:cubicBezTo>
                  <a:cubicBezTo>
                    <a:pt x="592" y="3611"/>
                    <a:pt x="522" y="3564"/>
                    <a:pt x="418" y="3622"/>
                  </a:cubicBezTo>
                  <a:cubicBezTo>
                    <a:pt x="430" y="3703"/>
                    <a:pt x="441" y="3785"/>
                    <a:pt x="441" y="3854"/>
                  </a:cubicBezTo>
                  <a:cubicBezTo>
                    <a:pt x="430" y="4145"/>
                    <a:pt x="546" y="4412"/>
                    <a:pt x="546" y="4702"/>
                  </a:cubicBezTo>
                  <a:cubicBezTo>
                    <a:pt x="546" y="4760"/>
                    <a:pt x="557" y="4830"/>
                    <a:pt x="604" y="4876"/>
                  </a:cubicBezTo>
                  <a:cubicBezTo>
                    <a:pt x="697" y="5015"/>
                    <a:pt x="708" y="5178"/>
                    <a:pt x="673" y="5329"/>
                  </a:cubicBezTo>
                  <a:cubicBezTo>
                    <a:pt x="650" y="5468"/>
                    <a:pt x="720" y="5561"/>
                    <a:pt x="766" y="5654"/>
                  </a:cubicBezTo>
                  <a:cubicBezTo>
                    <a:pt x="824" y="5793"/>
                    <a:pt x="940" y="5816"/>
                    <a:pt x="1057" y="5863"/>
                  </a:cubicBezTo>
                  <a:cubicBezTo>
                    <a:pt x="1184" y="5909"/>
                    <a:pt x="1300" y="5932"/>
                    <a:pt x="1428" y="5967"/>
                  </a:cubicBezTo>
                  <a:cubicBezTo>
                    <a:pt x="1509" y="5979"/>
                    <a:pt x="1579" y="5967"/>
                    <a:pt x="1637" y="5932"/>
                  </a:cubicBezTo>
                  <a:cubicBezTo>
                    <a:pt x="1718" y="5909"/>
                    <a:pt x="1800" y="5851"/>
                    <a:pt x="1881" y="5816"/>
                  </a:cubicBezTo>
                  <a:cubicBezTo>
                    <a:pt x="1974" y="5793"/>
                    <a:pt x="2008" y="5735"/>
                    <a:pt x="2043" y="5642"/>
                  </a:cubicBezTo>
                  <a:cubicBezTo>
                    <a:pt x="2159" y="5387"/>
                    <a:pt x="2241" y="5108"/>
                    <a:pt x="2264" y="4830"/>
                  </a:cubicBezTo>
                  <a:cubicBezTo>
                    <a:pt x="2322" y="4400"/>
                    <a:pt x="2287" y="3971"/>
                    <a:pt x="2287" y="3529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17"/>
            <p:cNvSpPr/>
            <p:nvPr/>
          </p:nvSpPr>
          <p:spPr>
            <a:xfrm>
              <a:off x="1321825" y="3478150"/>
              <a:ext cx="9025" cy="45875"/>
            </a:xfrm>
            <a:custGeom>
              <a:avLst/>
              <a:gdLst/>
              <a:ahLst/>
              <a:cxnLst/>
              <a:rect l="l" t="t" r="r" b="b"/>
              <a:pathLst>
                <a:path w="361" h="1835" extrusionOk="0">
                  <a:moveTo>
                    <a:pt x="94" y="1835"/>
                  </a:moveTo>
                  <a:cubicBezTo>
                    <a:pt x="47" y="1684"/>
                    <a:pt x="59" y="1579"/>
                    <a:pt x="94" y="1498"/>
                  </a:cubicBezTo>
                  <a:cubicBezTo>
                    <a:pt x="233" y="1266"/>
                    <a:pt x="175" y="1080"/>
                    <a:pt x="13" y="883"/>
                  </a:cubicBezTo>
                  <a:cubicBezTo>
                    <a:pt x="82" y="697"/>
                    <a:pt x="117" y="523"/>
                    <a:pt x="36" y="325"/>
                  </a:cubicBezTo>
                  <a:cubicBezTo>
                    <a:pt x="13" y="232"/>
                    <a:pt x="13" y="116"/>
                    <a:pt x="1" y="0"/>
                  </a:cubicBezTo>
                  <a:cubicBezTo>
                    <a:pt x="82" y="47"/>
                    <a:pt x="140" y="70"/>
                    <a:pt x="175" y="163"/>
                  </a:cubicBezTo>
                  <a:cubicBezTo>
                    <a:pt x="233" y="360"/>
                    <a:pt x="303" y="569"/>
                    <a:pt x="291" y="790"/>
                  </a:cubicBezTo>
                  <a:cubicBezTo>
                    <a:pt x="291" y="859"/>
                    <a:pt x="314" y="941"/>
                    <a:pt x="326" y="1022"/>
                  </a:cubicBezTo>
                  <a:cubicBezTo>
                    <a:pt x="349" y="1126"/>
                    <a:pt x="361" y="1219"/>
                    <a:pt x="361" y="1324"/>
                  </a:cubicBezTo>
                  <a:cubicBezTo>
                    <a:pt x="361" y="1370"/>
                    <a:pt x="326" y="1428"/>
                    <a:pt x="303" y="1451"/>
                  </a:cubicBezTo>
                  <a:cubicBezTo>
                    <a:pt x="198" y="1509"/>
                    <a:pt x="175" y="1602"/>
                    <a:pt x="175" y="1718"/>
                  </a:cubicBezTo>
                  <a:cubicBezTo>
                    <a:pt x="140" y="1742"/>
                    <a:pt x="129" y="1753"/>
                    <a:pt x="94" y="1835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17"/>
            <p:cNvSpPr/>
            <p:nvPr/>
          </p:nvSpPr>
          <p:spPr>
            <a:xfrm>
              <a:off x="1326775" y="3556225"/>
              <a:ext cx="6700" cy="30500"/>
            </a:xfrm>
            <a:custGeom>
              <a:avLst/>
              <a:gdLst/>
              <a:ahLst/>
              <a:cxnLst/>
              <a:rect l="l" t="t" r="r" b="b"/>
              <a:pathLst>
                <a:path w="268" h="1220" extrusionOk="0">
                  <a:moveTo>
                    <a:pt x="47" y="1219"/>
                  </a:moveTo>
                  <a:cubicBezTo>
                    <a:pt x="35" y="1161"/>
                    <a:pt x="0" y="1115"/>
                    <a:pt x="24" y="1091"/>
                  </a:cubicBezTo>
                  <a:cubicBezTo>
                    <a:pt x="93" y="917"/>
                    <a:pt x="58" y="732"/>
                    <a:pt x="70" y="557"/>
                  </a:cubicBezTo>
                  <a:cubicBezTo>
                    <a:pt x="70" y="406"/>
                    <a:pt x="70" y="267"/>
                    <a:pt x="93" y="128"/>
                  </a:cubicBezTo>
                  <a:cubicBezTo>
                    <a:pt x="93" y="93"/>
                    <a:pt x="116" y="47"/>
                    <a:pt x="140" y="12"/>
                  </a:cubicBezTo>
                  <a:cubicBezTo>
                    <a:pt x="209" y="0"/>
                    <a:pt x="232" y="47"/>
                    <a:pt x="232" y="93"/>
                  </a:cubicBezTo>
                  <a:cubicBezTo>
                    <a:pt x="256" y="383"/>
                    <a:pt x="267" y="673"/>
                    <a:pt x="267" y="964"/>
                  </a:cubicBezTo>
                  <a:cubicBezTo>
                    <a:pt x="256" y="1057"/>
                    <a:pt x="174" y="1138"/>
                    <a:pt x="47" y="1219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3">
  <p:cSld name="ONE_COLUMN_TEXT_1_1_2">
    <p:spTree>
      <p:nvGrpSpPr>
        <p:cNvPr id="1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Google Shape;1058;p20"/>
          <p:cNvSpPr txBox="1">
            <a:spLocks noGrp="1"/>
          </p:cNvSpPr>
          <p:nvPr>
            <p:ph type="subTitle" idx="1"/>
          </p:nvPr>
        </p:nvSpPr>
        <p:spPr>
          <a:xfrm>
            <a:off x="1988886" y="3456857"/>
            <a:ext cx="2313300" cy="119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1059" name="Google Shape;1059;p20"/>
          <p:cNvSpPr txBox="1">
            <a:spLocks noGrp="1"/>
          </p:cNvSpPr>
          <p:nvPr>
            <p:ph type="subTitle" idx="2"/>
          </p:nvPr>
        </p:nvSpPr>
        <p:spPr>
          <a:xfrm>
            <a:off x="2269535" y="3188100"/>
            <a:ext cx="1752000" cy="41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Condensed"/>
              <a:buNone/>
              <a:defRPr sz="2000" b="1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Condensed"/>
              <a:buNone/>
              <a:defRPr sz="2000" b="1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Condensed"/>
              <a:buNone/>
              <a:defRPr sz="2000" b="1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Condensed"/>
              <a:buNone/>
              <a:defRPr sz="2000" b="1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Condensed"/>
              <a:buNone/>
              <a:defRPr sz="2000" b="1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Condensed"/>
              <a:buNone/>
              <a:defRPr sz="2000" b="1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Condensed"/>
              <a:buNone/>
              <a:defRPr sz="2000" b="1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Condensed"/>
              <a:buNone/>
              <a:defRPr sz="2000" b="1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Condensed"/>
              <a:buNone/>
              <a:defRPr sz="2000" b="1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1060" name="Google Shape;1060;p20"/>
          <p:cNvSpPr txBox="1">
            <a:spLocks noGrp="1"/>
          </p:cNvSpPr>
          <p:nvPr>
            <p:ph type="ctrTitle"/>
          </p:nvPr>
        </p:nvSpPr>
        <p:spPr>
          <a:xfrm>
            <a:off x="2377500" y="422850"/>
            <a:ext cx="4389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sz="4000" b="1">
                <a:latin typeface="Neucha"/>
                <a:ea typeface="Neucha"/>
                <a:cs typeface="Neucha"/>
                <a:sym typeface="Neuch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sz="3000" b="1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sz="3000" b="1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sz="3000" b="1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sz="3000" b="1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sz="3000" b="1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sz="3000" b="1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sz="3000" b="1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sz="3000" b="1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>
            <a:endParaRPr/>
          </a:p>
        </p:txBody>
      </p:sp>
      <p:sp>
        <p:nvSpPr>
          <p:cNvPr id="1061" name="Google Shape;1061;p20"/>
          <p:cNvSpPr txBox="1">
            <a:spLocks noGrp="1"/>
          </p:cNvSpPr>
          <p:nvPr>
            <p:ph type="subTitle" idx="3"/>
          </p:nvPr>
        </p:nvSpPr>
        <p:spPr>
          <a:xfrm>
            <a:off x="4841814" y="3456857"/>
            <a:ext cx="2313300" cy="119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1062" name="Google Shape;1062;p20"/>
          <p:cNvSpPr txBox="1">
            <a:spLocks noGrp="1"/>
          </p:cNvSpPr>
          <p:nvPr>
            <p:ph type="subTitle" idx="4"/>
          </p:nvPr>
        </p:nvSpPr>
        <p:spPr>
          <a:xfrm>
            <a:off x="5122464" y="3186660"/>
            <a:ext cx="1752000" cy="41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Condensed"/>
              <a:buNone/>
              <a:defRPr sz="2000" b="1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Condensed"/>
              <a:buNone/>
              <a:defRPr sz="2000" b="1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Condensed"/>
              <a:buNone/>
              <a:defRPr sz="2000" b="1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Condensed"/>
              <a:buNone/>
              <a:defRPr sz="2000" b="1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Condensed"/>
              <a:buNone/>
              <a:defRPr sz="2000" b="1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Condensed"/>
              <a:buNone/>
              <a:defRPr sz="2000" b="1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Condensed"/>
              <a:buNone/>
              <a:defRPr sz="2000" b="1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Condensed"/>
              <a:buNone/>
              <a:defRPr sz="2000" b="1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Condensed"/>
              <a:buNone/>
              <a:defRPr sz="2000" b="1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grpSp>
        <p:nvGrpSpPr>
          <p:cNvPr id="1063" name="Google Shape;1063;p20"/>
          <p:cNvGrpSpPr/>
          <p:nvPr/>
        </p:nvGrpSpPr>
        <p:grpSpPr>
          <a:xfrm rot="-2700065">
            <a:off x="-105208" y="747786"/>
            <a:ext cx="598768" cy="1110833"/>
            <a:chOff x="2369275" y="3344925"/>
            <a:chExt cx="160525" cy="297800"/>
          </a:xfrm>
        </p:grpSpPr>
        <p:sp>
          <p:nvSpPr>
            <p:cNvPr id="1064" name="Google Shape;1064;p20"/>
            <p:cNvSpPr/>
            <p:nvPr/>
          </p:nvSpPr>
          <p:spPr>
            <a:xfrm>
              <a:off x="2369275" y="3344925"/>
              <a:ext cx="160525" cy="297800"/>
            </a:xfrm>
            <a:custGeom>
              <a:avLst/>
              <a:gdLst/>
              <a:ahLst/>
              <a:cxnLst/>
              <a:rect l="l" t="t" r="r" b="b"/>
              <a:pathLst>
                <a:path w="6421" h="11912" extrusionOk="0">
                  <a:moveTo>
                    <a:pt x="1196" y="3170"/>
                  </a:moveTo>
                  <a:cubicBezTo>
                    <a:pt x="953" y="2949"/>
                    <a:pt x="941" y="2659"/>
                    <a:pt x="987" y="2369"/>
                  </a:cubicBezTo>
                  <a:cubicBezTo>
                    <a:pt x="999" y="2206"/>
                    <a:pt x="1069" y="2079"/>
                    <a:pt x="1231" y="1997"/>
                  </a:cubicBezTo>
                  <a:cubicBezTo>
                    <a:pt x="1289" y="1963"/>
                    <a:pt x="1347" y="1916"/>
                    <a:pt x="1417" y="1881"/>
                  </a:cubicBezTo>
                  <a:cubicBezTo>
                    <a:pt x="1417" y="1812"/>
                    <a:pt x="1417" y="1730"/>
                    <a:pt x="1405" y="1672"/>
                  </a:cubicBezTo>
                  <a:cubicBezTo>
                    <a:pt x="1336" y="1359"/>
                    <a:pt x="1347" y="1057"/>
                    <a:pt x="1347" y="732"/>
                  </a:cubicBezTo>
                  <a:cubicBezTo>
                    <a:pt x="1347" y="674"/>
                    <a:pt x="1359" y="616"/>
                    <a:pt x="1371" y="558"/>
                  </a:cubicBezTo>
                  <a:cubicBezTo>
                    <a:pt x="1417" y="430"/>
                    <a:pt x="1487" y="337"/>
                    <a:pt x="1626" y="314"/>
                  </a:cubicBezTo>
                  <a:cubicBezTo>
                    <a:pt x="1928" y="233"/>
                    <a:pt x="2218" y="163"/>
                    <a:pt x="2520" y="94"/>
                  </a:cubicBezTo>
                  <a:cubicBezTo>
                    <a:pt x="2903" y="24"/>
                    <a:pt x="3275" y="1"/>
                    <a:pt x="3658" y="24"/>
                  </a:cubicBezTo>
                  <a:cubicBezTo>
                    <a:pt x="3716" y="24"/>
                    <a:pt x="3785" y="24"/>
                    <a:pt x="3843" y="35"/>
                  </a:cubicBezTo>
                  <a:cubicBezTo>
                    <a:pt x="4099" y="94"/>
                    <a:pt x="4238" y="233"/>
                    <a:pt x="4250" y="500"/>
                  </a:cubicBezTo>
                  <a:cubicBezTo>
                    <a:pt x="4261" y="836"/>
                    <a:pt x="4250" y="1150"/>
                    <a:pt x="4250" y="1487"/>
                  </a:cubicBezTo>
                  <a:lnTo>
                    <a:pt x="4250" y="1777"/>
                  </a:lnTo>
                  <a:cubicBezTo>
                    <a:pt x="4319" y="1788"/>
                    <a:pt x="4377" y="1788"/>
                    <a:pt x="4435" y="1812"/>
                  </a:cubicBezTo>
                  <a:cubicBezTo>
                    <a:pt x="4505" y="1823"/>
                    <a:pt x="4598" y="1835"/>
                    <a:pt x="4668" y="1858"/>
                  </a:cubicBezTo>
                  <a:cubicBezTo>
                    <a:pt x="4842" y="1916"/>
                    <a:pt x="4946" y="2055"/>
                    <a:pt x="4958" y="2230"/>
                  </a:cubicBezTo>
                  <a:cubicBezTo>
                    <a:pt x="4993" y="2473"/>
                    <a:pt x="5004" y="2717"/>
                    <a:pt x="4784" y="2915"/>
                  </a:cubicBezTo>
                  <a:cubicBezTo>
                    <a:pt x="4819" y="3112"/>
                    <a:pt x="4842" y="3298"/>
                    <a:pt x="4877" y="3495"/>
                  </a:cubicBezTo>
                  <a:cubicBezTo>
                    <a:pt x="4900" y="3669"/>
                    <a:pt x="4958" y="3797"/>
                    <a:pt x="5144" y="3855"/>
                  </a:cubicBezTo>
                  <a:cubicBezTo>
                    <a:pt x="5295" y="3890"/>
                    <a:pt x="5434" y="3971"/>
                    <a:pt x="5562" y="4029"/>
                  </a:cubicBezTo>
                  <a:cubicBezTo>
                    <a:pt x="5770" y="4110"/>
                    <a:pt x="5910" y="4273"/>
                    <a:pt x="6014" y="4482"/>
                  </a:cubicBezTo>
                  <a:cubicBezTo>
                    <a:pt x="6177" y="4830"/>
                    <a:pt x="6281" y="5190"/>
                    <a:pt x="6328" y="5561"/>
                  </a:cubicBezTo>
                  <a:cubicBezTo>
                    <a:pt x="6351" y="5875"/>
                    <a:pt x="6386" y="6177"/>
                    <a:pt x="6386" y="6479"/>
                  </a:cubicBezTo>
                  <a:cubicBezTo>
                    <a:pt x="6397" y="7616"/>
                    <a:pt x="6421" y="8731"/>
                    <a:pt x="6421" y="9857"/>
                  </a:cubicBezTo>
                  <a:cubicBezTo>
                    <a:pt x="6421" y="10112"/>
                    <a:pt x="6397" y="10356"/>
                    <a:pt x="6386" y="10600"/>
                  </a:cubicBezTo>
                  <a:cubicBezTo>
                    <a:pt x="6386" y="10693"/>
                    <a:pt x="6351" y="10762"/>
                    <a:pt x="6339" y="10844"/>
                  </a:cubicBezTo>
                  <a:cubicBezTo>
                    <a:pt x="6281" y="11122"/>
                    <a:pt x="6119" y="11308"/>
                    <a:pt x="5875" y="11459"/>
                  </a:cubicBezTo>
                  <a:cubicBezTo>
                    <a:pt x="5271" y="11796"/>
                    <a:pt x="4656" y="11912"/>
                    <a:pt x="3983" y="11865"/>
                  </a:cubicBezTo>
                  <a:cubicBezTo>
                    <a:pt x="3739" y="11854"/>
                    <a:pt x="3495" y="11830"/>
                    <a:pt x="3240" y="11830"/>
                  </a:cubicBezTo>
                  <a:lnTo>
                    <a:pt x="2659" y="11830"/>
                  </a:lnTo>
                  <a:cubicBezTo>
                    <a:pt x="2334" y="11830"/>
                    <a:pt x="2009" y="11807"/>
                    <a:pt x="1696" y="11749"/>
                  </a:cubicBezTo>
                  <a:cubicBezTo>
                    <a:pt x="1545" y="11714"/>
                    <a:pt x="1382" y="11691"/>
                    <a:pt x="1255" y="11621"/>
                  </a:cubicBezTo>
                  <a:cubicBezTo>
                    <a:pt x="1185" y="11575"/>
                    <a:pt x="1092" y="11505"/>
                    <a:pt x="1069" y="11424"/>
                  </a:cubicBezTo>
                  <a:cubicBezTo>
                    <a:pt x="976" y="11250"/>
                    <a:pt x="906" y="11076"/>
                    <a:pt x="848" y="10890"/>
                  </a:cubicBezTo>
                  <a:cubicBezTo>
                    <a:pt x="686" y="10426"/>
                    <a:pt x="604" y="9950"/>
                    <a:pt x="500" y="9451"/>
                  </a:cubicBezTo>
                  <a:cubicBezTo>
                    <a:pt x="419" y="8963"/>
                    <a:pt x="314" y="8464"/>
                    <a:pt x="210" y="7976"/>
                  </a:cubicBezTo>
                  <a:lnTo>
                    <a:pt x="175" y="7663"/>
                  </a:lnTo>
                  <a:cubicBezTo>
                    <a:pt x="140" y="7291"/>
                    <a:pt x="82" y="6908"/>
                    <a:pt x="12" y="6548"/>
                  </a:cubicBezTo>
                  <a:cubicBezTo>
                    <a:pt x="1" y="6479"/>
                    <a:pt x="1" y="6386"/>
                    <a:pt x="1" y="6304"/>
                  </a:cubicBezTo>
                  <a:lnTo>
                    <a:pt x="1" y="5109"/>
                  </a:lnTo>
                  <a:cubicBezTo>
                    <a:pt x="1" y="4865"/>
                    <a:pt x="94" y="4691"/>
                    <a:pt x="291" y="4551"/>
                  </a:cubicBezTo>
                  <a:cubicBezTo>
                    <a:pt x="488" y="4401"/>
                    <a:pt x="686" y="4273"/>
                    <a:pt x="895" y="4157"/>
                  </a:cubicBezTo>
                  <a:cubicBezTo>
                    <a:pt x="953" y="4122"/>
                    <a:pt x="1022" y="4087"/>
                    <a:pt x="1080" y="4041"/>
                  </a:cubicBezTo>
                  <a:cubicBezTo>
                    <a:pt x="1185" y="3971"/>
                    <a:pt x="1231" y="3878"/>
                    <a:pt x="1231" y="3750"/>
                  </a:cubicBezTo>
                  <a:cubicBezTo>
                    <a:pt x="1196" y="3553"/>
                    <a:pt x="1196" y="3356"/>
                    <a:pt x="1196" y="3170"/>
                  </a:cubicBezTo>
                  <a:close/>
                  <a:moveTo>
                    <a:pt x="6003" y="5527"/>
                  </a:moveTo>
                  <a:cubicBezTo>
                    <a:pt x="5840" y="5770"/>
                    <a:pt x="5643" y="5817"/>
                    <a:pt x="5457" y="5875"/>
                  </a:cubicBezTo>
                  <a:cubicBezTo>
                    <a:pt x="5341" y="5910"/>
                    <a:pt x="5225" y="5921"/>
                    <a:pt x="5109" y="5968"/>
                  </a:cubicBezTo>
                  <a:cubicBezTo>
                    <a:pt x="4842" y="6072"/>
                    <a:pt x="4540" y="6026"/>
                    <a:pt x="4273" y="6142"/>
                  </a:cubicBezTo>
                  <a:cubicBezTo>
                    <a:pt x="4215" y="6177"/>
                    <a:pt x="4157" y="6142"/>
                    <a:pt x="4087" y="6142"/>
                  </a:cubicBezTo>
                  <a:lnTo>
                    <a:pt x="3565" y="6142"/>
                  </a:lnTo>
                  <a:cubicBezTo>
                    <a:pt x="3507" y="6142"/>
                    <a:pt x="3437" y="6130"/>
                    <a:pt x="3391" y="6165"/>
                  </a:cubicBezTo>
                  <a:cubicBezTo>
                    <a:pt x="3228" y="6235"/>
                    <a:pt x="3066" y="6223"/>
                    <a:pt x="2915" y="6223"/>
                  </a:cubicBezTo>
                  <a:lnTo>
                    <a:pt x="1754" y="6223"/>
                  </a:lnTo>
                  <a:cubicBezTo>
                    <a:pt x="1649" y="6223"/>
                    <a:pt x="1545" y="6200"/>
                    <a:pt x="1452" y="6188"/>
                  </a:cubicBezTo>
                  <a:cubicBezTo>
                    <a:pt x="1313" y="6177"/>
                    <a:pt x="1185" y="6142"/>
                    <a:pt x="1057" y="6142"/>
                  </a:cubicBezTo>
                  <a:cubicBezTo>
                    <a:pt x="941" y="6130"/>
                    <a:pt x="802" y="6142"/>
                    <a:pt x="686" y="6130"/>
                  </a:cubicBezTo>
                  <a:cubicBezTo>
                    <a:pt x="558" y="6119"/>
                    <a:pt x="430" y="6084"/>
                    <a:pt x="268" y="6061"/>
                  </a:cubicBezTo>
                  <a:cubicBezTo>
                    <a:pt x="256" y="6200"/>
                    <a:pt x="244" y="6339"/>
                    <a:pt x="268" y="6479"/>
                  </a:cubicBezTo>
                  <a:cubicBezTo>
                    <a:pt x="361" y="6920"/>
                    <a:pt x="442" y="7338"/>
                    <a:pt x="488" y="7767"/>
                  </a:cubicBezTo>
                  <a:cubicBezTo>
                    <a:pt x="500" y="7883"/>
                    <a:pt x="523" y="7988"/>
                    <a:pt x="546" y="8104"/>
                  </a:cubicBezTo>
                  <a:cubicBezTo>
                    <a:pt x="662" y="8673"/>
                    <a:pt x="779" y="9218"/>
                    <a:pt x="895" y="9787"/>
                  </a:cubicBezTo>
                  <a:cubicBezTo>
                    <a:pt x="895" y="9799"/>
                    <a:pt x="918" y="9822"/>
                    <a:pt x="941" y="9845"/>
                  </a:cubicBezTo>
                  <a:cubicBezTo>
                    <a:pt x="976" y="9857"/>
                    <a:pt x="1022" y="9857"/>
                    <a:pt x="1080" y="9880"/>
                  </a:cubicBezTo>
                  <a:cubicBezTo>
                    <a:pt x="1347" y="9961"/>
                    <a:pt x="1603" y="10031"/>
                    <a:pt x="1881" y="10019"/>
                  </a:cubicBezTo>
                  <a:cubicBezTo>
                    <a:pt x="1951" y="10019"/>
                    <a:pt x="2021" y="10031"/>
                    <a:pt x="2079" y="10054"/>
                  </a:cubicBezTo>
                  <a:cubicBezTo>
                    <a:pt x="2160" y="10066"/>
                    <a:pt x="2241" y="10089"/>
                    <a:pt x="2311" y="10089"/>
                  </a:cubicBezTo>
                  <a:lnTo>
                    <a:pt x="4552" y="10089"/>
                  </a:lnTo>
                  <a:cubicBezTo>
                    <a:pt x="4621" y="10089"/>
                    <a:pt x="4691" y="10077"/>
                    <a:pt x="4749" y="10054"/>
                  </a:cubicBezTo>
                  <a:cubicBezTo>
                    <a:pt x="4946" y="9915"/>
                    <a:pt x="5178" y="9892"/>
                    <a:pt x="5376" y="9845"/>
                  </a:cubicBezTo>
                  <a:cubicBezTo>
                    <a:pt x="5596" y="9799"/>
                    <a:pt x="5759" y="9706"/>
                    <a:pt x="5898" y="9555"/>
                  </a:cubicBezTo>
                  <a:cubicBezTo>
                    <a:pt x="6026" y="9427"/>
                    <a:pt x="6119" y="9265"/>
                    <a:pt x="6084" y="9067"/>
                  </a:cubicBezTo>
                  <a:cubicBezTo>
                    <a:pt x="6072" y="9021"/>
                    <a:pt x="6084" y="8963"/>
                    <a:pt x="6084" y="8905"/>
                  </a:cubicBezTo>
                  <a:cubicBezTo>
                    <a:pt x="6072" y="7988"/>
                    <a:pt x="6072" y="7059"/>
                    <a:pt x="6061" y="6142"/>
                  </a:cubicBezTo>
                  <a:cubicBezTo>
                    <a:pt x="6061" y="5968"/>
                    <a:pt x="6038" y="5782"/>
                    <a:pt x="6003" y="5527"/>
                  </a:cubicBezTo>
                  <a:close/>
                  <a:moveTo>
                    <a:pt x="1475" y="3158"/>
                  </a:moveTo>
                  <a:cubicBezTo>
                    <a:pt x="1475" y="3216"/>
                    <a:pt x="1463" y="3274"/>
                    <a:pt x="1463" y="3321"/>
                  </a:cubicBezTo>
                  <a:cubicBezTo>
                    <a:pt x="1475" y="3472"/>
                    <a:pt x="1475" y="3623"/>
                    <a:pt x="1498" y="3785"/>
                  </a:cubicBezTo>
                  <a:cubicBezTo>
                    <a:pt x="1522" y="3878"/>
                    <a:pt x="1522" y="3983"/>
                    <a:pt x="1463" y="4041"/>
                  </a:cubicBezTo>
                  <a:cubicBezTo>
                    <a:pt x="1255" y="4226"/>
                    <a:pt x="1022" y="4424"/>
                    <a:pt x="779" y="4540"/>
                  </a:cubicBezTo>
                  <a:cubicBezTo>
                    <a:pt x="604" y="4609"/>
                    <a:pt x="488" y="4726"/>
                    <a:pt x="384" y="4853"/>
                  </a:cubicBezTo>
                  <a:cubicBezTo>
                    <a:pt x="326" y="4923"/>
                    <a:pt x="279" y="5039"/>
                    <a:pt x="268" y="5132"/>
                  </a:cubicBezTo>
                  <a:cubicBezTo>
                    <a:pt x="256" y="5352"/>
                    <a:pt x="244" y="5550"/>
                    <a:pt x="291" y="5759"/>
                  </a:cubicBezTo>
                  <a:cubicBezTo>
                    <a:pt x="488" y="5852"/>
                    <a:pt x="709" y="5886"/>
                    <a:pt x="918" y="5875"/>
                  </a:cubicBezTo>
                  <a:cubicBezTo>
                    <a:pt x="1080" y="5875"/>
                    <a:pt x="1243" y="5852"/>
                    <a:pt x="1371" y="5886"/>
                  </a:cubicBezTo>
                  <a:cubicBezTo>
                    <a:pt x="1591" y="5945"/>
                    <a:pt x="1789" y="5945"/>
                    <a:pt x="2009" y="5945"/>
                  </a:cubicBezTo>
                  <a:lnTo>
                    <a:pt x="2973" y="5945"/>
                  </a:lnTo>
                  <a:cubicBezTo>
                    <a:pt x="3042" y="5945"/>
                    <a:pt x="3135" y="5956"/>
                    <a:pt x="3193" y="5921"/>
                  </a:cubicBezTo>
                  <a:cubicBezTo>
                    <a:pt x="3379" y="5840"/>
                    <a:pt x="3565" y="5852"/>
                    <a:pt x="3750" y="5852"/>
                  </a:cubicBezTo>
                  <a:cubicBezTo>
                    <a:pt x="3913" y="5852"/>
                    <a:pt x="4087" y="5875"/>
                    <a:pt x="4250" y="5840"/>
                  </a:cubicBezTo>
                  <a:cubicBezTo>
                    <a:pt x="4459" y="5805"/>
                    <a:pt x="4679" y="5736"/>
                    <a:pt x="4900" y="5689"/>
                  </a:cubicBezTo>
                  <a:cubicBezTo>
                    <a:pt x="5271" y="5608"/>
                    <a:pt x="5654" y="5503"/>
                    <a:pt x="5991" y="5260"/>
                  </a:cubicBezTo>
                  <a:cubicBezTo>
                    <a:pt x="5956" y="4981"/>
                    <a:pt x="5875" y="4737"/>
                    <a:pt x="5736" y="4505"/>
                  </a:cubicBezTo>
                  <a:cubicBezTo>
                    <a:pt x="5678" y="4377"/>
                    <a:pt x="5585" y="4296"/>
                    <a:pt x="5445" y="4238"/>
                  </a:cubicBezTo>
                  <a:cubicBezTo>
                    <a:pt x="5306" y="4180"/>
                    <a:pt x="5178" y="4110"/>
                    <a:pt x="5028" y="4064"/>
                  </a:cubicBezTo>
                  <a:cubicBezTo>
                    <a:pt x="4772" y="3983"/>
                    <a:pt x="4621" y="3808"/>
                    <a:pt x="4610" y="3530"/>
                  </a:cubicBezTo>
                  <a:cubicBezTo>
                    <a:pt x="4610" y="3391"/>
                    <a:pt x="4563" y="3228"/>
                    <a:pt x="4540" y="3065"/>
                  </a:cubicBezTo>
                  <a:lnTo>
                    <a:pt x="4401" y="3065"/>
                  </a:lnTo>
                  <a:cubicBezTo>
                    <a:pt x="4018" y="3100"/>
                    <a:pt x="3634" y="3124"/>
                    <a:pt x="3240" y="3158"/>
                  </a:cubicBezTo>
                  <a:cubicBezTo>
                    <a:pt x="2706" y="3193"/>
                    <a:pt x="2183" y="3216"/>
                    <a:pt x="1649" y="3135"/>
                  </a:cubicBezTo>
                  <a:cubicBezTo>
                    <a:pt x="1591" y="3158"/>
                    <a:pt x="1533" y="3158"/>
                    <a:pt x="1475" y="3158"/>
                  </a:cubicBezTo>
                  <a:close/>
                  <a:moveTo>
                    <a:pt x="964" y="10147"/>
                  </a:moveTo>
                  <a:cubicBezTo>
                    <a:pt x="987" y="10437"/>
                    <a:pt x="1080" y="10832"/>
                    <a:pt x="1173" y="11018"/>
                  </a:cubicBezTo>
                  <a:cubicBezTo>
                    <a:pt x="1185" y="11064"/>
                    <a:pt x="1208" y="11099"/>
                    <a:pt x="1231" y="11122"/>
                  </a:cubicBezTo>
                  <a:cubicBezTo>
                    <a:pt x="1347" y="11296"/>
                    <a:pt x="1487" y="11424"/>
                    <a:pt x="1719" y="11459"/>
                  </a:cubicBezTo>
                  <a:cubicBezTo>
                    <a:pt x="1997" y="11494"/>
                    <a:pt x="2276" y="11540"/>
                    <a:pt x="2555" y="11540"/>
                  </a:cubicBezTo>
                  <a:lnTo>
                    <a:pt x="3716" y="11540"/>
                  </a:lnTo>
                  <a:cubicBezTo>
                    <a:pt x="4157" y="11540"/>
                    <a:pt x="4610" y="11540"/>
                    <a:pt x="5051" y="11401"/>
                  </a:cubicBezTo>
                  <a:cubicBezTo>
                    <a:pt x="5295" y="11401"/>
                    <a:pt x="5492" y="11273"/>
                    <a:pt x="5701" y="11169"/>
                  </a:cubicBezTo>
                  <a:cubicBezTo>
                    <a:pt x="5887" y="11076"/>
                    <a:pt x="5991" y="10936"/>
                    <a:pt x="6014" y="10751"/>
                  </a:cubicBezTo>
                  <a:cubicBezTo>
                    <a:pt x="6049" y="10530"/>
                    <a:pt x="6072" y="10298"/>
                    <a:pt x="6096" y="10077"/>
                  </a:cubicBezTo>
                  <a:cubicBezTo>
                    <a:pt x="6096" y="10031"/>
                    <a:pt x="6072" y="9985"/>
                    <a:pt x="6061" y="9950"/>
                  </a:cubicBezTo>
                  <a:lnTo>
                    <a:pt x="5991" y="9950"/>
                  </a:lnTo>
                  <a:cubicBezTo>
                    <a:pt x="5596" y="10089"/>
                    <a:pt x="5225" y="10252"/>
                    <a:pt x="4819" y="10368"/>
                  </a:cubicBezTo>
                  <a:cubicBezTo>
                    <a:pt x="4737" y="10379"/>
                    <a:pt x="4668" y="10402"/>
                    <a:pt x="4610" y="10402"/>
                  </a:cubicBezTo>
                  <a:lnTo>
                    <a:pt x="2276" y="10402"/>
                  </a:lnTo>
                  <a:cubicBezTo>
                    <a:pt x="2206" y="10402"/>
                    <a:pt x="2125" y="10402"/>
                    <a:pt x="2067" y="10368"/>
                  </a:cubicBezTo>
                  <a:cubicBezTo>
                    <a:pt x="1939" y="10310"/>
                    <a:pt x="1812" y="10310"/>
                    <a:pt x="1684" y="10310"/>
                  </a:cubicBezTo>
                  <a:cubicBezTo>
                    <a:pt x="1626" y="10310"/>
                    <a:pt x="1568" y="10310"/>
                    <a:pt x="1487" y="10298"/>
                  </a:cubicBezTo>
                  <a:cubicBezTo>
                    <a:pt x="1313" y="10228"/>
                    <a:pt x="1138" y="10182"/>
                    <a:pt x="964" y="10147"/>
                  </a:cubicBezTo>
                  <a:close/>
                  <a:moveTo>
                    <a:pt x="3959" y="1777"/>
                  </a:moveTo>
                  <a:lnTo>
                    <a:pt x="3959" y="593"/>
                  </a:lnTo>
                  <a:cubicBezTo>
                    <a:pt x="3959" y="361"/>
                    <a:pt x="3890" y="279"/>
                    <a:pt x="3634" y="268"/>
                  </a:cubicBezTo>
                  <a:lnTo>
                    <a:pt x="3518" y="268"/>
                  </a:lnTo>
                  <a:cubicBezTo>
                    <a:pt x="3077" y="268"/>
                    <a:pt x="2624" y="326"/>
                    <a:pt x="2183" y="407"/>
                  </a:cubicBezTo>
                  <a:lnTo>
                    <a:pt x="1661" y="546"/>
                  </a:lnTo>
                  <a:cubicBezTo>
                    <a:pt x="1545" y="895"/>
                    <a:pt x="1591" y="1533"/>
                    <a:pt x="1754" y="1939"/>
                  </a:cubicBezTo>
                  <a:cubicBezTo>
                    <a:pt x="1986" y="1963"/>
                    <a:pt x="3507" y="1881"/>
                    <a:pt x="3785" y="1835"/>
                  </a:cubicBezTo>
                  <a:cubicBezTo>
                    <a:pt x="3843" y="1835"/>
                    <a:pt x="3901" y="1812"/>
                    <a:pt x="3959" y="1777"/>
                  </a:cubicBezTo>
                  <a:close/>
                  <a:moveTo>
                    <a:pt x="1289" y="2822"/>
                  </a:moveTo>
                  <a:cubicBezTo>
                    <a:pt x="1556" y="2915"/>
                    <a:pt x="1835" y="2938"/>
                    <a:pt x="2125" y="2938"/>
                  </a:cubicBezTo>
                  <a:cubicBezTo>
                    <a:pt x="2764" y="2938"/>
                    <a:pt x="3414" y="2926"/>
                    <a:pt x="4052" y="2868"/>
                  </a:cubicBezTo>
                  <a:cubicBezTo>
                    <a:pt x="4261" y="2845"/>
                    <a:pt x="4424" y="2764"/>
                    <a:pt x="4598" y="2682"/>
                  </a:cubicBezTo>
                  <a:cubicBezTo>
                    <a:pt x="4633" y="2659"/>
                    <a:pt x="4679" y="2601"/>
                    <a:pt x="4679" y="2566"/>
                  </a:cubicBezTo>
                  <a:cubicBezTo>
                    <a:pt x="4691" y="2450"/>
                    <a:pt x="4679" y="2346"/>
                    <a:pt x="4679" y="2230"/>
                  </a:cubicBezTo>
                  <a:cubicBezTo>
                    <a:pt x="4679" y="2172"/>
                    <a:pt x="4621" y="2114"/>
                    <a:pt x="4563" y="2102"/>
                  </a:cubicBezTo>
                  <a:cubicBezTo>
                    <a:pt x="4493" y="2067"/>
                    <a:pt x="4435" y="2055"/>
                    <a:pt x="4366" y="2055"/>
                  </a:cubicBezTo>
                  <a:cubicBezTo>
                    <a:pt x="4203" y="2055"/>
                    <a:pt x="4064" y="2055"/>
                    <a:pt x="3901" y="2067"/>
                  </a:cubicBezTo>
                  <a:cubicBezTo>
                    <a:pt x="3669" y="2079"/>
                    <a:pt x="3437" y="2125"/>
                    <a:pt x="3205" y="2137"/>
                  </a:cubicBezTo>
                  <a:cubicBezTo>
                    <a:pt x="2787" y="2172"/>
                    <a:pt x="2357" y="2172"/>
                    <a:pt x="1951" y="2183"/>
                  </a:cubicBezTo>
                  <a:cubicBezTo>
                    <a:pt x="1847" y="2183"/>
                    <a:pt x="1754" y="2183"/>
                    <a:pt x="1649" y="2195"/>
                  </a:cubicBezTo>
                  <a:cubicBezTo>
                    <a:pt x="1289" y="2241"/>
                    <a:pt x="1185" y="2288"/>
                    <a:pt x="1243" y="2740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20"/>
            <p:cNvSpPr/>
            <p:nvPr/>
          </p:nvSpPr>
          <p:spPr>
            <a:xfrm>
              <a:off x="2413400" y="3521975"/>
              <a:ext cx="76650" cy="69100"/>
            </a:xfrm>
            <a:custGeom>
              <a:avLst/>
              <a:gdLst/>
              <a:ahLst/>
              <a:cxnLst/>
              <a:rect l="l" t="t" r="r" b="b"/>
              <a:pathLst>
                <a:path w="3066" h="2764" extrusionOk="0">
                  <a:moveTo>
                    <a:pt x="708" y="1846"/>
                  </a:moveTo>
                  <a:lnTo>
                    <a:pt x="244" y="1846"/>
                  </a:lnTo>
                  <a:cubicBezTo>
                    <a:pt x="47" y="1846"/>
                    <a:pt x="0" y="1811"/>
                    <a:pt x="0" y="1614"/>
                  </a:cubicBezTo>
                  <a:lnTo>
                    <a:pt x="0" y="1033"/>
                  </a:lnTo>
                  <a:cubicBezTo>
                    <a:pt x="0" y="894"/>
                    <a:pt x="58" y="848"/>
                    <a:pt x="198" y="836"/>
                  </a:cubicBezTo>
                  <a:lnTo>
                    <a:pt x="476" y="836"/>
                  </a:lnTo>
                  <a:cubicBezTo>
                    <a:pt x="569" y="836"/>
                    <a:pt x="639" y="824"/>
                    <a:pt x="720" y="824"/>
                  </a:cubicBezTo>
                  <a:cubicBezTo>
                    <a:pt x="813" y="557"/>
                    <a:pt x="697" y="279"/>
                    <a:pt x="801" y="35"/>
                  </a:cubicBezTo>
                  <a:cubicBezTo>
                    <a:pt x="859" y="23"/>
                    <a:pt x="917" y="0"/>
                    <a:pt x="952" y="0"/>
                  </a:cubicBezTo>
                  <a:lnTo>
                    <a:pt x="1788" y="0"/>
                  </a:lnTo>
                  <a:cubicBezTo>
                    <a:pt x="1974" y="0"/>
                    <a:pt x="2020" y="47"/>
                    <a:pt x="2020" y="256"/>
                  </a:cubicBezTo>
                  <a:lnTo>
                    <a:pt x="2020" y="557"/>
                  </a:lnTo>
                  <a:cubicBezTo>
                    <a:pt x="2020" y="720"/>
                    <a:pt x="2055" y="743"/>
                    <a:pt x="2218" y="766"/>
                  </a:cubicBezTo>
                  <a:lnTo>
                    <a:pt x="2717" y="766"/>
                  </a:lnTo>
                  <a:cubicBezTo>
                    <a:pt x="2833" y="766"/>
                    <a:pt x="2903" y="801"/>
                    <a:pt x="2949" y="917"/>
                  </a:cubicBezTo>
                  <a:cubicBezTo>
                    <a:pt x="3065" y="1150"/>
                    <a:pt x="3030" y="1382"/>
                    <a:pt x="3007" y="1602"/>
                  </a:cubicBezTo>
                  <a:cubicBezTo>
                    <a:pt x="2984" y="1718"/>
                    <a:pt x="2879" y="1776"/>
                    <a:pt x="2752" y="1788"/>
                  </a:cubicBezTo>
                  <a:lnTo>
                    <a:pt x="2392" y="1788"/>
                  </a:lnTo>
                  <a:cubicBezTo>
                    <a:pt x="2311" y="1788"/>
                    <a:pt x="2229" y="1811"/>
                    <a:pt x="2148" y="1811"/>
                  </a:cubicBezTo>
                  <a:cubicBezTo>
                    <a:pt x="2055" y="2055"/>
                    <a:pt x="2160" y="2334"/>
                    <a:pt x="2078" y="2566"/>
                  </a:cubicBezTo>
                  <a:cubicBezTo>
                    <a:pt x="1765" y="2763"/>
                    <a:pt x="1417" y="2717"/>
                    <a:pt x="1092" y="2717"/>
                  </a:cubicBezTo>
                  <a:cubicBezTo>
                    <a:pt x="1034" y="2717"/>
                    <a:pt x="975" y="2682"/>
                    <a:pt x="941" y="2636"/>
                  </a:cubicBezTo>
                  <a:cubicBezTo>
                    <a:pt x="894" y="2566"/>
                    <a:pt x="836" y="2473"/>
                    <a:pt x="836" y="2392"/>
                  </a:cubicBezTo>
                  <a:cubicBezTo>
                    <a:pt x="848" y="2183"/>
                    <a:pt x="790" y="2032"/>
                    <a:pt x="708" y="1846"/>
                  </a:cubicBezTo>
                  <a:close/>
                  <a:moveTo>
                    <a:pt x="267" y="1579"/>
                  </a:moveTo>
                  <a:cubicBezTo>
                    <a:pt x="372" y="1579"/>
                    <a:pt x="465" y="1591"/>
                    <a:pt x="558" y="1591"/>
                  </a:cubicBezTo>
                  <a:lnTo>
                    <a:pt x="825" y="1591"/>
                  </a:lnTo>
                  <a:cubicBezTo>
                    <a:pt x="929" y="1602"/>
                    <a:pt x="987" y="1637"/>
                    <a:pt x="987" y="1730"/>
                  </a:cubicBezTo>
                  <a:cubicBezTo>
                    <a:pt x="999" y="1927"/>
                    <a:pt x="1115" y="2102"/>
                    <a:pt x="1103" y="2299"/>
                  </a:cubicBezTo>
                  <a:cubicBezTo>
                    <a:pt x="1092" y="2357"/>
                    <a:pt x="1161" y="2415"/>
                    <a:pt x="1219" y="2415"/>
                  </a:cubicBezTo>
                  <a:cubicBezTo>
                    <a:pt x="1417" y="2427"/>
                    <a:pt x="1649" y="2473"/>
                    <a:pt x="1823" y="2299"/>
                  </a:cubicBezTo>
                  <a:cubicBezTo>
                    <a:pt x="1823" y="2241"/>
                    <a:pt x="1846" y="2183"/>
                    <a:pt x="1846" y="2125"/>
                  </a:cubicBezTo>
                  <a:lnTo>
                    <a:pt x="1846" y="1823"/>
                  </a:lnTo>
                  <a:cubicBezTo>
                    <a:pt x="1846" y="1533"/>
                    <a:pt x="1869" y="1509"/>
                    <a:pt x="2160" y="1509"/>
                  </a:cubicBezTo>
                  <a:lnTo>
                    <a:pt x="2554" y="1509"/>
                  </a:lnTo>
                  <a:cubicBezTo>
                    <a:pt x="2612" y="1509"/>
                    <a:pt x="2670" y="1498"/>
                    <a:pt x="2728" y="1486"/>
                  </a:cubicBezTo>
                  <a:cubicBezTo>
                    <a:pt x="2775" y="1312"/>
                    <a:pt x="2775" y="1150"/>
                    <a:pt x="2624" y="1010"/>
                  </a:cubicBezTo>
                  <a:cubicBezTo>
                    <a:pt x="2543" y="1010"/>
                    <a:pt x="2438" y="1010"/>
                    <a:pt x="2334" y="987"/>
                  </a:cubicBezTo>
                  <a:lnTo>
                    <a:pt x="2090" y="987"/>
                  </a:lnTo>
                  <a:cubicBezTo>
                    <a:pt x="1846" y="964"/>
                    <a:pt x="1753" y="859"/>
                    <a:pt x="1742" y="616"/>
                  </a:cubicBezTo>
                  <a:cubicBezTo>
                    <a:pt x="1742" y="499"/>
                    <a:pt x="1777" y="372"/>
                    <a:pt x="1684" y="232"/>
                  </a:cubicBezTo>
                  <a:lnTo>
                    <a:pt x="1115" y="232"/>
                  </a:lnTo>
                  <a:cubicBezTo>
                    <a:pt x="1080" y="232"/>
                    <a:pt x="1045" y="256"/>
                    <a:pt x="987" y="267"/>
                  </a:cubicBezTo>
                  <a:cubicBezTo>
                    <a:pt x="964" y="441"/>
                    <a:pt x="975" y="616"/>
                    <a:pt x="975" y="790"/>
                  </a:cubicBezTo>
                  <a:cubicBezTo>
                    <a:pt x="975" y="1033"/>
                    <a:pt x="929" y="1080"/>
                    <a:pt x="697" y="1092"/>
                  </a:cubicBezTo>
                  <a:lnTo>
                    <a:pt x="453" y="1092"/>
                  </a:lnTo>
                  <a:cubicBezTo>
                    <a:pt x="383" y="1092"/>
                    <a:pt x="325" y="1115"/>
                    <a:pt x="244" y="1126"/>
                  </a:cubicBezTo>
                  <a:cubicBezTo>
                    <a:pt x="267" y="1266"/>
                    <a:pt x="267" y="1405"/>
                    <a:pt x="267" y="1579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20"/>
            <p:cNvSpPr/>
            <p:nvPr/>
          </p:nvSpPr>
          <p:spPr>
            <a:xfrm>
              <a:off x="2504825" y="3510075"/>
              <a:ext cx="7275" cy="60675"/>
            </a:xfrm>
            <a:custGeom>
              <a:avLst/>
              <a:gdLst/>
              <a:ahLst/>
              <a:cxnLst/>
              <a:rect l="l" t="t" r="r" b="b"/>
              <a:pathLst>
                <a:path w="291" h="2427" extrusionOk="0">
                  <a:moveTo>
                    <a:pt x="209" y="0"/>
                  </a:moveTo>
                  <a:cubicBezTo>
                    <a:pt x="221" y="58"/>
                    <a:pt x="267" y="105"/>
                    <a:pt x="267" y="163"/>
                  </a:cubicBezTo>
                  <a:cubicBezTo>
                    <a:pt x="279" y="290"/>
                    <a:pt x="279" y="430"/>
                    <a:pt x="279" y="558"/>
                  </a:cubicBezTo>
                  <a:lnTo>
                    <a:pt x="279" y="1498"/>
                  </a:lnTo>
                  <a:cubicBezTo>
                    <a:pt x="290" y="1800"/>
                    <a:pt x="232" y="2078"/>
                    <a:pt x="151" y="2369"/>
                  </a:cubicBezTo>
                  <a:cubicBezTo>
                    <a:pt x="151" y="2380"/>
                    <a:pt x="116" y="2403"/>
                    <a:pt x="105" y="2427"/>
                  </a:cubicBezTo>
                  <a:cubicBezTo>
                    <a:pt x="70" y="2403"/>
                    <a:pt x="35" y="2380"/>
                    <a:pt x="35" y="2357"/>
                  </a:cubicBezTo>
                  <a:cubicBezTo>
                    <a:pt x="35" y="2241"/>
                    <a:pt x="0" y="2125"/>
                    <a:pt x="35" y="2020"/>
                  </a:cubicBezTo>
                  <a:cubicBezTo>
                    <a:pt x="70" y="1846"/>
                    <a:pt x="70" y="1672"/>
                    <a:pt x="70" y="1498"/>
                  </a:cubicBezTo>
                  <a:cubicBezTo>
                    <a:pt x="70" y="1068"/>
                    <a:pt x="70" y="627"/>
                    <a:pt x="93" y="174"/>
                  </a:cubicBezTo>
                  <a:cubicBezTo>
                    <a:pt x="105" y="140"/>
                    <a:pt x="93" y="47"/>
                    <a:pt x="209" y="0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20"/>
            <p:cNvSpPr/>
            <p:nvPr/>
          </p:nvSpPr>
          <p:spPr>
            <a:xfrm>
              <a:off x="2465050" y="3444475"/>
              <a:ext cx="18900" cy="10175"/>
            </a:xfrm>
            <a:custGeom>
              <a:avLst/>
              <a:gdLst/>
              <a:ahLst/>
              <a:cxnLst/>
              <a:rect l="l" t="t" r="r" b="b"/>
              <a:pathLst>
                <a:path w="756" h="407" extrusionOk="0">
                  <a:moveTo>
                    <a:pt x="59" y="407"/>
                  </a:moveTo>
                  <a:cubicBezTo>
                    <a:pt x="12" y="349"/>
                    <a:pt x="1" y="291"/>
                    <a:pt x="70" y="244"/>
                  </a:cubicBezTo>
                  <a:cubicBezTo>
                    <a:pt x="256" y="163"/>
                    <a:pt x="442" y="105"/>
                    <a:pt x="639" y="12"/>
                  </a:cubicBezTo>
                  <a:cubicBezTo>
                    <a:pt x="651" y="12"/>
                    <a:pt x="674" y="1"/>
                    <a:pt x="697" y="12"/>
                  </a:cubicBezTo>
                  <a:cubicBezTo>
                    <a:pt x="721" y="35"/>
                    <a:pt x="732" y="47"/>
                    <a:pt x="755" y="70"/>
                  </a:cubicBezTo>
                  <a:cubicBezTo>
                    <a:pt x="755" y="93"/>
                    <a:pt x="755" y="117"/>
                    <a:pt x="732" y="128"/>
                  </a:cubicBezTo>
                  <a:cubicBezTo>
                    <a:pt x="604" y="268"/>
                    <a:pt x="268" y="395"/>
                    <a:pt x="59" y="407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20"/>
            <p:cNvSpPr/>
            <p:nvPr/>
          </p:nvSpPr>
          <p:spPr>
            <a:xfrm>
              <a:off x="2500475" y="3454925"/>
              <a:ext cx="6700" cy="7000"/>
            </a:xfrm>
            <a:custGeom>
              <a:avLst/>
              <a:gdLst/>
              <a:ahLst/>
              <a:cxnLst/>
              <a:rect l="l" t="t" r="r" b="b"/>
              <a:pathLst>
                <a:path w="268" h="280" extrusionOk="0">
                  <a:moveTo>
                    <a:pt x="47" y="1"/>
                  </a:moveTo>
                  <a:cubicBezTo>
                    <a:pt x="163" y="35"/>
                    <a:pt x="221" y="105"/>
                    <a:pt x="244" y="175"/>
                  </a:cubicBezTo>
                  <a:cubicBezTo>
                    <a:pt x="267" y="198"/>
                    <a:pt x="244" y="256"/>
                    <a:pt x="232" y="256"/>
                  </a:cubicBezTo>
                  <a:cubicBezTo>
                    <a:pt x="197" y="268"/>
                    <a:pt x="163" y="279"/>
                    <a:pt x="128" y="268"/>
                  </a:cubicBezTo>
                  <a:cubicBezTo>
                    <a:pt x="47" y="221"/>
                    <a:pt x="0" y="140"/>
                    <a:pt x="47" y="1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20"/>
            <p:cNvSpPr/>
            <p:nvPr/>
          </p:nvSpPr>
          <p:spPr>
            <a:xfrm>
              <a:off x="2509750" y="3605850"/>
              <a:ext cx="6400" cy="8425"/>
            </a:xfrm>
            <a:custGeom>
              <a:avLst/>
              <a:gdLst/>
              <a:ahLst/>
              <a:cxnLst/>
              <a:rect l="l" t="t" r="r" b="b"/>
              <a:pathLst>
                <a:path w="256" h="337" extrusionOk="0">
                  <a:moveTo>
                    <a:pt x="186" y="0"/>
                  </a:moveTo>
                  <a:cubicBezTo>
                    <a:pt x="256" y="163"/>
                    <a:pt x="151" y="256"/>
                    <a:pt x="93" y="337"/>
                  </a:cubicBezTo>
                  <a:cubicBezTo>
                    <a:pt x="1" y="325"/>
                    <a:pt x="1" y="267"/>
                    <a:pt x="1" y="221"/>
                  </a:cubicBezTo>
                  <a:cubicBezTo>
                    <a:pt x="12" y="116"/>
                    <a:pt x="12" y="116"/>
                    <a:pt x="186" y="0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20"/>
            <p:cNvSpPr/>
            <p:nvPr/>
          </p:nvSpPr>
          <p:spPr>
            <a:xfrm>
              <a:off x="2438925" y="3366975"/>
              <a:ext cx="7575" cy="10475"/>
            </a:xfrm>
            <a:custGeom>
              <a:avLst/>
              <a:gdLst/>
              <a:ahLst/>
              <a:cxnLst/>
              <a:rect l="l" t="t" r="r" b="b"/>
              <a:pathLst>
                <a:path w="303" h="419" extrusionOk="0">
                  <a:moveTo>
                    <a:pt x="129" y="419"/>
                  </a:moveTo>
                  <a:cubicBezTo>
                    <a:pt x="24" y="372"/>
                    <a:pt x="1" y="291"/>
                    <a:pt x="1" y="210"/>
                  </a:cubicBezTo>
                  <a:cubicBezTo>
                    <a:pt x="1" y="175"/>
                    <a:pt x="13" y="105"/>
                    <a:pt x="36" y="71"/>
                  </a:cubicBezTo>
                  <a:cubicBezTo>
                    <a:pt x="71" y="13"/>
                    <a:pt x="129" y="1"/>
                    <a:pt x="198" y="13"/>
                  </a:cubicBezTo>
                  <a:cubicBezTo>
                    <a:pt x="256" y="24"/>
                    <a:pt x="303" y="94"/>
                    <a:pt x="291" y="152"/>
                  </a:cubicBezTo>
                  <a:cubicBezTo>
                    <a:pt x="245" y="245"/>
                    <a:pt x="233" y="349"/>
                    <a:pt x="129" y="419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20"/>
            <p:cNvSpPr/>
            <p:nvPr/>
          </p:nvSpPr>
          <p:spPr>
            <a:xfrm>
              <a:off x="2458100" y="3377725"/>
              <a:ext cx="6700" cy="8725"/>
            </a:xfrm>
            <a:custGeom>
              <a:avLst/>
              <a:gdLst/>
              <a:ahLst/>
              <a:cxnLst/>
              <a:rect l="l" t="t" r="r" b="b"/>
              <a:pathLst>
                <a:path w="268" h="349" extrusionOk="0">
                  <a:moveTo>
                    <a:pt x="128" y="349"/>
                  </a:moveTo>
                  <a:cubicBezTo>
                    <a:pt x="23" y="291"/>
                    <a:pt x="0" y="233"/>
                    <a:pt x="12" y="163"/>
                  </a:cubicBezTo>
                  <a:cubicBezTo>
                    <a:pt x="23" y="93"/>
                    <a:pt x="81" y="47"/>
                    <a:pt x="139" y="12"/>
                  </a:cubicBezTo>
                  <a:cubicBezTo>
                    <a:pt x="174" y="0"/>
                    <a:pt x="221" y="0"/>
                    <a:pt x="232" y="35"/>
                  </a:cubicBezTo>
                  <a:cubicBezTo>
                    <a:pt x="256" y="59"/>
                    <a:pt x="267" y="105"/>
                    <a:pt x="267" y="128"/>
                  </a:cubicBezTo>
                  <a:cubicBezTo>
                    <a:pt x="267" y="151"/>
                    <a:pt x="267" y="175"/>
                    <a:pt x="256" y="186"/>
                  </a:cubicBezTo>
                  <a:cubicBezTo>
                    <a:pt x="232" y="233"/>
                    <a:pt x="174" y="291"/>
                    <a:pt x="128" y="349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20"/>
            <p:cNvSpPr/>
            <p:nvPr/>
          </p:nvSpPr>
          <p:spPr>
            <a:xfrm>
              <a:off x="2451425" y="3360300"/>
              <a:ext cx="7275" cy="6700"/>
            </a:xfrm>
            <a:custGeom>
              <a:avLst/>
              <a:gdLst/>
              <a:ahLst/>
              <a:cxnLst/>
              <a:rect l="l" t="t" r="r" b="b"/>
              <a:pathLst>
                <a:path w="291" h="268" extrusionOk="0">
                  <a:moveTo>
                    <a:pt x="0" y="245"/>
                  </a:moveTo>
                  <a:cubicBezTo>
                    <a:pt x="23" y="175"/>
                    <a:pt x="35" y="117"/>
                    <a:pt x="47" y="71"/>
                  </a:cubicBezTo>
                  <a:cubicBezTo>
                    <a:pt x="93" y="13"/>
                    <a:pt x="151" y="1"/>
                    <a:pt x="209" y="36"/>
                  </a:cubicBezTo>
                  <a:cubicBezTo>
                    <a:pt x="267" y="59"/>
                    <a:pt x="290" y="117"/>
                    <a:pt x="279" y="187"/>
                  </a:cubicBezTo>
                  <a:cubicBezTo>
                    <a:pt x="279" y="221"/>
                    <a:pt x="244" y="245"/>
                    <a:pt x="221" y="245"/>
                  </a:cubicBezTo>
                  <a:cubicBezTo>
                    <a:pt x="163" y="268"/>
                    <a:pt x="105" y="268"/>
                    <a:pt x="0" y="245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20"/>
            <p:cNvSpPr/>
            <p:nvPr/>
          </p:nvSpPr>
          <p:spPr>
            <a:xfrm>
              <a:off x="2430800" y="3378600"/>
              <a:ext cx="8450" cy="5250"/>
            </a:xfrm>
            <a:custGeom>
              <a:avLst/>
              <a:gdLst/>
              <a:ahLst/>
              <a:cxnLst/>
              <a:rect l="l" t="t" r="r" b="b"/>
              <a:pathLst>
                <a:path w="338" h="210" extrusionOk="0">
                  <a:moveTo>
                    <a:pt x="94" y="198"/>
                  </a:moveTo>
                  <a:cubicBezTo>
                    <a:pt x="71" y="198"/>
                    <a:pt x="36" y="198"/>
                    <a:pt x="36" y="186"/>
                  </a:cubicBezTo>
                  <a:cubicBezTo>
                    <a:pt x="12" y="151"/>
                    <a:pt x="1" y="116"/>
                    <a:pt x="1" y="82"/>
                  </a:cubicBezTo>
                  <a:cubicBezTo>
                    <a:pt x="1" y="70"/>
                    <a:pt x="12" y="47"/>
                    <a:pt x="47" y="35"/>
                  </a:cubicBezTo>
                  <a:cubicBezTo>
                    <a:pt x="129" y="12"/>
                    <a:pt x="221" y="0"/>
                    <a:pt x="303" y="58"/>
                  </a:cubicBezTo>
                  <a:cubicBezTo>
                    <a:pt x="314" y="70"/>
                    <a:pt x="338" y="93"/>
                    <a:pt x="338" y="116"/>
                  </a:cubicBezTo>
                  <a:cubicBezTo>
                    <a:pt x="268" y="209"/>
                    <a:pt x="175" y="198"/>
                    <a:pt x="94" y="198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20"/>
            <p:cNvSpPr/>
            <p:nvPr/>
          </p:nvSpPr>
          <p:spPr>
            <a:xfrm>
              <a:off x="2449100" y="3380925"/>
              <a:ext cx="6125" cy="6700"/>
            </a:xfrm>
            <a:custGeom>
              <a:avLst/>
              <a:gdLst/>
              <a:ahLst/>
              <a:cxnLst/>
              <a:rect l="l" t="t" r="r" b="b"/>
              <a:pathLst>
                <a:path w="245" h="268" extrusionOk="0">
                  <a:moveTo>
                    <a:pt x="70" y="0"/>
                  </a:moveTo>
                  <a:cubicBezTo>
                    <a:pt x="186" y="0"/>
                    <a:pt x="244" y="81"/>
                    <a:pt x="232" y="163"/>
                  </a:cubicBezTo>
                  <a:cubicBezTo>
                    <a:pt x="209" y="198"/>
                    <a:pt x="186" y="232"/>
                    <a:pt x="151" y="256"/>
                  </a:cubicBezTo>
                  <a:cubicBezTo>
                    <a:pt x="82" y="267"/>
                    <a:pt x="0" y="174"/>
                    <a:pt x="0" y="105"/>
                  </a:cubicBezTo>
                  <a:cubicBezTo>
                    <a:pt x="0" y="58"/>
                    <a:pt x="35" y="35"/>
                    <a:pt x="70" y="0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20"/>
            <p:cNvSpPr/>
            <p:nvPr/>
          </p:nvSpPr>
          <p:spPr>
            <a:xfrm>
              <a:off x="2418900" y="3372200"/>
              <a:ext cx="6125" cy="6700"/>
            </a:xfrm>
            <a:custGeom>
              <a:avLst/>
              <a:gdLst/>
              <a:ahLst/>
              <a:cxnLst/>
              <a:rect l="l" t="t" r="r" b="b"/>
              <a:pathLst>
                <a:path w="245" h="268" extrusionOk="0">
                  <a:moveTo>
                    <a:pt x="163" y="268"/>
                  </a:moveTo>
                  <a:cubicBezTo>
                    <a:pt x="1" y="105"/>
                    <a:pt x="1" y="105"/>
                    <a:pt x="105" y="1"/>
                  </a:cubicBezTo>
                  <a:cubicBezTo>
                    <a:pt x="245" y="105"/>
                    <a:pt x="245" y="105"/>
                    <a:pt x="163" y="268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20"/>
            <p:cNvSpPr/>
            <p:nvPr/>
          </p:nvSpPr>
          <p:spPr>
            <a:xfrm>
              <a:off x="2439525" y="3355075"/>
              <a:ext cx="4650" cy="5550"/>
            </a:xfrm>
            <a:custGeom>
              <a:avLst/>
              <a:gdLst/>
              <a:ahLst/>
              <a:cxnLst/>
              <a:rect l="l" t="t" r="r" b="b"/>
              <a:pathLst>
                <a:path w="186" h="222" extrusionOk="0">
                  <a:moveTo>
                    <a:pt x="105" y="1"/>
                  </a:moveTo>
                  <a:cubicBezTo>
                    <a:pt x="174" y="47"/>
                    <a:pt x="186" y="117"/>
                    <a:pt x="163" y="187"/>
                  </a:cubicBezTo>
                  <a:cubicBezTo>
                    <a:pt x="139" y="198"/>
                    <a:pt x="116" y="222"/>
                    <a:pt x="93" y="222"/>
                  </a:cubicBezTo>
                  <a:cubicBezTo>
                    <a:pt x="58" y="222"/>
                    <a:pt x="35" y="198"/>
                    <a:pt x="35" y="163"/>
                  </a:cubicBezTo>
                  <a:cubicBezTo>
                    <a:pt x="0" y="105"/>
                    <a:pt x="0" y="36"/>
                    <a:pt x="105" y="1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20"/>
            <p:cNvSpPr/>
            <p:nvPr/>
          </p:nvSpPr>
          <p:spPr>
            <a:xfrm>
              <a:off x="2428475" y="3363225"/>
              <a:ext cx="3800" cy="5825"/>
            </a:xfrm>
            <a:custGeom>
              <a:avLst/>
              <a:gdLst/>
              <a:ahLst/>
              <a:cxnLst/>
              <a:rect l="l" t="t" r="r" b="b"/>
              <a:pathLst>
                <a:path w="152" h="233" extrusionOk="0">
                  <a:moveTo>
                    <a:pt x="24" y="221"/>
                  </a:moveTo>
                  <a:cubicBezTo>
                    <a:pt x="24" y="163"/>
                    <a:pt x="1" y="104"/>
                    <a:pt x="24" y="58"/>
                  </a:cubicBezTo>
                  <a:cubicBezTo>
                    <a:pt x="24" y="23"/>
                    <a:pt x="82" y="12"/>
                    <a:pt x="105" y="0"/>
                  </a:cubicBezTo>
                  <a:cubicBezTo>
                    <a:pt x="129" y="35"/>
                    <a:pt x="152" y="70"/>
                    <a:pt x="152" y="104"/>
                  </a:cubicBezTo>
                  <a:cubicBezTo>
                    <a:pt x="140" y="151"/>
                    <a:pt x="105" y="186"/>
                    <a:pt x="82" y="232"/>
                  </a:cubicBezTo>
                  <a:cubicBezTo>
                    <a:pt x="71" y="221"/>
                    <a:pt x="36" y="221"/>
                    <a:pt x="24" y="221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20"/>
            <p:cNvSpPr/>
            <p:nvPr/>
          </p:nvSpPr>
          <p:spPr>
            <a:xfrm>
              <a:off x="2421800" y="3384700"/>
              <a:ext cx="4400" cy="4650"/>
            </a:xfrm>
            <a:custGeom>
              <a:avLst/>
              <a:gdLst/>
              <a:ahLst/>
              <a:cxnLst/>
              <a:rect l="l" t="t" r="r" b="b"/>
              <a:pathLst>
                <a:path w="176" h="186" extrusionOk="0">
                  <a:moveTo>
                    <a:pt x="105" y="186"/>
                  </a:moveTo>
                  <a:cubicBezTo>
                    <a:pt x="59" y="128"/>
                    <a:pt x="13" y="105"/>
                    <a:pt x="1" y="58"/>
                  </a:cubicBezTo>
                  <a:cubicBezTo>
                    <a:pt x="1" y="47"/>
                    <a:pt x="59" y="0"/>
                    <a:pt x="82" y="0"/>
                  </a:cubicBezTo>
                  <a:cubicBezTo>
                    <a:pt x="117" y="0"/>
                    <a:pt x="164" y="47"/>
                    <a:pt x="164" y="70"/>
                  </a:cubicBezTo>
                  <a:cubicBezTo>
                    <a:pt x="175" y="81"/>
                    <a:pt x="140" y="116"/>
                    <a:pt x="105" y="186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79" name="Google Shape;1079;p20"/>
          <p:cNvSpPr/>
          <p:nvPr/>
        </p:nvSpPr>
        <p:spPr>
          <a:xfrm rot="1184892">
            <a:off x="897616" y="-33814"/>
            <a:ext cx="890332" cy="812016"/>
          </a:xfrm>
          <a:custGeom>
            <a:avLst/>
            <a:gdLst/>
            <a:ahLst/>
            <a:cxnLst/>
            <a:rect l="l" t="t" r="r" b="b"/>
            <a:pathLst>
              <a:path w="9977" h="8624" extrusionOk="0">
                <a:moveTo>
                  <a:pt x="6855" y="309"/>
                </a:moveTo>
                <a:cubicBezTo>
                  <a:pt x="8143" y="309"/>
                  <a:pt x="8260" y="2113"/>
                  <a:pt x="8151" y="3106"/>
                </a:cubicBezTo>
                <a:cubicBezTo>
                  <a:pt x="8139" y="3245"/>
                  <a:pt x="8104" y="3396"/>
                  <a:pt x="8081" y="3535"/>
                </a:cubicBezTo>
                <a:cubicBezTo>
                  <a:pt x="7733" y="3570"/>
                  <a:pt x="7384" y="3593"/>
                  <a:pt x="7036" y="3686"/>
                </a:cubicBezTo>
                <a:cubicBezTo>
                  <a:pt x="6978" y="3698"/>
                  <a:pt x="6932" y="3744"/>
                  <a:pt x="6932" y="3802"/>
                </a:cubicBezTo>
                <a:cubicBezTo>
                  <a:pt x="6920" y="4151"/>
                  <a:pt x="6874" y="4685"/>
                  <a:pt x="6757" y="5091"/>
                </a:cubicBezTo>
                <a:cubicBezTo>
                  <a:pt x="6653" y="4545"/>
                  <a:pt x="6641" y="3976"/>
                  <a:pt x="6525" y="3442"/>
                </a:cubicBezTo>
                <a:cubicBezTo>
                  <a:pt x="6444" y="3048"/>
                  <a:pt x="6444" y="2549"/>
                  <a:pt x="6235" y="2189"/>
                </a:cubicBezTo>
                <a:cubicBezTo>
                  <a:pt x="6212" y="2147"/>
                  <a:pt x="6172" y="2127"/>
                  <a:pt x="6131" y="2127"/>
                </a:cubicBezTo>
                <a:cubicBezTo>
                  <a:pt x="6071" y="2127"/>
                  <a:pt x="6010" y="2170"/>
                  <a:pt x="6003" y="2247"/>
                </a:cubicBezTo>
                <a:cubicBezTo>
                  <a:pt x="5933" y="2932"/>
                  <a:pt x="5817" y="3628"/>
                  <a:pt x="5806" y="4313"/>
                </a:cubicBezTo>
                <a:cubicBezTo>
                  <a:pt x="5652" y="4272"/>
                  <a:pt x="5420" y="4245"/>
                  <a:pt x="5185" y="4245"/>
                </a:cubicBezTo>
                <a:cubicBezTo>
                  <a:pt x="4887" y="4245"/>
                  <a:pt x="4585" y="4289"/>
                  <a:pt x="4436" y="4406"/>
                </a:cubicBezTo>
                <a:cubicBezTo>
                  <a:pt x="4273" y="4534"/>
                  <a:pt x="4308" y="4743"/>
                  <a:pt x="4273" y="4928"/>
                </a:cubicBezTo>
                <a:cubicBezTo>
                  <a:pt x="4250" y="5207"/>
                  <a:pt x="4250" y="5474"/>
                  <a:pt x="4238" y="5741"/>
                </a:cubicBezTo>
                <a:cubicBezTo>
                  <a:pt x="3855" y="4557"/>
                  <a:pt x="3600" y="3303"/>
                  <a:pt x="3205" y="2131"/>
                </a:cubicBezTo>
                <a:cubicBezTo>
                  <a:pt x="3180" y="2062"/>
                  <a:pt x="3114" y="2020"/>
                  <a:pt x="3051" y="2020"/>
                </a:cubicBezTo>
                <a:cubicBezTo>
                  <a:pt x="2998" y="2020"/>
                  <a:pt x="2948" y="2050"/>
                  <a:pt x="2926" y="2119"/>
                </a:cubicBezTo>
                <a:cubicBezTo>
                  <a:pt x="2694" y="2804"/>
                  <a:pt x="2694" y="3698"/>
                  <a:pt x="2764" y="4487"/>
                </a:cubicBezTo>
                <a:cubicBezTo>
                  <a:pt x="2520" y="4081"/>
                  <a:pt x="2265" y="3698"/>
                  <a:pt x="1882" y="3408"/>
                </a:cubicBezTo>
                <a:cubicBezTo>
                  <a:pt x="1865" y="3394"/>
                  <a:pt x="1847" y="3389"/>
                  <a:pt x="1831" y="3389"/>
                </a:cubicBezTo>
                <a:cubicBezTo>
                  <a:pt x="1789" y="3389"/>
                  <a:pt x="1751" y="3424"/>
                  <a:pt x="1742" y="3466"/>
                </a:cubicBezTo>
                <a:cubicBezTo>
                  <a:pt x="1638" y="3791"/>
                  <a:pt x="1707" y="4290"/>
                  <a:pt x="1464" y="4511"/>
                </a:cubicBezTo>
                <a:cubicBezTo>
                  <a:pt x="1406" y="4557"/>
                  <a:pt x="1313" y="4603"/>
                  <a:pt x="1220" y="4627"/>
                </a:cubicBezTo>
                <a:cubicBezTo>
                  <a:pt x="1046" y="4348"/>
                  <a:pt x="895" y="4058"/>
                  <a:pt x="790" y="3744"/>
                </a:cubicBezTo>
                <a:cubicBezTo>
                  <a:pt x="430" y="2583"/>
                  <a:pt x="535" y="1121"/>
                  <a:pt x="1754" y="517"/>
                </a:cubicBezTo>
                <a:cubicBezTo>
                  <a:pt x="1956" y="419"/>
                  <a:pt x="2164" y="375"/>
                  <a:pt x="2371" y="375"/>
                </a:cubicBezTo>
                <a:cubicBezTo>
                  <a:pt x="3409" y="375"/>
                  <a:pt x="4437" y="1480"/>
                  <a:pt x="4796" y="2351"/>
                </a:cubicBezTo>
                <a:cubicBezTo>
                  <a:pt x="4797" y="2355"/>
                  <a:pt x="4799" y="2357"/>
                  <a:pt x="4802" y="2357"/>
                </a:cubicBezTo>
                <a:cubicBezTo>
                  <a:pt x="4883" y="2357"/>
                  <a:pt x="5449" y="1004"/>
                  <a:pt x="5875" y="656"/>
                </a:cubicBezTo>
                <a:cubicBezTo>
                  <a:pt x="6073" y="494"/>
                  <a:pt x="6305" y="378"/>
                  <a:pt x="6595" y="331"/>
                </a:cubicBezTo>
                <a:cubicBezTo>
                  <a:pt x="6687" y="316"/>
                  <a:pt x="6773" y="309"/>
                  <a:pt x="6855" y="309"/>
                </a:cubicBezTo>
                <a:close/>
                <a:moveTo>
                  <a:pt x="3101" y="2676"/>
                </a:moveTo>
                <a:cubicBezTo>
                  <a:pt x="3530" y="3942"/>
                  <a:pt x="3716" y="5323"/>
                  <a:pt x="4203" y="6554"/>
                </a:cubicBezTo>
                <a:cubicBezTo>
                  <a:pt x="4225" y="6610"/>
                  <a:pt x="4266" y="6632"/>
                  <a:pt x="4310" y="6632"/>
                </a:cubicBezTo>
                <a:cubicBezTo>
                  <a:pt x="4384" y="6632"/>
                  <a:pt x="4468" y="6569"/>
                  <a:pt x="4482" y="6496"/>
                </a:cubicBezTo>
                <a:cubicBezTo>
                  <a:pt x="4505" y="6229"/>
                  <a:pt x="4517" y="5938"/>
                  <a:pt x="4540" y="5660"/>
                </a:cubicBezTo>
                <a:cubicBezTo>
                  <a:pt x="4552" y="5451"/>
                  <a:pt x="4494" y="5033"/>
                  <a:pt x="4587" y="4847"/>
                </a:cubicBezTo>
                <a:cubicBezTo>
                  <a:pt x="4683" y="4629"/>
                  <a:pt x="5107" y="4542"/>
                  <a:pt x="5450" y="4542"/>
                </a:cubicBezTo>
                <a:cubicBezTo>
                  <a:pt x="5563" y="4542"/>
                  <a:pt x="5667" y="4551"/>
                  <a:pt x="5747" y="4569"/>
                </a:cubicBezTo>
                <a:cubicBezTo>
                  <a:pt x="5757" y="4571"/>
                  <a:pt x="5767" y="4572"/>
                  <a:pt x="5776" y="4572"/>
                </a:cubicBezTo>
                <a:cubicBezTo>
                  <a:pt x="5821" y="4572"/>
                  <a:pt x="5858" y="4549"/>
                  <a:pt x="5887" y="4511"/>
                </a:cubicBezTo>
                <a:cubicBezTo>
                  <a:pt x="5898" y="4511"/>
                  <a:pt x="5898" y="4499"/>
                  <a:pt x="5898" y="4499"/>
                </a:cubicBezTo>
                <a:cubicBezTo>
                  <a:pt x="6131" y="4046"/>
                  <a:pt x="6177" y="3466"/>
                  <a:pt x="6189" y="2920"/>
                </a:cubicBezTo>
                <a:cubicBezTo>
                  <a:pt x="6235" y="3210"/>
                  <a:pt x="6258" y="3501"/>
                  <a:pt x="6305" y="3733"/>
                </a:cubicBezTo>
                <a:cubicBezTo>
                  <a:pt x="6421" y="4290"/>
                  <a:pt x="6479" y="4894"/>
                  <a:pt x="6641" y="5439"/>
                </a:cubicBezTo>
                <a:cubicBezTo>
                  <a:pt x="6653" y="5486"/>
                  <a:pt x="6685" y="5509"/>
                  <a:pt x="6718" y="5509"/>
                </a:cubicBezTo>
                <a:cubicBezTo>
                  <a:pt x="6752" y="5509"/>
                  <a:pt x="6787" y="5486"/>
                  <a:pt x="6804" y="5439"/>
                </a:cubicBezTo>
                <a:cubicBezTo>
                  <a:pt x="6978" y="5045"/>
                  <a:pt x="6955" y="4104"/>
                  <a:pt x="7303" y="3872"/>
                </a:cubicBezTo>
                <a:cubicBezTo>
                  <a:pt x="7466" y="3768"/>
                  <a:pt x="7733" y="3756"/>
                  <a:pt x="8000" y="3756"/>
                </a:cubicBezTo>
                <a:cubicBezTo>
                  <a:pt x="7814" y="4615"/>
                  <a:pt x="7396" y="5404"/>
                  <a:pt x="6908" y="6113"/>
                </a:cubicBezTo>
                <a:cubicBezTo>
                  <a:pt x="6386" y="6844"/>
                  <a:pt x="5678" y="7471"/>
                  <a:pt x="5167" y="8202"/>
                </a:cubicBezTo>
                <a:cubicBezTo>
                  <a:pt x="4436" y="7575"/>
                  <a:pt x="3716" y="6948"/>
                  <a:pt x="2950" y="6356"/>
                </a:cubicBezTo>
                <a:cubicBezTo>
                  <a:pt x="2369" y="5892"/>
                  <a:pt x="1777" y="5393"/>
                  <a:pt x="1348" y="4801"/>
                </a:cubicBezTo>
                <a:cubicBezTo>
                  <a:pt x="1429" y="4789"/>
                  <a:pt x="1499" y="4754"/>
                  <a:pt x="1568" y="4708"/>
                </a:cubicBezTo>
                <a:cubicBezTo>
                  <a:pt x="1870" y="4476"/>
                  <a:pt x="1754" y="4000"/>
                  <a:pt x="1858" y="3651"/>
                </a:cubicBezTo>
                <a:lnTo>
                  <a:pt x="1858" y="3651"/>
                </a:lnTo>
                <a:cubicBezTo>
                  <a:pt x="2207" y="4046"/>
                  <a:pt x="2450" y="4511"/>
                  <a:pt x="2741" y="4963"/>
                </a:cubicBezTo>
                <a:cubicBezTo>
                  <a:pt x="2764" y="4998"/>
                  <a:pt x="2810" y="5021"/>
                  <a:pt x="2857" y="5021"/>
                </a:cubicBezTo>
                <a:cubicBezTo>
                  <a:pt x="2865" y="5024"/>
                  <a:pt x="2875" y="5026"/>
                  <a:pt x="2884" y="5026"/>
                </a:cubicBezTo>
                <a:cubicBezTo>
                  <a:pt x="2916" y="5026"/>
                  <a:pt x="2950" y="5010"/>
                  <a:pt x="2950" y="4975"/>
                </a:cubicBezTo>
                <a:cubicBezTo>
                  <a:pt x="2984" y="4940"/>
                  <a:pt x="2996" y="4905"/>
                  <a:pt x="2984" y="4859"/>
                </a:cubicBezTo>
                <a:cubicBezTo>
                  <a:pt x="3101" y="4151"/>
                  <a:pt x="3031" y="3408"/>
                  <a:pt x="3101" y="2676"/>
                </a:cubicBezTo>
                <a:close/>
                <a:moveTo>
                  <a:pt x="2364" y="0"/>
                </a:moveTo>
                <a:cubicBezTo>
                  <a:pt x="1325" y="0"/>
                  <a:pt x="472" y="919"/>
                  <a:pt x="268" y="1898"/>
                </a:cubicBezTo>
                <a:cubicBezTo>
                  <a:pt x="59" y="2955"/>
                  <a:pt x="303" y="3872"/>
                  <a:pt x="814" y="4685"/>
                </a:cubicBezTo>
                <a:cubicBezTo>
                  <a:pt x="535" y="4731"/>
                  <a:pt x="256" y="4743"/>
                  <a:pt x="82" y="4789"/>
                </a:cubicBezTo>
                <a:cubicBezTo>
                  <a:pt x="1" y="4801"/>
                  <a:pt x="24" y="4917"/>
                  <a:pt x="94" y="4917"/>
                </a:cubicBezTo>
                <a:cubicBezTo>
                  <a:pt x="148" y="4926"/>
                  <a:pt x="202" y="4930"/>
                  <a:pt x="256" y="4930"/>
                </a:cubicBezTo>
                <a:cubicBezTo>
                  <a:pt x="477" y="4930"/>
                  <a:pt x="692" y="4866"/>
                  <a:pt x="906" y="4847"/>
                </a:cubicBezTo>
                <a:cubicBezTo>
                  <a:pt x="1893" y="6322"/>
                  <a:pt x="5028" y="8609"/>
                  <a:pt x="5063" y="8620"/>
                </a:cubicBezTo>
                <a:cubicBezTo>
                  <a:pt x="5066" y="8622"/>
                  <a:pt x="5071" y="8623"/>
                  <a:pt x="5076" y="8623"/>
                </a:cubicBezTo>
                <a:cubicBezTo>
                  <a:pt x="5258" y="8623"/>
                  <a:pt x="6222" y="7469"/>
                  <a:pt x="6583" y="6995"/>
                </a:cubicBezTo>
                <a:cubicBezTo>
                  <a:pt x="6990" y="6438"/>
                  <a:pt x="7384" y="5857"/>
                  <a:pt x="7675" y="5242"/>
                </a:cubicBezTo>
                <a:cubicBezTo>
                  <a:pt x="7884" y="4778"/>
                  <a:pt x="8093" y="4278"/>
                  <a:pt x="8243" y="3791"/>
                </a:cubicBezTo>
                <a:cubicBezTo>
                  <a:pt x="8383" y="3791"/>
                  <a:pt x="8534" y="3802"/>
                  <a:pt x="8650" y="3802"/>
                </a:cubicBezTo>
                <a:cubicBezTo>
                  <a:pt x="9033" y="3791"/>
                  <a:pt x="9404" y="3756"/>
                  <a:pt x="9788" y="3698"/>
                </a:cubicBezTo>
                <a:cubicBezTo>
                  <a:pt x="9977" y="3653"/>
                  <a:pt x="9910" y="3406"/>
                  <a:pt x="9751" y="3406"/>
                </a:cubicBezTo>
                <a:cubicBezTo>
                  <a:pt x="9744" y="3406"/>
                  <a:pt x="9737" y="3407"/>
                  <a:pt x="9729" y="3408"/>
                </a:cubicBezTo>
                <a:cubicBezTo>
                  <a:pt x="9265" y="3477"/>
                  <a:pt x="8789" y="3501"/>
                  <a:pt x="8325" y="3524"/>
                </a:cubicBezTo>
                <a:cubicBezTo>
                  <a:pt x="8499" y="2816"/>
                  <a:pt x="8557" y="2084"/>
                  <a:pt x="8325" y="1364"/>
                </a:cubicBezTo>
                <a:cubicBezTo>
                  <a:pt x="8103" y="629"/>
                  <a:pt x="7654" y="33"/>
                  <a:pt x="6901" y="33"/>
                </a:cubicBezTo>
                <a:cubicBezTo>
                  <a:pt x="6787" y="33"/>
                  <a:pt x="6666" y="47"/>
                  <a:pt x="6537" y="76"/>
                </a:cubicBezTo>
                <a:cubicBezTo>
                  <a:pt x="5678" y="262"/>
                  <a:pt x="5097" y="1121"/>
                  <a:pt x="4796" y="1898"/>
                </a:cubicBezTo>
                <a:cubicBezTo>
                  <a:pt x="4470" y="1028"/>
                  <a:pt x="3495" y="145"/>
                  <a:pt x="2613" y="18"/>
                </a:cubicBezTo>
                <a:cubicBezTo>
                  <a:pt x="2529" y="6"/>
                  <a:pt x="2446" y="0"/>
                  <a:pt x="236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80" name="Google Shape;1080;p20"/>
          <p:cNvGrpSpPr/>
          <p:nvPr/>
        </p:nvGrpSpPr>
        <p:grpSpPr>
          <a:xfrm rot="-6261324">
            <a:off x="1228297" y="434228"/>
            <a:ext cx="358602" cy="1165471"/>
            <a:chOff x="954700" y="3672025"/>
            <a:chExt cx="106825" cy="360200"/>
          </a:xfrm>
        </p:grpSpPr>
        <p:sp>
          <p:nvSpPr>
            <p:cNvPr id="1081" name="Google Shape;1081;p20"/>
            <p:cNvSpPr/>
            <p:nvPr/>
          </p:nvSpPr>
          <p:spPr>
            <a:xfrm>
              <a:off x="954700" y="3672025"/>
              <a:ext cx="106825" cy="360200"/>
            </a:xfrm>
            <a:custGeom>
              <a:avLst/>
              <a:gdLst/>
              <a:ahLst/>
              <a:cxnLst/>
              <a:rect l="l" t="t" r="r" b="b"/>
              <a:pathLst>
                <a:path w="4273" h="14408" extrusionOk="0">
                  <a:moveTo>
                    <a:pt x="2276" y="0"/>
                  </a:moveTo>
                  <a:cubicBezTo>
                    <a:pt x="2392" y="81"/>
                    <a:pt x="2380" y="186"/>
                    <a:pt x="2380" y="290"/>
                  </a:cubicBezTo>
                  <a:cubicBezTo>
                    <a:pt x="2380" y="650"/>
                    <a:pt x="2392" y="999"/>
                    <a:pt x="2392" y="1358"/>
                  </a:cubicBezTo>
                  <a:cubicBezTo>
                    <a:pt x="2392" y="2078"/>
                    <a:pt x="2392" y="2798"/>
                    <a:pt x="2403" y="3506"/>
                  </a:cubicBezTo>
                  <a:cubicBezTo>
                    <a:pt x="2403" y="3622"/>
                    <a:pt x="2392" y="3727"/>
                    <a:pt x="2450" y="3854"/>
                  </a:cubicBezTo>
                  <a:cubicBezTo>
                    <a:pt x="2636" y="3854"/>
                    <a:pt x="2810" y="3889"/>
                    <a:pt x="2984" y="3947"/>
                  </a:cubicBezTo>
                  <a:cubicBezTo>
                    <a:pt x="3100" y="3982"/>
                    <a:pt x="3146" y="4063"/>
                    <a:pt x="3158" y="4156"/>
                  </a:cubicBezTo>
                  <a:lnTo>
                    <a:pt x="3158" y="4470"/>
                  </a:lnTo>
                  <a:cubicBezTo>
                    <a:pt x="3158" y="4574"/>
                    <a:pt x="3170" y="4667"/>
                    <a:pt x="3170" y="4772"/>
                  </a:cubicBezTo>
                  <a:cubicBezTo>
                    <a:pt x="3228" y="4783"/>
                    <a:pt x="3286" y="4783"/>
                    <a:pt x="3332" y="4806"/>
                  </a:cubicBezTo>
                  <a:cubicBezTo>
                    <a:pt x="3437" y="4830"/>
                    <a:pt x="3506" y="4888"/>
                    <a:pt x="3541" y="4981"/>
                  </a:cubicBezTo>
                  <a:cubicBezTo>
                    <a:pt x="3599" y="5131"/>
                    <a:pt x="3669" y="5294"/>
                    <a:pt x="3669" y="5468"/>
                  </a:cubicBezTo>
                  <a:cubicBezTo>
                    <a:pt x="3669" y="6606"/>
                    <a:pt x="3669" y="7732"/>
                    <a:pt x="3680" y="8881"/>
                  </a:cubicBezTo>
                  <a:cubicBezTo>
                    <a:pt x="3680" y="8997"/>
                    <a:pt x="3657" y="9125"/>
                    <a:pt x="3634" y="9241"/>
                  </a:cubicBezTo>
                  <a:cubicBezTo>
                    <a:pt x="3634" y="9276"/>
                    <a:pt x="3611" y="9299"/>
                    <a:pt x="3611" y="9334"/>
                  </a:cubicBezTo>
                  <a:cubicBezTo>
                    <a:pt x="3622" y="9636"/>
                    <a:pt x="3541" y="9938"/>
                    <a:pt x="3564" y="10239"/>
                  </a:cubicBezTo>
                  <a:cubicBezTo>
                    <a:pt x="3576" y="10437"/>
                    <a:pt x="3576" y="10611"/>
                    <a:pt x="3576" y="10797"/>
                  </a:cubicBezTo>
                  <a:cubicBezTo>
                    <a:pt x="3576" y="10901"/>
                    <a:pt x="3599" y="10994"/>
                    <a:pt x="3599" y="11110"/>
                  </a:cubicBezTo>
                  <a:cubicBezTo>
                    <a:pt x="3808" y="11099"/>
                    <a:pt x="3982" y="11168"/>
                    <a:pt x="4133" y="11308"/>
                  </a:cubicBezTo>
                  <a:cubicBezTo>
                    <a:pt x="4180" y="11342"/>
                    <a:pt x="4214" y="11389"/>
                    <a:pt x="4238" y="11447"/>
                  </a:cubicBezTo>
                  <a:cubicBezTo>
                    <a:pt x="4272" y="11691"/>
                    <a:pt x="4214" y="11923"/>
                    <a:pt x="4122" y="12155"/>
                  </a:cubicBezTo>
                  <a:cubicBezTo>
                    <a:pt x="4075" y="12248"/>
                    <a:pt x="4005" y="12306"/>
                    <a:pt x="3901" y="12306"/>
                  </a:cubicBezTo>
                  <a:cubicBezTo>
                    <a:pt x="3611" y="12306"/>
                    <a:pt x="3309" y="12306"/>
                    <a:pt x="3019" y="12294"/>
                  </a:cubicBezTo>
                  <a:cubicBezTo>
                    <a:pt x="2937" y="12294"/>
                    <a:pt x="2868" y="12248"/>
                    <a:pt x="2763" y="12213"/>
                  </a:cubicBezTo>
                  <a:cubicBezTo>
                    <a:pt x="2682" y="12445"/>
                    <a:pt x="2740" y="12666"/>
                    <a:pt x="2728" y="12898"/>
                  </a:cubicBezTo>
                  <a:cubicBezTo>
                    <a:pt x="2705" y="13119"/>
                    <a:pt x="2728" y="13351"/>
                    <a:pt x="2728" y="13583"/>
                  </a:cubicBezTo>
                  <a:cubicBezTo>
                    <a:pt x="2798" y="13583"/>
                    <a:pt x="2844" y="13571"/>
                    <a:pt x="2903" y="13571"/>
                  </a:cubicBezTo>
                  <a:cubicBezTo>
                    <a:pt x="2937" y="13571"/>
                    <a:pt x="2984" y="13548"/>
                    <a:pt x="3019" y="13583"/>
                  </a:cubicBezTo>
                  <a:cubicBezTo>
                    <a:pt x="3193" y="13699"/>
                    <a:pt x="3379" y="13757"/>
                    <a:pt x="3506" y="13931"/>
                  </a:cubicBezTo>
                  <a:cubicBezTo>
                    <a:pt x="3599" y="14047"/>
                    <a:pt x="3576" y="14175"/>
                    <a:pt x="3541" y="14303"/>
                  </a:cubicBezTo>
                  <a:cubicBezTo>
                    <a:pt x="3518" y="14361"/>
                    <a:pt x="3460" y="14407"/>
                    <a:pt x="3402" y="14407"/>
                  </a:cubicBezTo>
                  <a:lnTo>
                    <a:pt x="3193" y="14407"/>
                  </a:lnTo>
                  <a:lnTo>
                    <a:pt x="1533" y="14407"/>
                  </a:lnTo>
                  <a:cubicBezTo>
                    <a:pt x="1370" y="14407"/>
                    <a:pt x="1231" y="14396"/>
                    <a:pt x="1103" y="14303"/>
                  </a:cubicBezTo>
                  <a:cubicBezTo>
                    <a:pt x="1022" y="14268"/>
                    <a:pt x="952" y="14245"/>
                    <a:pt x="871" y="14221"/>
                  </a:cubicBezTo>
                  <a:cubicBezTo>
                    <a:pt x="778" y="14187"/>
                    <a:pt x="720" y="14129"/>
                    <a:pt x="697" y="14047"/>
                  </a:cubicBezTo>
                  <a:cubicBezTo>
                    <a:pt x="650" y="13943"/>
                    <a:pt x="697" y="13827"/>
                    <a:pt x="813" y="13804"/>
                  </a:cubicBezTo>
                  <a:cubicBezTo>
                    <a:pt x="987" y="13757"/>
                    <a:pt x="1126" y="13687"/>
                    <a:pt x="1289" y="13595"/>
                  </a:cubicBezTo>
                  <a:cubicBezTo>
                    <a:pt x="1347" y="13560"/>
                    <a:pt x="1417" y="13548"/>
                    <a:pt x="1486" y="13537"/>
                  </a:cubicBezTo>
                  <a:cubicBezTo>
                    <a:pt x="1544" y="13525"/>
                    <a:pt x="1602" y="13490"/>
                    <a:pt x="1649" y="13478"/>
                  </a:cubicBezTo>
                  <a:cubicBezTo>
                    <a:pt x="1695" y="13246"/>
                    <a:pt x="1707" y="12445"/>
                    <a:pt x="1660" y="12201"/>
                  </a:cubicBezTo>
                  <a:cubicBezTo>
                    <a:pt x="1602" y="12201"/>
                    <a:pt x="1544" y="12190"/>
                    <a:pt x="1486" y="12190"/>
                  </a:cubicBezTo>
                  <a:cubicBezTo>
                    <a:pt x="1289" y="12190"/>
                    <a:pt x="1080" y="12178"/>
                    <a:pt x="883" y="12190"/>
                  </a:cubicBezTo>
                  <a:cubicBezTo>
                    <a:pt x="639" y="12201"/>
                    <a:pt x="407" y="12143"/>
                    <a:pt x="151" y="12097"/>
                  </a:cubicBezTo>
                  <a:cubicBezTo>
                    <a:pt x="58" y="12085"/>
                    <a:pt x="12" y="12027"/>
                    <a:pt x="12" y="11946"/>
                  </a:cubicBezTo>
                  <a:cubicBezTo>
                    <a:pt x="12" y="11725"/>
                    <a:pt x="0" y="11493"/>
                    <a:pt x="12" y="11273"/>
                  </a:cubicBezTo>
                  <a:cubicBezTo>
                    <a:pt x="12" y="11110"/>
                    <a:pt x="116" y="11041"/>
                    <a:pt x="267" y="11029"/>
                  </a:cubicBezTo>
                  <a:lnTo>
                    <a:pt x="581" y="11029"/>
                  </a:lnTo>
                  <a:cubicBezTo>
                    <a:pt x="650" y="11029"/>
                    <a:pt x="708" y="11006"/>
                    <a:pt x="790" y="11006"/>
                  </a:cubicBezTo>
                  <a:cubicBezTo>
                    <a:pt x="790" y="10924"/>
                    <a:pt x="813" y="10855"/>
                    <a:pt x="813" y="10797"/>
                  </a:cubicBezTo>
                  <a:lnTo>
                    <a:pt x="813" y="8034"/>
                  </a:lnTo>
                  <a:cubicBezTo>
                    <a:pt x="813" y="7047"/>
                    <a:pt x="824" y="6072"/>
                    <a:pt x="824" y="5097"/>
                  </a:cubicBezTo>
                  <a:cubicBezTo>
                    <a:pt x="824" y="5015"/>
                    <a:pt x="824" y="4946"/>
                    <a:pt x="836" y="4876"/>
                  </a:cubicBezTo>
                  <a:cubicBezTo>
                    <a:pt x="848" y="4748"/>
                    <a:pt x="894" y="4690"/>
                    <a:pt x="1022" y="4690"/>
                  </a:cubicBezTo>
                  <a:cubicBezTo>
                    <a:pt x="1161" y="4690"/>
                    <a:pt x="1289" y="4667"/>
                    <a:pt x="1405" y="4574"/>
                  </a:cubicBezTo>
                  <a:lnTo>
                    <a:pt x="1405" y="4145"/>
                  </a:lnTo>
                  <a:cubicBezTo>
                    <a:pt x="1405" y="3820"/>
                    <a:pt x="1475" y="3762"/>
                    <a:pt x="1800" y="3738"/>
                  </a:cubicBezTo>
                  <a:cubicBezTo>
                    <a:pt x="1858" y="3738"/>
                    <a:pt x="1916" y="3738"/>
                    <a:pt x="1985" y="3727"/>
                  </a:cubicBezTo>
                  <a:cubicBezTo>
                    <a:pt x="1997" y="3727"/>
                    <a:pt x="2032" y="3715"/>
                    <a:pt x="2055" y="3704"/>
                  </a:cubicBezTo>
                  <a:cubicBezTo>
                    <a:pt x="2067" y="3657"/>
                    <a:pt x="2090" y="3599"/>
                    <a:pt x="2090" y="3541"/>
                  </a:cubicBezTo>
                  <a:cubicBezTo>
                    <a:pt x="2090" y="2868"/>
                    <a:pt x="2102" y="2206"/>
                    <a:pt x="2090" y="1544"/>
                  </a:cubicBezTo>
                  <a:cubicBezTo>
                    <a:pt x="2090" y="1242"/>
                    <a:pt x="2055" y="941"/>
                    <a:pt x="2043" y="639"/>
                  </a:cubicBezTo>
                  <a:cubicBezTo>
                    <a:pt x="2043" y="465"/>
                    <a:pt x="2055" y="290"/>
                    <a:pt x="2067" y="116"/>
                  </a:cubicBezTo>
                  <a:cubicBezTo>
                    <a:pt x="2102" y="58"/>
                    <a:pt x="2171" y="12"/>
                    <a:pt x="2276" y="0"/>
                  </a:cubicBezTo>
                  <a:close/>
                  <a:moveTo>
                    <a:pt x="1173" y="11168"/>
                  </a:moveTo>
                  <a:lnTo>
                    <a:pt x="1498" y="11168"/>
                  </a:lnTo>
                  <a:lnTo>
                    <a:pt x="2531" y="11168"/>
                  </a:lnTo>
                  <a:cubicBezTo>
                    <a:pt x="2624" y="11168"/>
                    <a:pt x="2705" y="11168"/>
                    <a:pt x="2763" y="11203"/>
                  </a:cubicBezTo>
                  <a:cubicBezTo>
                    <a:pt x="2926" y="11319"/>
                    <a:pt x="3088" y="11273"/>
                    <a:pt x="3262" y="11226"/>
                  </a:cubicBezTo>
                  <a:cubicBezTo>
                    <a:pt x="3262" y="11168"/>
                    <a:pt x="3274" y="11110"/>
                    <a:pt x="3274" y="11075"/>
                  </a:cubicBezTo>
                  <a:cubicBezTo>
                    <a:pt x="3286" y="10460"/>
                    <a:pt x="3309" y="9833"/>
                    <a:pt x="3320" y="9229"/>
                  </a:cubicBezTo>
                  <a:cubicBezTo>
                    <a:pt x="3320" y="9079"/>
                    <a:pt x="3344" y="8928"/>
                    <a:pt x="3367" y="8777"/>
                  </a:cubicBezTo>
                  <a:cubicBezTo>
                    <a:pt x="3379" y="8556"/>
                    <a:pt x="3390" y="8324"/>
                    <a:pt x="3332" y="8115"/>
                  </a:cubicBezTo>
                  <a:cubicBezTo>
                    <a:pt x="3181" y="8057"/>
                    <a:pt x="3007" y="8080"/>
                    <a:pt x="2844" y="8080"/>
                  </a:cubicBezTo>
                  <a:cubicBezTo>
                    <a:pt x="2810" y="8080"/>
                    <a:pt x="2775" y="8115"/>
                    <a:pt x="2740" y="8138"/>
                  </a:cubicBezTo>
                  <a:cubicBezTo>
                    <a:pt x="2601" y="8243"/>
                    <a:pt x="2577" y="8254"/>
                    <a:pt x="2485" y="8173"/>
                  </a:cubicBezTo>
                  <a:cubicBezTo>
                    <a:pt x="2380" y="8080"/>
                    <a:pt x="2276" y="8069"/>
                    <a:pt x="2171" y="8069"/>
                  </a:cubicBezTo>
                  <a:lnTo>
                    <a:pt x="1324" y="8069"/>
                  </a:lnTo>
                  <a:cubicBezTo>
                    <a:pt x="1266" y="8069"/>
                    <a:pt x="1208" y="8080"/>
                    <a:pt x="1150" y="8080"/>
                  </a:cubicBezTo>
                  <a:cubicBezTo>
                    <a:pt x="1115" y="8359"/>
                    <a:pt x="1126" y="10901"/>
                    <a:pt x="1173" y="11168"/>
                  </a:cubicBezTo>
                  <a:close/>
                  <a:moveTo>
                    <a:pt x="1150" y="4992"/>
                  </a:moveTo>
                  <a:cubicBezTo>
                    <a:pt x="1103" y="5236"/>
                    <a:pt x="1115" y="7593"/>
                    <a:pt x="1161" y="7825"/>
                  </a:cubicBezTo>
                  <a:cubicBezTo>
                    <a:pt x="1219" y="7836"/>
                    <a:pt x="1277" y="7848"/>
                    <a:pt x="1335" y="7848"/>
                  </a:cubicBezTo>
                  <a:lnTo>
                    <a:pt x="3170" y="7848"/>
                  </a:lnTo>
                  <a:cubicBezTo>
                    <a:pt x="3239" y="7848"/>
                    <a:pt x="3297" y="7825"/>
                    <a:pt x="3332" y="7825"/>
                  </a:cubicBezTo>
                  <a:cubicBezTo>
                    <a:pt x="3344" y="7778"/>
                    <a:pt x="3344" y="7744"/>
                    <a:pt x="3344" y="7720"/>
                  </a:cubicBezTo>
                  <a:cubicBezTo>
                    <a:pt x="3344" y="6977"/>
                    <a:pt x="3367" y="6258"/>
                    <a:pt x="3367" y="5515"/>
                  </a:cubicBezTo>
                  <a:cubicBezTo>
                    <a:pt x="3367" y="5352"/>
                    <a:pt x="3309" y="5224"/>
                    <a:pt x="3251" y="5097"/>
                  </a:cubicBezTo>
                  <a:cubicBezTo>
                    <a:pt x="3077" y="5050"/>
                    <a:pt x="2914" y="5015"/>
                    <a:pt x="2752" y="4992"/>
                  </a:cubicBezTo>
                  <a:cubicBezTo>
                    <a:pt x="2694" y="4969"/>
                    <a:pt x="2636" y="4969"/>
                    <a:pt x="2566" y="4969"/>
                  </a:cubicBezTo>
                  <a:lnTo>
                    <a:pt x="2067" y="4969"/>
                  </a:lnTo>
                  <a:cubicBezTo>
                    <a:pt x="1997" y="4969"/>
                    <a:pt x="1927" y="4969"/>
                    <a:pt x="1858" y="4946"/>
                  </a:cubicBezTo>
                  <a:cubicBezTo>
                    <a:pt x="1637" y="4841"/>
                    <a:pt x="1451" y="4876"/>
                    <a:pt x="1231" y="4957"/>
                  </a:cubicBezTo>
                  <a:close/>
                  <a:moveTo>
                    <a:pt x="256" y="11842"/>
                  </a:moveTo>
                  <a:cubicBezTo>
                    <a:pt x="465" y="11958"/>
                    <a:pt x="650" y="11981"/>
                    <a:pt x="836" y="11969"/>
                  </a:cubicBezTo>
                  <a:cubicBezTo>
                    <a:pt x="1451" y="11958"/>
                    <a:pt x="2055" y="11969"/>
                    <a:pt x="2670" y="11969"/>
                  </a:cubicBezTo>
                  <a:cubicBezTo>
                    <a:pt x="2752" y="11969"/>
                    <a:pt x="2856" y="11969"/>
                    <a:pt x="2949" y="11981"/>
                  </a:cubicBezTo>
                  <a:cubicBezTo>
                    <a:pt x="3239" y="12062"/>
                    <a:pt x="3495" y="12062"/>
                    <a:pt x="3831" y="12016"/>
                  </a:cubicBezTo>
                  <a:cubicBezTo>
                    <a:pt x="3936" y="11865"/>
                    <a:pt x="4017" y="11714"/>
                    <a:pt x="3947" y="11505"/>
                  </a:cubicBezTo>
                  <a:cubicBezTo>
                    <a:pt x="3855" y="11424"/>
                    <a:pt x="3762" y="11342"/>
                    <a:pt x="3622" y="11377"/>
                  </a:cubicBezTo>
                  <a:cubicBezTo>
                    <a:pt x="3471" y="11551"/>
                    <a:pt x="3471" y="11551"/>
                    <a:pt x="3239" y="11551"/>
                  </a:cubicBezTo>
                  <a:cubicBezTo>
                    <a:pt x="3100" y="11551"/>
                    <a:pt x="2972" y="11551"/>
                    <a:pt x="2844" y="11540"/>
                  </a:cubicBezTo>
                  <a:cubicBezTo>
                    <a:pt x="2543" y="11517"/>
                    <a:pt x="2229" y="11493"/>
                    <a:pt x="1927" y="11482"/>
                  </a:cubicBezTo>
                  <a:cubicBezTo>
                    <a:pt x="1672" y="11458"/>
                    <a:pt x="1393" y="11482"/>
                    <a:pt x="1126" y="11482"/>
                  </a:cubicBezTo>
                  <a:cubicBezTo>
                    <a:pt x="999" y="11482"/>
                    <a:pt x="883" y="11482"/>
                    <a:pt x="813" y="11342"/>
                  </a:cubicBezTo>
                  <a:cubicBezTo>
                    <a:pt x="801" y="11319"/>
                    <a:pt x="755" y="11284"/>
                    <a:pt x="708" y="11284"/>
                  </a:cubicBezTo>
                  <a:cubicBezTo>
                    <a:pt x="569" y="11284"/>
                    <a:pt x="407" y="11249"/>
                    <a:pt x="256" y="11319"/>
                  </a:cubicBezTo>
                  <a:cubicBezTo>
                    <a:pt x="256" y="11389"/>
                    <a:pt x="244" y="11458"/>
                    <a:pt x="244" y="11540"/>
                  </a:cubicBezTo>
                  <a:cubicBezTo>
                    <a:pt x="256" y="11656"/>
                    <a:pt x="256" y="11737"/>
                    <a:pt x="256" y="11842"/>
                  </a:cubicBezTo>
                  <a:close/>
                  <a:moveTo>
                    <a:pt x="2856" y="4238"/>
                  </a:moveTo>
                  <a:cubicBezTo>
                    <a:pt x="2752" y="4145"/>
                    <a:pt x="2659" y="4121"/>
                    <a:pt x="2543" y="4121"/>
                  </a:cubicBezTo>
                  <a:cubicBezTo>
                    <a:pt x="2392" y="4121"/>
                    <a:pt x="2229" y="4121"/>
                    <a:pt x="2090" y="4052"/>
                  </a:cubicBezTo>
                  <a:cubicBezTo>
                    <a:pt x="1997" y="4005"/>
                    <a:pt x="1869" y="4017"/>
                    <a:pt x="1765" y="4052"/>
                  </a:cubicBezTo>
                  <a:cubicBezTo>
                    <a:pt x="1707" y="4365"/>
                    <a:pt x="1707" y="4377"/>
                    <a:pt x="1881" y="4667"/>
                  </a:cubicBezTo>
                  <a:cubicBezTo>
                    <a:pt x="2194" y="4760"/>
                    <a:pt x="2508" y="4702"/>
                    <a:pt x="2844" y="4714"/>
                  </a:cubicBezTo>
                  <a:cubicBezTo>
                    <a:pt x="2868" y="4551"/>
                    <a:pt x="2856" y="4400"/>
                    <a:pt x="2856" y="4238"/>
                  </a:cubicBezTo>
                  <a:close/>
                  <a:moveTo>
                    <a:pt x="1962" y="12259"/>
                  </a:moveTo>
                  <a:lnTo>
                    <a:pt x="1962" y="13049"/>
                  </a:lnTo>
                  <a:cubicBezTo>
                    <a:pt x="1962" y="13246"/>
                    <a:pt x="1985" y="13455"/>
                    <a:pt x="2090" y="13641"/>
                  </a:cubicBezTo>
                  <a:cubicBezTo>
                    <a:pt x="2206" y="13653"/>
                    <a:pt x="2322" y="13687"/>
                    <a:pt x="2450" y="13606"/>
                  </a:cubicBezTo>
                  <a:lnTo>
                    <a:pt x="2450" y="12944"/>
                  </a:lnTo>
                  <a:cubicBezTo>
                    <a:pt x="2438" y="12712"/>
                    <a:pt x="2496" y="12480"/>
                    <a:pt x="2403" y="12248"/>
                  </a:cubicBezTo>
                  <a:cubicBezTo>
                    <a:pt x="2252" y="12236"/>
                    <a:pt x="2113" y="12213"/>
                    <a:pt x="1962" y="12259"/>
                  </a:cubicBezTo>
                  <a:close/>
                  <a:moveTo>
                    <a:pt x="1161" y="14047"/>
                  </a:moveTo>
                  <a:cubicBezTo>
                    <a:pt x="1242" y="14152"/>
                    <a:pt x="1359" y="14175"/>
                    <a:pt x="1498" y="14175"/>
                  </a:cubicBezTo>
                  <a:lnTo>
                    <a:pt x="3123" y="14175"/>
                  </a:lnTo>
                  <a:cubicBezTo>
                    <a:pt x="3158" y="14175"/>
                    <a:pt x="3204" y="14163"/>
                    <a:pt x="3262" y="14140"/>
                  </a:cubicBezTo>
                  <a:cubicBezTo>
                    <a:pt x="3146" y="14012"/>
                    <a:pt x="3065" y="13954"/>
                    <a:pt x="2775" y="13838"/>
                  </a:cubicBezTo>
                  <a:cubicBezTo>
                    <a:pt x="2554" y="13954"/>
                    <a:pt x="2554" y="13954"/>
                    <a:pt x="2310" y="13954"/>
                  </a:cubicBezTo>
                  <a:lnTo>
                    <a:pt x="2090" y="13954"/>
                  </a:lnTo>
                  <a:cubicBezTo>
                    <a:pt x="1881" y="13954"/>
                    <a:pt x="1881" y="13954"/>
                    <a:pt x="1707" y="13815"/>
                  </a:cubicBezTo>
                  <a:cubicBezTo>
                    <a:pt x="1521" y="13815"/>
                    <a:pt x="1324" y="13873"/>
                    <a:pt x="1161" y="14047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20"/>
            <p:cNvSpPr/>
            <p:nvPr/>
          </p:nvSpPr>
          <p:spPr>
            <a:xfrm>
              <a:off x="1014200" y="3903325"/>
              <a:ext cx="13375" cy="6700"/>
            </a:xfrm>
            <a:custGeom>
              <a:avLst/>
              <a:gdLst/>
              <a:ahLst/>
              <a:cxnLst/>
              <a:rect l="l" t="t" r="r" b="b"/>
              <a:pathLst>
                <a:path w="535" h="268" extrusionOk="0">
                  <a:moveTo>
                    <a:pt x="232" y="268"/>
                  </a:moveTo>
                  <a:cubicBezTo>
                    <a:pt x="186" y="256"/>
                    <a:pt x="116" y="233"/>
                    <a:pt x="47" y="221"/>
                  </a:cubicBezTo>
                  <a:cubicBezTo>
                    <a:pt x="12" y="210"/>
                    <a:pt x="0" y="175"/>
                    <a:pt x="0" y="152"/>
                  </a:cubicBezTo>
                  <a:cubicBezTo>
                    <a:pt x="0" y="117"/>
                    <a:pt x="12" y="94"/>
                    <a:pt x="47" y="82"/>
                  </a:cubicBezTo>
                  <a:cubicBezTo>
                    <a:pt x="186" y="1"/>
                    <a:pt x="337" y="1"/>
                    <a:pt x="476" y="82"/>
                  </a:cubicBezTo>
                  <a:cubicBezTo>
                    <a:pt x="499" y="94"/>
                    <a:pt x="534" y="152"/>
                    <a:pt x="523" y="175"/>
                  </a:cubicBezTo>
                  <a:cubicBezTo>
                    <a:pt x="523" y="210"/>
                    <a:pt x="476" y="233"/>
                    <a:pt x="430" y="256"/>
                  </a:cubicBezTo>
                  <a:cubicBezTo>
                    <a:pt x="372" y="268"/>
                    <a:pt x="337" y="268"/>
                    <a:pt x="232" y="268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20"/>
            <p:cNvSpPr/>
            <p:nvPr/>
          </p:nvSpPr>
          <p:spPr>
            <a:xfrm>
              <a:off x="1013025" y="3887075"/>
              <a:ext cx="12800" cy="7575"/>
            </a:xfrm>
            <a:custGeom>
              <a:avLst/>
              <a:gdLst/>
              <a:ahLst/>
              <a:cxnLst/>
              <a:rect l="l" t="t" r="r" b="b"/>
              <a:pathLst>
                <a:path w="512" h="303" extrusionOk="0">
                  <a:moveTo>
                    <a:pt x="210" y="1"/>
                  </a:moveTo>
                  <a:cubicBezTo>
                    <a:pt x="303" y="1"/>
                    <a:pt x="395" y="70"/>
                    <a:pt x="465" y="152"/>
                  </a:cubicBezTo>
                  <a:cubicBezTo>
                    <a:pt x="511" y="186"/>
                    <a:pt x="477" y="279"/>
                    <a:pt x="419" y="291"/>
                  </a:cubicBezTo>
                  <a:cubicBezTo>
                    <a:pt x="384" y="302"/>
                    <a:pt x="337" y="302"/>
                    <a:pt x="303" y="302"/>
                  </a:cubicBezTo>
                  <a:cubicBezTo>
                    <a:pt x="233" y="279"/>
                    <a:pt x="163" y="244"/>
                    <a:pt x="94" y="210"/>
                  </a:cubicBezTo>
                  <a:cubicBezTo>
                    <a:pt x="47" y="175"/>
                    <a:pt x="1" y="128"/>
                    <a:pt x="36" y="70"/>
                  </a:cubicBezTo>
                  <a:cubicBezTo>
                    <a:pt x="47" y="47"/>
                    <a:pt x="105" y="35"/>
                    <a:pt x="152" y="1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20"/>
            <p:cNvSpPr/>
            <p:nvPr/>
          </p:nvSpPr>
          <p:spPr>
            <a:xfrm>
              <a:off x="1017675" y="3916400"/>
              <a:ext cx="8150" cy="6400"/>
            </a:xfrm>
            <a:custGeom>
              <a:avLst/>
              <a:gdLst/>
              <a:ahLst/>
              <a:cxnLst/>
              <a:rect l="l" t="t" r="r" b="b"/>
              <a:pathLst>
                <a:path w="326" h="256" extrusionOk="0">
                  <a:moveTo>
                    <a:pt x="0" y="151"/>
                  </a:moveTo>
                  <a:cubicBezTo>
                    <a:pt x="163" y="23"/>
                    <a:pt x="233" y="0"/>
                    <a:pt x="291" y="81"/>
                  </a:cubicBezTo>
                  <a:cubicBezTo>
                    <a:pt x="325" y="105"/>
                    <a:pt x="325" y="174"/>
                    <a:pt x="314" y="209"/>
                  </a:cubicBezTo>
                  <a:cubicBezTo>
                    <a:pt x="314" y="232"/>
                    <a:pt x="233" y="256"/>
                    <a:pt x="209" y="256"/>
                  </a:cubicBezTo>
                  <a:cubicBezTo>
                    <a:pt x="151" y="232"/>
                    <a:pt x="93" y="197"/>
                    <a:pt x="0" y="151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20"/>
            <p:cNvSpPr/>
            <p:nvPr/>
          </p:nvSpPr>
          <p:spPr>
            <a:xfrm>
              <a:off x="1019125" y="3938150"/>
              <a:ext cx="5825" cy="4375"/>
            </a:xfrm>
            <a:custGeom>
              <a:avLst/>
              <a:gdLst/>
              <a:ahLst/>
              <a:cxnLst/>
              <a:rect l="l" t="t" r="r" b="b"/>
              <a:pathLst>
                <a:path w="233" h="175" extrusionOk="0">
                  <a:moveTo>
                    <a:pt x="209" y="152"/>
                  </a:moveTo>
                  <a:cubicBezTo>
                    <a:pt x="175" y="152"/>
                    <a:pt x="140" y="175"/>
                    <a:pt x="93" y="163"/>
                  </a:cubicBezTo>
                  <a:cubicBezTo>
                    <a:pt x="47" y="163"/>
                    <a:pt x="0" y="82"/>
                    <a:pt x="47" y="47"/>
                  </a:cubicBezTo>
                  <a:cubicBezTo>
                    <a:pt x="70" y="24"/>
                    <a:pt x="117" y="1"/>
                    <a:pt x="151" y="24"/>
                  </a:cubicBezTo>
                  <a:cubicBezTo>
                    <a:pt x="209" y="36"/>
                    <a:pt x="233" y="94"/>
                    <a:pt x="209" y="152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20"/>
            <p:cNvSpPr/>
            <p:nvPr/>
          </p:nvSpPr>
          <p:spPr>
            <a:xfrm>
              <a:off x="1012150" y="3814800"/>
              <a:ext cx="17150" cy="6700"/>
            </a:xfrm>
            <a:custGeom>
              <a:avLst/>
              <a:gdLst/>
              <a:ahLst/>
              <a:cxnLst/>
              <a:rect l="l" t="t" r="r" b="b"/>
              <a:pathLst>
                <a:path w="686" h="268" extrusionOk="0">
                  <a:moveTo>
                    <a:pt x="326" y="268"/>
                  </a:moveTo>
                  <a:cubicBezTo>
                    <a:pt x="268" y="268"/>
                    <a:pt x="163" y="256"/>
                    <a:pt x="71" y="233"/>
                  </a:cubicBezTo>
                  <a:cubicBezTo>
                    <a:pt x="36" y="233"/>
                    <a:pt x="1" y="175"/>
                    <a:pt x="1" y="152"/>
                  </a:cubicBezTo>
                  <a:cubicBezTo>
                    <a:pt x="1" y="117"/>
                    <a:pt x="36" y="59"/>
                    <a:pt x="71" y="59"/>
                  </a:cubicBezTo>
                  <a:cubicBezTo>
                    <a:pt x="256" y="1"/>
                    <a:pt x="442" y="13"/>
                    <a:pt x="628" y="47"/>
                  </a:cubicBezTo>
                  <a:cubicBezTo>
                    <a:pt x="663" y="47"/>
                    <a:pt x="686" y="117"/>
                    <a:pt x="686" y="129"/>
                  </a:cubicBezTo>
                  <a:cubicBezTo>
                    <a:pt x="674" y="175"/>
                    <a:pt x="651" y="233"/>
                    <a:pt x="605" y="233"/>
                  </a:cubicBezTo>
                  <a:cubicBezTo>
                    <a:pt x="535" y="256"/>
                    <a:pt x="442" y="256"/>
                    <a:pt x="326" y="268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20"/>
            <p:cNvSpPr/>
            <p:nvPr/>
          </p:nvSpPr>
          <p:spPr>
            <a:xfrm>
              <a:off x="1014475" y="3828750"/>
              <a:ext cx="11650" cy="4650"/>
            </a:xfrm>
            <a:custGeom>
              <a:avLst/>
              <a:gdLst/>
              <a:ahLst/>
              <a:cxnLst/>
              <a:rect l="l" t="t" r="r" b="b"/>
              <a:pathLst>
                <a:path w="466" h="186" extrusionOk="0">
                  <a:moveTo>
                    <a:pt x="233" y="186"/>
                  </a:moveTo>
                  <a:cubicBezTo>
                    <a:pt x="186" y="186"/>
                    <a:pt x="152" y="186"/>
                    <a:pt x="105" y="174"/>
                  </a:cubicBezTo>
                  <a:cubicBezTo>
                    <a:pt x="70" y="163"/>
                    <a:pt x="12" y="128"/>
                    <a:pt x="12" y="105"/>
                  </a:cubicBezTo>
                  <a:cubicBezTo>
                    <a:pt x="1" y="47"/>
                    <a:pt x="59" y="12"/>
                    <a:pt x="105" y="12"/>
                  </a:cubicBezTo>
                  <a:cubicBezTo>
                    <a:pt x="186" y="0"/>
                    <a:pt x="279" y="0"/>
                    <a:pt x="361" y="12"/>
                  </a:cubicBezTo>
                  <a:cubicBezTo>
                    <a:pt x="395" y="12"/>
                    <a:pt x="442" y="58"/>
                    <a:pt x="453" y="81"/>
                  </a:cubicBezTo>
                  <a:cubicBezTo>
                    <a:pt x="465" y="139"/>
                    <a:pt x="419" y="174"/>
                    <a:pt x="361" y="186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20"/>
            <p:cNvSpPr/>
            <p:nvPr/>
          </p:nvSpPr>
          <p:spPr>
            <a:xfrm>
              <a:off x="1015650" y="3840650"/>
              <a:ext cx="10175" cy="5825"/>
            </a:xfrm>
            <a:custGeom>
              <a:avLst/>
              <a:gdLst/>
              <a:ahLst/>
              <a:cxnLst/>
              <a:rect l="l" t="t" r="r" b="b"/>
              <a:pathLst>
                <a:path w="407" h="233" extrusionOk="0">
                  <a:moveTo>
                    <a:pt x="0" y="58"/>
                  </a:moveTo>
                  <a:cubicBezTo>
                    <a:pt x="116" y="0"/>
                    <a:pt x="221" y="12"/>
                    <a:pt x="314" y="35"/>
                  </a:cubicBezTo>
                  <a:cubicBezTo>
                    <a:pt x="372" y="47"/>
                    <a:pt x="406" y="93"/>
                    <a:pt x="395" y="139"/>
                  </a:cubicBezTo>
                  <a:cubicBezTo>
                    <a:pt x="372" y="197"/>
                    <a:pt x="337" y="232"/>
                    <a:pt x="279" y="232"/>
                  </a:cubicBezTo>
                  <a:cubicBezTo>
                    <a:pt x="221" y="232"/>
                    <a:pt x="139" y="232"/>
                    <a:pt x="105" y="197"/>
                  </a:cubicBezTo>
                  <a:cubicBezTo>
                    <a:pt x="70" y="174"/>
                    <a:pt x="47" y="105"/>
                    <a:pt x="0" y="58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20"/>
            <p:cNvSpPr/>
            <p:nvPr/>
          </p:nvSpPr>
          <p:spPr>
            <a:xfrm>
              <a:off x="1015350" y="3854850"/>
              <a:ext cx="9025" cy="6425"/>
            </a:xfrm>
            <a:custGeom>
              <a:avLst/>
              <a:gdLst/>
              <a:ahLst/>
              <a:cxnLst/>
              <a:rect l="l" t="t" r="r" b="b"/>
              <a:pathLst>
                <a:path w="361" h="257" extrusionOk="0">
                  <a:moveTo>
                    <a:pt x="198" y="256"/>
                  </a:moveTo>
                  <a:cubicBezTo>
                    <a:pt x="128" y="245"/>
                    <a:pt x="82" y="245"/>
                    <a:pt x="35" y="222"/>
                  </a:cubicBezTo>
                  <a:cubicBezTo>
                    <a:pt x="12" y="198"/>
                    <a:pt x="1" y="140"/>
                    <a:pt x="1" y="117"/>
                  </a:cubicBezTo>
                  <a:cubicBezTo>
                    <a:pt x="1" y="82"/>
                    <a:pt x="24" y="24"/>
                    <a:pt x="59" y="13"/>
                  </a:cubicBezTo>
                  <a:cubicBezTo>
                    <a:pt x="117" y="1"/>
                    <a:pt x="175" y="1"/>
                    <a:pt x="233" y="1"/>
                  </a:cubicBezTo>
                  <a:cubicBezTo>
                    <a:pt x="291" y="13"/>
                    <a:pt x="360" y="117"/>
                    <a:pt x="326" y="152"/>
                  </a:cubicBezTo>
                  <a:cubicBezTo>
                    <a:pt x="291" y="222"/>
                    <a:pt x="233" y="233"/>
                    <a:pt x="198" y="256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0" name="Google Shape;1090;p20"/>
          <p:cNvGrpSpPr/>
          <p:nvPr/>
        </p:nvGrpSpPr>
        <p:grpSpPr>
          <a:xfrm rot="-2161832">
            <a:off x="219781" y="57677"/>
            <a:ext cx="546806" cy="912618"/>
            <a:chOff x="1980950" y="3649100"/>
            <a:chExt cx="146600" cy="244675"/>
          </a:xfrm>
        </p:grpSpPr>
        <p:sp>
          <p:nvSpPr>
            <p:cNvPr id="1091" name="Google Shape;1091;p20"/>
            <p:cNvSpPr/>
            <p:nvPr/>
          </p:nvSpPr>
          <p:spPr>
            <a:xfrm>
              <a:off x="1980950" y="3649100"/>
              <a:ext cx="146600" cy="244675"/>
            </a:xfrm>
            <a:custGeom>
              <a:avLst/>
              <a:gdLst/>
              <a:ahLst/>
              <a:cxnLst/>
              <a:rect l="l" t="t" r="r" b="b"/>
              <a:pathLst>
                <a:path w="5864" h="9787" extrusionOk="0">
                  <a:moveTo>
                    <a:pt x="3936" y="1405"/>
                  </a:moveTo>
                  <a:cubicBezTo>
                    <a:pt x="3936" y="1451"/>
                    <a:pt x="3924" y="1486"/>
                    <a:pt x="3924" y="1509"/>
                  </a:cubicBezTo>
                  <a:cubicBezTo>
                    <a:pt x="3890" y="2252"/>
                    <a:pt x="3866" y="2972"/>
                    <a:pt x="3936" y="3715"/>
                  </a:cubicBezTo>
                  <a:cubicBezTo>
                    <a:pt x="3936" y="3808"/>
                    <a:pt x="3948" y="3878"/>
                    <a:pt x="3936" y="3959"/>
                  </a:cubicBezTo>
                  <a:cubicBezTo>
                    <a:pt x="3901" y="4330"/>
                    <a:pt x="4041" y="4655"/>
                    <a:pt x="4133" y="5004"/>
                  </a:cubicBezTo>
                  <a:cubicBezTo>
                    <a:pt x="4157" y="5062"/>
                    <a:pt x="4180" y="5120"/>
                    <a:pt x="4226" y="5166"/>
                  </a:cubicBezTo>
                  <a:cubicBezTo>
                    <a:pt x="4308" y="5271"/>
                    <a:pt x="4389" y="5387"/>
                    <a:pt x="4389" y="5526"/>
                  </a:cubicBezTo>
                  <a:cubicBezTo>
                    <a:pt x="4389" y="5572"/>
                    <a:pt x="4424" y="5619"/>
                    <a:pt x="4458" y="5665"/>
                  </a:cubicBezTo>
                  <a:cubicBezTo>
                    <a:pt x="4679" y="6014"/>
                    <a:pt x="4865" y="6362"/>
                    <a:pt x="5004" y="6745"/>
                  </a:cubicBezTo>
                  <a:cubicBezTo>
                    <a:pt x="5027" y="6803"/>
                    <a:pt x="5062" y="6861"/>
                    <a:pt x="5085" y="6908"/>
                  </a:cubicBezTo>
                  <a:cubicBezTo>
                    <a:pt x="5178" y="7093"/>
                    <a:pt x="5271" y="7291"/>
                    <a:pt x="5329" y="7500"/>
                  </a:cubicBezTo>
                  <a:cubicBezTo>
                    <a:pt x="5352" y="7604"/>
                    <a:pt x="5434" y="7674"/>
                    <a:pt x="5468" y="7767"/>
                  </a:cubicBezTo>
                  <a:cubicBezTo>
                    <a:pt x="5503" y="7813"/>
                    <a:pt x="5527" y="7848"/>
                    <a:pt x="5550" y="7894"/>
                  </a:cubicBezTo>
                  <a:cubicBezTo>
                    <a:pt x="5619" y="8068"/>
                    <a:pt x="5689" y="8231"/>
                    <a:pt x="5759" y="8405"/>
                  </a:cubicBezTo>
                  <a:cubicBezTo>
                    <a:pt x="5840" y="8533"/>
                    <a:pt x="5863" y="8661"/>
                    <a:pt x="5817" y="8811"/>
                  </a:cubicBezTo>
                  <a:cubicBezTo>
                    <a:pt x="5794" y="8916"/>
                    <a:pt x="5794" y="9032"/>
                    <a:pt x="5794" y="9148"/>
                  </a:cubicBezTo>
                  <a:cubicBezTo>
                    <a:pt x="5805" y="9299"/>
                    <a:pt x="5735" y="9415"/>
                    <a:pt x="5608" y="9508"/>
                  </a:cubicBezTo>
                  <a:cubicBezTo>
                    <a:pt x="5445" y="9612"/>
                    <a:pt x="5294" y="9694"/>
                    <a:pt x="5109" y="9729"/>
                  </a:cubicBezTo>
                  <a:cubicBezTo>
                    <a:pt x="4888" y="9752"/>
                    <a:pt x="4691" y="9787"/>
                    <a:pt x="4470" y="9787"/>
                  </a:cubicBezTo>
                  <a:cubicBezTo>
                    <a:pt x="4075" y="9787"/>
                    <a:pt x="3669" y="9787"/>
                    <a:pt x="3286" y="9763"/>
                  </a:cubicBezTo>
                  <a:cubicBezTo>
                    <a:pt x="3089" y="9763"/>
                    <a:pt x="2891" y="9740"/>
                    <a:pt x="2705" y="9729"/>
                  </a:cubicBezTo>
                  <a:cubicBezTo>
                    <a:pt x="2613" y="9705"/>
                    <a:pt x="2508" y="9705"/>
                    <a:pt x="2427" y="9705"/>
                  </a:cubicBezTo>
                  <a:cubicBezTo>
                    <a:pt x="2160" y="9705"/>
                    <a:pt x="1916" y="9705"/>
                    <a:pt x="1661" y="9729"/>
                  </a:cubicBezTo>
                  <a:cubicBezTo>
                    <a:pt x="1498" y="9729"/>
                    <a:pt x="1324" y="9740"/>
                    <a:pt x="1173" y="9671"/>
                  </a:cubicBezTo>
                  <a:cubicBezTo>
                    <a:pt x="1150" y="9647"/>
                    <a:pt x="1115" y="9647"/>
                    <a:pt x="1092" y="9647"/>
                  </a:cubicBezTo>
                  <a:cubicBezTo>
                    <a:pt x="825" y="9671"/>
                    <a:pt x="593" y="9554"/>
                    <a:pt x="349" y="9473"/>
                  </a:cubicBezTo>
                  <a:cubicBezTo>
                    <a:pt x="128" y="9404"/>
                    <a:pt x="12" y="9229"/>
                    <a:pt x="1" y="8997"/>
                  </a:cubicBezTo>
                  <a:cubicBezTo>
                    <a:pt x="1" y="8835"/>
                    <a:pt x="12" y="8684"/>
                    <a:pt x="70" y="8521"/>
                  </a:cubicBezTo>
                  <a:cubicBezTo>
                    <a:pt x="175" y="8277"/>
                    <a:pt x="268" y="8022"/>
                    <a:pt x="384" y="7778"/>
                  </a:cubicBezTo>
                  <a:cubicBezTo>
                    <a:pt x="535" y="7430"/>
                    <a:pt x="685" y="7082"/>
                    <a:pt x="860" y="6768"/>
                  </a:cubicBezTo>
                  <a:cubicBezTo>
                    <a:pt x="941" y="6594"/>
                    <a:pt x="1034" y="6420"/>
                    <a:pt x="1115" y="6257"/>
                  </a:cubicBezTo>
                  <a:cubicBezTo>
                    <a:pt x="1138" y="6223"/>
                    <a:pt x="1161" y="6199"/>
                    <a:pt x="1196" y="6153"/>
                  </a:cubicBezTo>
                  <a:cubicBezTo>
                    <a:pt x="1254" y="6083"/>
                    <a:pt x="1336" y="6014"/>
                    <a:pt x="1382" y="5921"/>
                  </a:cubicBezTo>
                  <a:cubicBezTo>
                    <a:pt x="1579" y="5584"/>
                    <a:pt x="1788" y="5236"/>
                    <a:pt x="1986" y="4888"/>
                  </a:cubicBezTo>
                  <a:cubicBezTo>
                    <a:pt x="2044" y="4783"/>
                    <a:pt x="2102" y="4702"/>
                    <a:pt x="2067" y="4574"/>
                  </a:cubicBezTo>
                  <a:cubicBezTo>
                    <a:pt x="2044" y="4539"/>
                    <a:pt x="2067" y="4481"/>
                    <a:pt x="2067" y="4458"/>
                  </a:cubicBezTo>
                  <a:cubicBezTo>
                    <a:pt x="2160" y="4063"/>
                    <a:pt x="2125" y="3669"/>
                    <a:pt x="2102" y="3262"/>
                  </a:cubicBezTo>
                  <a:cubicBezTo>
                    <a:pt x="2090" y="2844"/>
                    <a:pt x="2032" y="2426"/>
                    <a:pt x="2125" y="2020"/>
                  </a:cubicBezTo>
                  <a:cubicBezTo>
                    <a:pt x="2137" y="1974"/>
                    <a:pt x="2125" y="1927"/>
                    <a:pt x="2125" y="1904"/>
                  </a:cubicBezTo>
                  <a:cubicBezTo>
                    <a:pt x="2102" y="1753"/>
                    <a:pt x="2079" y="1625"/>
                    <a:pt x="2044" y="1451"/>
                  </a:cubicBezTo>
                  <a:cubicBezTo>
                    <a:pt x="1962" y="1393"/>
                    <a:pt x="1858" y="1324"/>
                    <a:pt x="1742" y="1254"/>
                  </a:cubicBezTo>
                  <a:cubicBezTo>
                    <a:pt x="1730" y="940"/>
                    <a:pt x="1730" y="639"/>
                    <a:pt x="1742" y="337"/>
                  </a:cubicBezTo>
                  <a:cubicBezTo>
                    <a:pt x="1754" y="174"/>
                    <a:pt x="1951" y="12"/>
                    <a:pt x="2090" y="12"/>
                  </a:cubicBezTo>
                  <a:cubicBezTo>
                    <a:pt x="2276" y="12"/>
                    <a:pt x="2473" y="0"/>
                    <a:pt x="2671" y="0"/>
                  </a:cubicBezTo>
                  <a:lnTo>
                    <a:pt x="3228" y="0"/>
                  </a:lnTo>
                  <a:lnTo>
                    <a:pt x="3808" y="0"/>
                  </a:lnTo>
                  <a:lnTo>
                    <a:pt x="4017" y="0"/>
                  </a:lnTo>
                  <a:cubicBezTo>
                    <a:pt x="4122" y="12"/>
                    <a:pt x="4180" y="58"/>
                    <a:pt x="4180" y="163"/>
                  </a:cubicBezTo>
                  <a:lnTo>
                    <a:pt x="4180" y="1173"/>
                  </a:lnTo>
                  <a:cubicBezTo>
                    <a:pt x="4180" y="1219"/>
                    <a:pt x="4157" y="1277"/>
                    <a:pt x="4122" y="1300"/>
                  </a:cubicBezTo>
                  <a:cubicBezTo>
                    <a:pt x="4064" y="1300"/>
                    <a:pt x="3994" y="1347"/>
                    <a:pt x="3936" y="1405"/>
                  </a:cubicBezTo>
                  <a:close/>
                  <a:moveTo>
                    <a:pt x="2473" y="4470"/>
                  </a:moveTo>
                  <a:cubicBezTo>
                    <a:pt x="2322" y="4690"/>
                    <a:pt x="2195" y="4911"/>
                    <a:pt x="2125" y="5166"/>
                  </a:cubicBezTo>
                  <a:cubicBezTo>
                    <a:pt x="2125" y="5201"/>
                    <a:pt x="2090" y="5224"/>
                    <a:pt x="2079" y="5259"/>
                  </a:cubicBezTo>
                  <a:cubicBezTo>
                    <a:pt x="1951" y="5503"/>
                    <a:pt x="1812" y="5735"/>
                    <a:pt x="1672" y="5979"/>
                  </a:cubicBezTo>
                  <a:cubicBezTo>
                    <a:pt x="1603" y="6095"/>
                    <a:pt x="1545" y="6211"/>
                    <a:pt x="1463" y="6315"/>
                  </a:cubicBezTo>
                  <a:cubicBezTo>
                    <a:pt x="1394" y="6432"/>
                    <a:pt x="1289" y="6548"/>
                    <a:pt x="1231" y="6675"/>
                  </a:cubicBezTo>
                  <a:cubicBezTo>
                    <a:pt x="1150" y="6908"/>
                    <a:pt x="999" y="7116"/>
                    <a:pt x="918" y="7325"/>
                  </a:cubicBezTo>
                  <a:cubicBezTo>
                    <a:pt x="790" y="7639"/>
                    <a:pt x="651" y="7952"/>
                    <a:pt x="535" y="8254"/>
                  </a:cubicBezTo>
                  <a:cubicBezTo>
                    <a:pt x="477" y="8405"/>
                    <a:pt x="418" y="8568"/>
                    <a:pt x="360" y="8707"/>
                  </a:cubicBezTo>
                  <a:cubicBezTo>
                    <a:pt x="291" y="8869"/>
                    <a:pt x="326" y="9055"/>
                    <a:pt x="535" y="9125"/>
                  </a:cubicBezTo>
                  <a:cubicBezTo>
                    <a:pt x="616" y="9160"/>
                    <a:pt x="697" y="9171"/>
                    <a:pt x="755" y="9229"/>
                  </a:cubicBezTo>
                  <a:cubicBezTo>
                    <a:pt x="906" y="9345"/>
                    <a:pt x="1069" y="9345"/>
                    <a:pt x="1243" y="9345"/>
                  </a:cubicBezTo>
                  <a:lnTo>
                    <a:pt x="1777" y="9345"/>
                  </a:lnTo>
                  <a:cubicBezTo>
                    <a:pt x="2079" y="9345"/>
                    <a:pt x="2380" y="9357"/>
                    <a:pt x="2682" y="9462"/>
                  </a:cubicBezTo>
                  <a:cubicBezTo>
                    <a:pt x="2775" y="9496"/>
                    <a:pt x="2856" y="9496"/>
                    <a:pt x="2961" y="9496"/>
                  </a:cubicBezTo>
                  <a:cubicBezTo>
                    <a:pt x="3495" y="9473"/>
                    <a:pt x="4052" y="9462"/>
                    <a:pt x="4586" y="9462"/>
                  </a:cubicBezTo>
                  <a:cubicBezTo>
                    <a:pt x="4830" y="9462"/>
                    <a:pt x="5027" y="9299"/>
                    <a:pt x="5271" y="9311"/>
                  </a:cubicBezTo>
                  <a:cubicBezTo>
                    <a:pt x="5306" y="9311"/>
                    <a:pt x="5376" y="9287"/>
                    <a:pt x="5410" y="9253"/>
                  </a:cubicBezTo>
                  <a:cubicBezTo>
                    <a:pt x="5457" y="9229"/>
                    <a:pt x="5503" y="9206"/>
                    <a:pt x="5527" y="9183"/>
                  </a:cubicBezTo>
                  <a:cubicBezTo>
                    <a:pt x="5585" y="8881"/>
                    <a:pt x="5538" y="8626"/>
                    <a:pt x="5399" y="8370"/>
                  </a:cubicBezTo>
                  <a:cubicBezTo>
                    <a:pt x="5283" y="8173"/>
                    <a:pt x="5225" y="7941"/>
                    <a:pt x="5097" y="7755"/>
                  </a:cubicBezTo>
                  <a:cubicBezTo>
                    <a:pt x="5062" y="7709"/>
                    <a:pt x="5039" y="7639"/>
                    <a:pt x="5016" y="7569"/>
                  </a:cubicBezTo>
                  <a:cubicBezTo>
                    <a:pt x="4900" y="7175"/>
                    <a:pt x="4714" y="6791"/>
                    <a:pt x="4540" y="6408"/>
                  </a:cubicBezTo>
                  <a:cubicBezTo>
                    <a:pt x="4377" y="6060"/>
                    <a:pt x="4191" y="5747"/>
                    <a:pt x="4017" y="5410"/>
                  </a:cubicBezTo>
                  <a:cubicBezTo>
                    <a:pt x="3913" y="5224"/>
                    <a:pt x="3832" y="5038"/>
                    <a:pt x="3646" y="4922"/>
                  </a:cubicBezTo>
                  <a:cubicBezTo>
                    <a:pt x="3623" y="4354"/>
                    <a:pt x="3657" y="3796"/>
                    <a:pt x="3611" y="3251"/>
                  </a:cubicBezTo>
                  <a:cubicBezTo>
                    <a:pt x="3588" y="2891"/>
                    <a:pt x="3611" y="2508"/>
                    <a:pt x="3623" y="2148"/>
                  </a:cubicBezTo>
                  <a:lnTo>
                    <a:pt x="3623" y="1788"/>
                  </a:lnTo>
                  <a:cubicBezTo>
                    <a:pt x="3623" y="1649"/>
                    <a:pt x="3646" y="1521"/>
                    <a:pt x="3657" y="1393"/>
                  </a:cubicBezTo>
                  <a:cubicBezTo>
                    <a:pt x="3425" y="1463"/>
                    <a:pt x="3205" y="1451"/>
                    <a:pt x="2972" y="1393"/>
                  </a:cubicBezTo>
                  <a:cubicBezTo>
                    <a:pt x="2787" y="1347"/>
                    <a:pt x="2601" y="1358"/>
                    <a:pt x="2392" y="1393"/>
                  </a:cubicBezTo>
                  <a:cubicBezTo>
                    <a:pt x="2404" y="1532"/>
                    <a:pt x="2427" y="1672"/>
                    <a:pt x="2427" y="1788"/>
                  </a:cubicBezTo>
                  <a:cubicBezTo>
                    <a:pt x="2438" y="2519"/>
                    <a:pt x="2438" y="3251"/>
                    <a:pt x="2450" y="3994"/>
                  </a:cubicBezTo>
                  <a:cubicBezTo>
                    <a:pt x="2427" y="4156"/>
                    <a:pt x="2450" y="4295"/>
                    <a:pt x="2473" y="4470"/>
                  </a:cubicBezTo>
                  <a:close/>
                  <a:moveTo>
                    <a:pt x="3843" y="987"/>
                  </a:moveTo>
                  <a:cubicBezTo>
                    <a:pt x="3843" y="743"/>
                    <a:pt x="3878" y="499"/>
                    <a:pt x="3832" y="267"/>
                  </a:cubicBezTo>
                  <a:cubicBezTo>
                    <a:pt x="3274" y="151"/>
                    <a:pt x="2740" y="209"/>
                    <a:pt x="2206" y="186"/>
                  </a:cubicBezTo>
                  <a:cubicBezTo>
                    <a:pt x="2079" y="186"/>
                    <a:pt x="1986" y="290"/>
                    <a:pt x="1974" y="441"/>
                  </a:cubicBezTo>
                  <a:cubicBezTo>
                    <a:pt x="1962" y="627"/>
                    <a:pt x="1986" y="801"/>
                    <a:pt x="2032" y="987"/>
                  </a:cubicBezTo>
                  <a:cubicBezTo>
                    <a:pt x="2044" y="1056"/>
                    <a:pt x="2102" y="1103"/>
                    <a:pt x="2171" y="1115"/>
                  </a:cubicBezTo>
                  <a:lnTo>
                    <a:pt x="2334" y="1115"/>
                  </a:lnTo>
                  <a:cubicBezTo>
                    <a:pt x="2543" y="1115"/>
                    <a:pt x="2740" y="1115"/>
                    <a:pt x="2949" y="1149"/>
                  </a:cubicBezTo>
                  <a:cubicBezTo>
                    <a:pt x="3123" y="1173"/>
                    <a:pt x="3298" y="1161"/>
                    <a:pt x="3472" y="1149"/>
                  </a:cubicBezTo>
                  <a:cubicBezTo>
                    <a:pt x="3599" y="1149"/>
                    <a:pt x="3727" y="1115"/>
                    <a:pt x="3843" y="98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20"/>
            <p:cNvSpPr/>
            <p:nvPr/>
          </p:nvSpPr>
          <p:spPr>
            <a:xfrm>
              <a:off x="2056125" y="3778250"/>
              <a:ext cx="11350" cy="9025"/>
            </a:xfrm>
            <a:custGeom>
              <a:avLst/>
              <a:gdLst/>
              <a:ahLst/>
              <a:cxnLst/>
              <a:rect l="l" t="t" r="r" b="b"/>
              <a:pathLst>
                <a:path w="454" h="361" extrusionOk="0">
                  <a:moveTo>
                    <a:pt x="453" y="360"/>
                  </a:moveTo>
                  <a:cubicBezTo>
                    <a:pt x="279" y="348"/>
                    <a:pt x="163" y="279"/>
                    <a:pt x="47" y="221"/>
                  </a:cubicBezTo>
                  <a:cubicBezTo>
                    <a:pt x="12" y="209"/>
                    <a:pt x="0" y="151"/>
                    <a:pt x="12" y="116"/>
                  </a:cubicBezTo>
                  <a:cubicBezTo>
                    <a:pt x="24" y="47"/>
                    <a:pt x="105" y="12"/>
                    <a:pt x="198" y="0"/>
                  </a:cubicBezTo>
                  <a:cubicBezTo>
                    <a:pt x="279" y="0"/>
                    <a:pt x="349" y="12"/>
                    <a:pt x="395" y="93"/>
                  </a:cubicBezTo>
                  <a:cubicBezTo>
                    <a:pt x="407" y="105"/>
                    <a:pt x="407" y="128"/>
                    <a:pt x="407" y="151"/>
                  </a:cubicBezTo>
                  <a:cubicBezTo>
                    <a:pt x="407" y="209"/>
                    <a:pt x="418" y="267"/>
                    <a:pt x="453" y="36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20"/>
            <p:cNvSpPr/>
            <p:nvPr/>
          </p:nvSpPr>
          <p:spPr>
            <a:xfrm>
              <a:off x="2060175" y="3793625"/>
              <a:ext cx="10475" cy="6700"/>
            </a:xfrm>
            <a:custGeom>
              <a:avLst/>
              <a:gdLst/>
              <a:ahLst/>
              <a:cxnLst/>
              <a:rect l="l" t="t" r="r" b="b"/>
              <a:pathLst>
                <a:path w="419" h="268" extrusionOk="0">
                  <a:moveTo>
                    <a:pt x="372" y="0"/>
                  </a:moveTo>
                  <a:cubicBezTo>
                    <a:pt x="384" y="93"/>
                    <a:pt x="407" y="151"/>
                    <a:pt x="419" y="209"/>
                  </a:cubicBezTo>
                  <a:cubicBezTo>
                    <a:pt x="303" y="267"/>
                    <a:pt x="198" y="267"/>
                    <a:pt x="82" y="233"/>
                  </a:cubicBezTo>
                  <a:cubicBezTo>
                    <a:pt x="36" y="209"/>
                    <a:pt x="1" y="151"/>
                    <a:pt x="12" y="117"/>
                  </a:cubicBezTo>
                  <a:cubicBezTo>
                    <a:pt x="12" y="70"/>
                    <a:pt x="59" y="12"/>
                    <a:pt x="94" y="12"/>
                  </a:cubicBezTo>
                  <a:cubicBezTo>
                    <a:pt x="175" y="0"/>
                    <a:pt x="268" y="0"/>
                    <a:pt x="3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20"/>
            <p:cNvSpPr/>
            <p:nvPr/>
          </p:nvSpPr>
          <p:spPr>
            <a:xfrm>
              <a:off x="2057275" y="3744000"/>
              <a:ext cx="9325" cy="9600"/>
            </a:xfrm>
            <a:custGeom>
              <a:avLst/>
              <a:gdLst/>
              <a:ahLst/>
              <a:cxnLst/>
              <a:rect l="l" t="t" r="r" b="b"/>
              <a:pathLst>
                <a:path w="373" h="384" extrusionOk="0">
                  <a:moveTo>
                    <a:pt x="245" y="383"/>
                  </a:moveTo>
                  <a:cubicBezTo>
                    <a:pt x="175" y="325"/>
                    <a:pt x="94" y="267"/>
                    <a:pt x="59" y="209"/>
                  </a:cubicBezTo>
                  <a:cubicBezTo>
                    <a:pt x="1" y="151"/>
                    <a:pt x="24" y="70"/>
                    <a:pt x="94" y="35"/>
                  </a:cubicBezTo>
                  <a:cubicBezTo>
                    <a:pt x="187" y="0"/>
                    <a:pt x="256" y="0"/>
                    <a:pt x="314" y="82"/>
                  </a:cubicBezTo>
                  <a:cubicBezTo>
                    <a:pt x="372" y="140"/>
                    <a:pt x="361" y="209"/>
                    <a:pt x="314" y="279"/>
                  </a:cubicBezTo>
                  <a:cubicBezTo>
                    <a:pt x="303" y="325"/>
                    <a:pt x="291" y="337"/>
                    <a:pt x="245" y="38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20"/>
            <p:cNvSpPr/>
            <p:nvPr/>
          </p:nvSpPr>
          <p:spPr>
            <a:xfrm>
              <a:off x="2056125" y="3717575"/>
              <a:ext cx="11625" cy="5825"/>
            </a:xfrm>
            <a:custGeom>
              <a:avLst/>
              <a:gdLst/>
              <a:ahLst/>
              <a:cxnLst/>
              <a:rect l="l" t="t" r="r" b="b"/>
              <a:pathLst>
                <a:path w="465" h="233" extrusionOk="0">
                  <a:moveTo>
                    <a:pt x="256" y="233"/>
                  </a:moveTo>
                  <a:cubicBezTo>
                    <a:pt x="93" y="233"/>
                    <a:pt x="0" y="175"/>
                    <a:pt x="12" y="117"/>
                  </a:cubicBezTo>
                  <a:cubicBezTo>
                    <a:pt x="58" y="1"/>
                    <a:pt x="163" y="12"/>
                    <a:pt x="244" y="12"/>
                  </a:cubicBezTo>
                  <a:cubicBezTo>
                    <a:pt x="372" y="1"/>
                    <a:pt x="465" y="59"/>
                    <a:pt x="453" y="129"/>
                  </a:cubicBezTo>
                  <a:cubicBezTo>
                    <a:pt x="453" y="210"/>
                    <a:pt x="372" y="233"/>
                    <a:pt x="256" y="23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20"/>
            <p:cNvSpPr/>
            <p:nvPr/>
          </p:nvSpPr>
          <p:spPr>
            <a:xfrm>
              <a:off x="2056125" y="3703075"/>
              <a:ext cx="9025" cy="5825"/>
            </a:xfrm>
            <a:custGeom>
              <a:avLst/>
              <a:gdLst/>
              <a:ahLst/>
              <a:cxnLst/>
              <a:rect l="l" t="t" r="r" b="b"/>
              <a:pathLst>
                <a:path w="361" h="233" extrusionOk="0">
                  <a:moveTo>
                    <a:pt x="186" y="233"/>
                  </a:moveTo>
                  <a:cubicBezTo>
                    <a:pt x="140" y="221"/>
                    <a:pt x="93" y="221"/>
                    <a:pt x="58" y="198"/>
                  </a:cubicBezTo>
                  <a:cubicBezTo>
                    <a:pt x="24" y="175"/>
                    <a:pt x="0" y="140"/>
                    <a:pt x="0" y="105"/>
                  </a:cubicBezTo>
                  <a:cubicBezTo>
                    <a:pt x="0" y="70"/>
                    <a:pt x="47" y="35"/>
                    <a:pt x="70" y="12"/>
                  </a:cubicBezTo>
                  <a:cubicBezTo>
                    <a:pt x="140" y="0"/>
                    <a:pt x="221" y="0"/>
                    <a:pt x="279" y="12"/>
                  </a:cubicBezTo>
                  <a:cubicBezTo>
                    <a:pt x="302" y="35"/>
                    <a:pt x="360" y="70"/>
                    <a:pt x="360" y="116"/>
                  </a:cubicBezTo>
                  <a:cubicBezTo>
                    <a:pt x="360" y="163"/>
                    <a:pt x="314" y="198"/>
                    <a:pt x="291" y="221"/>
                  </a:cubicBezTo>
                  <a:cubicBezTo>
                    <a:pt x="256" y="233"/>
                    <a:pt x="233" y="233"/>
                    <a:pt x="186" y="23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20"/>
            <p:cNvSpPr/>
            <p:nvPr/>
          </p:nvSpPr>
          <p:spPr>
            <a:xfrm>
              <a:off x="2057275" y="3732100"/>
              <a:ext cx="8150" cy="6400"/>
            </a:xfrm>
            <a:custGeom>
              <a:avLst/>
              <a:gdLst/>
              <a:ahLst/>
              <a:cxnLst/>
              <a:rect l="l" t="t" r="r" b="b"/>
              <a:pathLst>
                <a:path w="326" h="256" extrusionOk="0">
                  <a:moveTo>
                    <a:pt x="152" y="256"/>
                  </a:moveTo>
                  <a:cubicBezTo>
                    <a:pt x="140" y="256"/>
                    <a:pt x="94" y="232"/>
                    <a:pt x="70" y="209"/>
                  </a:cubicBezTo>
                  <a:cubicBezTo>
                    <a:pt x="1" y="163"/>
                    <a:pt x="12" y="58"/>
                    <a:pt x="82" y="35"/>
                  </a:cubicBezTo>
                  <a:cubicBezTo>
                    <a:pt x="117" y="12"/>
                    <a:pt x="152" y="0"/>
                    <a:pt x="198" y="0"/>
                  </a:cubicBezTo>
                  <a:cubicBezTo>
                    <a:pt x="268" y="0"/>
                    <a:pt x="314" y="47"/>
                    <a:pt x="314" y="116"/>
                  </a:cubicBezTo>
                  <a:cubicBezTo>
                    <a:pt x="326" y="198"/>
                    <a:pt x="256" y="256"/>
                    <a:pt x="152" y="25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20"/>
            <p:cNvSpPr/>
            <p:nvPr/>
          </p:nvSpPr>
          <p:spPr>
            <a:xfrm>
              <a:off x="2060775" y="3804075"/>
              <a:ext cx="7550" cy="6125"/>
            </a:xfrm>
            <a:custGeom>
              <a:avLst/>
              <a:gdLst/>
              <a:ahLst/>
              <a:cxnLst/>
              <a:rect l="l" t="t" r="r" b="b"/>
              <a:pathLst>
                <a:path w="302" h="245" extrusionOk="0">
                  <a:moveTo>
                    <a:pt x="174" y="244"/>
                  </a:moveTo>
                  <a:cubicBezTo>
                    <a:pt x="58" y="233"/>
                    <a:pt x="0" y="186"/>
                    <a:pt x="0" y="116"/>
                  </a:cubicBezTo>
                  <a:cubicBezTo>
                    <a:pt x="0" y="47"/>
                    <a:pt x="70" y="0"/>
                    <a:pt x="163" y="12"/>
                  </a:cubicBezTo>
                  <a:cubicBezTo>
                    <a:pt x="232" y="12"/>
                    <a:pt x="302" y="82"/>
                    <a:pt x="279" y="140"/>
                  </a:cubicBezTo>
                  <a:cubicBezTo>
                    <a:pt x="244" y="198"/>
                    <a:pt x="186" y="233"/>
                    <a:pt x="174" y="24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20"/>
            <p:cNvSpPr/>
            <p:nvPr/>
          </p:nvSpPr>
          <p:spPr>
            <a:xfrm>
              <a:off x="2058150" y="3762575"/>
              <a:ext cx="5550" cy="6700"/>
            </a:xfrm>
            <a:custGeom>
              <a:avLst/>
              <a:gdLst/>
              <a:ahLst/>
              <a:cxnLst/>
              <a:rect l="l" t="t" r="r" b="b"/>
              <a:pathLst>
                <a:path w="222" h="268" extrusionOk="0">
                  <a:moveTo>
                    <a:pt x="105" y="267"/>
                  </a:moveTo>
                  <a:cubicBezTo>
                    <a:pt x="82" y="221"/>
                    <a:pt x="35" y="174"/>
                    <a:pt x="12" y="140"/>
                  </a:cubicBezTo>
                  <a:cubicBezTo>
                    <a:pt x="1" y="82"/>
                    <a:pt x="35" y="35"/>
                    <a:pt x="93" y="23"/>
                  </a:cubicBezTo>
                  <a:cubicBezTo>
                    <a:pt x="152" y="0"/>
                    <a:pt x="221" y="35"/>
                    <a:pt x="221" y="93"/>
                  </a:cubicBezTo>
                  <a:cubicBezTo>
                    <a:pt x="221" y="163"/>
                    <a:pt x="198" y="221"/>
                    <a:pt x="105" y="26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20"/>
            <p:cNvSpPr/>
            <p:nvPr/>
          </p:nvSpPr>
          <p:spPr>
            <a:xfrm>
              <a:off x="2065125" y="3819450"/>
              <a:ext cx="6100" cy="5250"/>
            </a:xfrm>
            <a:custGeom>
              <a:avLst/>
              <a:gdLst/>
              <a:ahLst/>
              <a:cxnLst/>
              <a:rect l="l" t="t" r="r" b="b"/>
              <a:pathLst>
                <a:path w="244" h="210" extrusionOk="0">
                  <a:moveTo>
                    <a:pt x="244" y="82"/>
                  </a:moveTo>
                  <a:cubicBezTo>
                    <a:pt x="232" y="163"/>
                    <a:pt x="163" y="210"/>
                    <a:pt x="93" y="198"/>
                  </a:cubicBezTo>
                  <a:cubicBezTo>
                    <a:pt x="35" y="175"/>
                    <a:pt x="0" y="140"/>
                    <a:pt x="12" y="94"/>
                  </a:cubicBezTo>
                  <a:cubicBezTo>
                    <a:pt x="47" y="24"/>
                    <a:pt x="105" y="1"/>
                    <a:pt x="163" y="24"/>
                  </a:cubicBezTo>
                  <a:cubicBezTo>
                    <a:pt x="186" y="12"/>
                    <a:pt x="221" y="47"/>
                    <a:pt x="244" y="8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20"/>
            <p:cNvSpPr/>
            <p:nvPr/>
          </p:nvSpPr>
          <p:spPr>
            <a:xfrm>
              <a:off x="1996325" y="3833375"/>
              <a:ext cx="112650" cy="40675"/>
            </a:xfrm>
            <a:custGeom>
              <a:avLst/>
              <a:gdLst/>
              <a:ahLst/>
              <a:cxnLst/>
              <a:rect l="l" t="t" r="r" b="b"/>
              <a:pathLst>
                <a:path w="4506" h="1627" extrusionOk="0">
                  <a:moveTo>
                    <a:pt x="2450" y="1"/>
                  </a:moveTo>
                  <a:lnTo>
                    <a:pt x="3797" y="1"/>
                  </a:lnTo>
                  <a:cubicBezTo>
                    <a:pt x="3948" y="1"/>
                    <a:pt x="4041" y="47"/>
                    <a:pt x="4099" y="187"/>
                  </a:cubicBezTo>
                  <a:cubicBezTo>
                    <a:pt x="4215" y="465"/>
                    <a:pt x="4354" y="732"/>
                    <a:pt x="4470" y="999"/>
                  </a:cubicBezTo>
                  <a:cubicBezTo>
                    <a:pt x="4505" y="1104"/>
                    <a:pt x="4494" y="1220"/>
                    <a:pt x="4482" y="1336"/>
                  </a:cubicBezTo>
                  <a:cubicBezTo>
                    <a:pt x="4470" y="1394"/>
                    <a:pt x="4412" y="1464"/>
                    <a:pt x="4366" y="1498"/>
                  </a:cubicBezTo>
                  <a:cubicBezTo>
                    <a:pt x="4250" y="1568"/>
                    <a:pt x="4134" y="1626"/>
                    <a:pt x="4006" y="1626"/>
                  </a:cubicBezTo>
                  <a:lnTo>
                    <a:pt x="2183" y="1626"/>
                  </a:lnTo>
                  <a:cubicBezTo>
                    <a:pt x="2149" y="1626"/>
                    <a:pt x="2102" y="1626"/>
                    <a:pt x="2067" y="1615"/>
                  </a:cubicBezTo>
                  <a:cubicBezTo>
                    <a:pt x="1882" y="1522"/>
                    <a:pt x="1661" y="1545"/>
                    <a:pt x="1464" y="1545"/>
                  </a:cubicBezTo>
                  <a:cubicBezTo>
                    <a:pt x="1301" y="1545"/>
                    <a:pt x="1139" y="1545"/>
                    <a:pt x="988" y="1487"/>
                  </a:cubicBezTo>
                  <a:cubicBezTo>
                    <a:pt x="895" y="1452"/>
                    <a:pt x="779" y="1464"/>
                    <a:pt x="674" y="1464"/>
                  </a:cubicBezTo>
                  <a:lnTo>
                    <a:pt x="187" y="1464"/>
                  </a:lnTo>
                  <a:cubicBezTo>
                    <a:pt x="70" y="1464"/>
                    <a:pt x="24" y="1394"/>
                    <a:pt x="12" y="1290"/>
                  </a:cubicBezTo>
                  <a:cubicBezTo>
                    <a:pt x="1" y="1162"/>
                    <a:pt x="12" y="1034"/>
                    <a:pt x="117" y="930"/>
                  </a:cubicBezTo>
                  <a:cubicBezTo>
                    <a:pt x="210" y="825"/>
                    <a:pt x="314" y="709"/>
                    <a:pt x="372" y="547"/>
                  </a:cubicBezTo>
                  <a:cubicBezTo>
                    <a:pt x="419" y="430"/>
                    <a:pt x="500" y="349"/>
                    <a:pt x="581" y="256"/>
                  </a:cubicBezTo>
                  <a:cubicBezTo>
                    <a:pt x="605" y="233"/>
                    <a:pt x="651" y="221"/>
                    <a:pt x="674" y="198"/>
                  </a:cubicBezTo>
                  <a:cubicBezTo>
                    <a:pt x="721" y="187"/>
                    <a:pt x="779" y="187"/>
                    <a:pt x="790" y="163"/>
                  </a:cubicBezTo>
                  <a:cubicBezTo>
                    <a:pt x="872" y="1"/>
                    <a:pt x="1011" y="13"/>
                    <a:pt x="1139" y="13"/>
                  </a:cubicBezTo>
                  <a:cubicBezTo>
                    <a:pt x="1568" y="13"/>
                    <a:pt x="1998" y="13"/>
                    <a:pt x="2450" y="1"/>
                  </a:cubicBezTo>
                  <a:cubicBezTo>
                    <a:pt x="2450" y="13"/>
                    <a:pt x="2450" y="1"/>
                    <a:pt x="2450" y="1"/>
                  </a:cubicBezTo>
                  <a:close/>
                  <a:moveTo>
                    <a:pt x="3751" y="268"/>
                  </a:moveTo>
                  <a:lnTo>
                    <a:pt x="1115" y="268"/>
                  </a:lnTo>
                  <a:cubicBezTo>
                    <a:pt x="988" y="268"/>
                    <a:pt x="872" y="338"/>
                    <a:pt x="813" y="419"/>
                  </a:cubicBezTo>
                  <a:cubicBezTo>
                    <a:pt x="651" y="628"/>
                    <a:pt x="523" y="860"/>
                    <a:pt x="372" y="1081"/>
                  </a:cubicBezTo>
                  <a:cubicBezTo>
                    <a:pt x="361" y="1092"/>
                    <a:pt x="372" y="1139"/>
                    <a:pt x="372" y="1173"/>
                  </a:cubicBezTo>
                  <a:lnTo>
                    <a:pt x="813" y="1173"/>
                  </a:lnTo>
                  <a:cubicBezTo>
                    <a:pt x="895" y="1173"/>
                    <a:pt x="999" y="1197"/>
                    <a:pt x="1080" y="1220"/>
                  </a:cubicBezTo>
                  <a:cubicBezTo>
                    <a:pt x="1208" y="1266"/>
                    <a:pt x="1347" y="1278"/>
                    <a:pt x="1475" y="1278"/>
                  </a:cubicBezTo>
                  <a:cubicBezTo>
                    <a:pt x="1638" y="1278"/>
                    <a:pt x="1789" y="1255"/>
                    <a:pt x="1940" y="1290"/>
                  </a:cubicBezTo>
                  <a:cubicBezTo>
                    <a:pt x="2183" y="1382"/>
                    <a:pt x="2450" y="1348"/>
                    <a:pt x="2694" y="1371"/>
                  </a:cubicBezTo>
                  <a:lnTo>
                    <a:pt x="3878" y="1371"/>
                  </a:lnTo>
                  <a:cubicBezTo>
                    <a:pt x="4029" y="1371"/>
                    <a:pt x="4145" y="1336"/>
                    <a:pt x="4261" y="1197"/>
                  </a:cubicBezTo>
                  <a:cubicBezTo>
                    <a:pt x="4064" y="918"/>
                    <a:pt x="4018" y="558"/>
                    <a:pt x="3751" y="26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2" name="Google Shape;1102;p20"/>
          <p:cNvGrpSpPr/>
          <p:nvPr/>
        </p:nvGrpSpPr>
        <p:grpSpPr>
          <a:xfrm rot="-2700000">
            <a:off x="8525949" y="3948162"/>
            <a:ext cx="388232" cy="608020"/>
            <a:chOff x="683900" y="3612800"/>
            <a:chExt cx="105100" cy="164600"/>
          </a:xfrm>
        </p:grpSpPr>
        <p:sp>
          <p:nvSpPr>
            <p:cNvPr id="1103" name="Google Shape;1103;p20"/>
            <p:cNvSpPr/>
            <p:nvPr/>
          </p:nvSpPr>
          <p:spPr>
            <a:xfrm>
              <a:off x="683900" y="3612800"/>
              <a:ext cx="105100" cy="164600"/>
            </a:xfrm>
            <a:custGeom>
              <a:avLst/>
              <a:gdLst/>
              <a:ahLst/>
              <a:cxnLst/>
              <a:rect l="l" t="t" r="r" b="b"/>
              <a:pathLst>
                <a:path w="4204" h="6584" extrusionOk="0">
                  <a:moveTo>
                    <a:pt x="488" y="2079"/>
                  </a:moveTo>
                  <a:cubicBezTo>
                    <a:pt x="94" y="2009"/>
                    <a:pt x="24" y="1916"/>
                    <a:pt x="24" y="1522"/>
                  </a:cubicBezTo>
                  <a:cubicBezTo>
                    <a:pt x="24" y="1208"/>
                    <a:pt x="36" y="883"/>
                    <a:pt x="24" y="570"/>
                  </a:cubicBezTo>
                  <a:cubicBezTo>
                    <a:pt x="1" y="361"/>
                    <a:pt x="152" y="245"/>
                    <a:pt x="221" y="105"/>
                  </a:cubicBezTo>
                  <a:cubicBezTo>
                    <a:pt x="233" y="71"/>
                    <a:pt x="279" y="47"/>
                    <a:pt x="326" y="47"/>
                  </a:cubicBezTo>
                  <a:cubicBezTo>
                    <a:pt x="396" y="36"/>
                    <a:pt x="488" y="13"/>
                    <a:pt x="570" y="13"/>
                  </a:cubicBezTo>
                  <a:cubicBezTo>
                    <a:pt x="1208" y="1"/>
                    <a:pt x="1858" y="1"/>
                    <a:pt x="2497" y="47"/>
                  </a:cubicBezTo>
                  <a:cubicBezTo>
                    <a:pt x="2868" y="71"/>
                    <a:pt x="3240" y="71"/>
                    <a:pt x="3600" y="94"/>
                  </a:cubicBezTo>
                  <a:lnTo>
                    <a:pt x="3716" y="94"/>
                  </a:lnTo>
                  <a:cubicBezTo>
                    <a:pt x="4064" y="94"/>
                    <a:pt x="4203" y="198"/>
                    <a:pt x="4203" y="570"/>
                  </a:cubicBezTo>
                  <a:lnTo>
                    <a:pt x="4203" y="1417"/>
                  </a:lnTo>
                  <a:cubicBezTo>
                    <a:pt x="4203" y="1533"/>
                    <a:pt x="4180" y="1649"/>
                    <a:pt x="4110" y="1742"/>
                  </a:cubicBezTo>
                  <a:cubicBezTo>
                    <a:pt x="4029" y="1847"/>
                    <a:pt x="4029" y="1974"/>
                    <a:pt x="4029" y="2091"/>
                  </a:cubicBezTo>
                  <a:cubicBezTo>
                    <a:pt x="4052" y="2555"/>
                    <a:pt x="4087" y="3008"/>
                    <a:pt x="4110" y="3472"/>
                  </a:cubicBezTo>
                  <a:cubicBezTo>
                    <a:pt x="4157" y="4203"/>
                    <a:pt x="4169" y="4935"/>
                    <a:pt x="4099" y="5678"/>
                  </a:cubicBezTo>
                  <a:cubicBezTo>
                    <a:pt x="4087" y="5840"/>
                    <a:pt x="4041" y="5991"/>
                    <a:pt x="3971" y="6154"/>
                  </a:cubicBezTo>
                  <a:cubicBezTo>
                    <a:pt x="3890" y="6340"/>
                    <a:pt x="3762" y="6456"/>
                    <a:pt x="3576" y="6502"/>
                  </a:cubicBezTo>
                  <a:cubicBezTo>
                    <a:pt x="3449" y="6548"/>
                    <a:pt x="3298" y="6572"/>
                    <a:pt x="3159" y="6572"/>
                  </a:cubicBezTo>
                  <a:cubicBezTo>
                    <a:pt x="2810" y="6583"/>
                    <a:pt x="2462" y="6572"/>
                    <a:pt x="2114" y="6572"/>
                  </a:cubicBezTo>
                  <a:cubicBezTo>
                    <a:pt x="1905" y="6572"/>
                    <a:pt x="1707" y="6514"/>
                    <a:pt x="1510" y="6444"/>
                  </a:cubicBezTo>
                  <a:cubicBezTo>
                    <a:pt x="1266" y="6351"/>
                    <a:pt x="1104" y="6189"/>
                    <a:pt x="1011" y="5945"/>
                  </a:cubicBezTo>
                  <a:cubicBezTo>
                    <a:pt x="871" y="5620"/>
                    <a:pt x="755" y="5283"/>
                    <a:pt x="697" y="4923"/>
                  </a:cubicBezTo>
                  <a:cubicBezTo>
                    <a:pt x="570" y="4064"/>
                    <a:pt x="465" y="3193"/>
                    <a:pt x="500" y="2323"/>
                  </a:cubicBezTo>
                  <a:lnTo>
                    <a:pt x="500" y="2137"/>
                  </a:lnTo>
                  <a:cubicBezTo>
                    <a:pt x="512" y="2149"/>
                    <a:pt x="500" y="2125"/>
                    <a:pt x="488" y="2079"/>
                  </a:cubicBezTo>
                  <a:close/>
                  <a:moveTo>
                    <a:pt x="790" y="2009"/>
                  </a:moveTo>
                  <a:cubicBezTo>
                    <a:pt x="790" y="2091"/>
                    <a:pt x="779" y="2183"/>
                    <a:pt x="779" y="2253"/>
                  </a:cubicBezTo>
                  <a:cubicBezTo>
                    <a:pt x="744" y="3066"/>
                    <a:pt x="848" y="3867"/>
                    <a:pt x="964" y="4656"/>
                  </a:cubicBezTo>
                  <a:cubicBezTo>
                    <a:pt x="1022" y="5051"/>
                    <a:pt x="1127" y="5411"/>
                    <a:pt x="1255" y="5782"/>
                  </a:cubicBezTo>
                  <a:cubicBezTo>
                    <a:pt x="1336" y="6014"/>
                    <a:pt x="1498" y="6154"/>
                    <a:pt x="1731" y="6212"/>
                  </a:cubicBezTo>
                  <a:cubicBezTo>
                    <a:pt x="1847" y="6247"/>
                    <a:pt x="1974" y="6270"/>
                    <a:pt x="2090" y="6281"/>
                  </a:cubicBezTo>
                  <a:cubicBezTo>
                    <a:pt x="2462" y="6305"/>
                    <a:pt x="2810" y="6305"/>
                    <a:pt x="3170" y="6281"/>
                  </a:cubicBezTo>
                  <a:cubicBezTo>
                    <a:pt x="3275" y="6281"/>
                    <a:pt x="3367" y="6258"/>
                    <a:pt x="3472" y="6223"/>
                  </a:cubicBezTo>
                  <a:cubicBezTo>
                    <a:pt x="3588" y="6200"/>
                    <a:pt x="3658" y="6131"/>
                    <a:pt x="3716" y="6014"/>
                  </a:cubicBezTo>
                  <a:cubicBezTo>
                    <a:pt x="3809" y="5817"/>
                    <a:pt x="3832" y="5620"/>
                    <a:pt x="3832" y="5411"/>
                  </a:cubicBezTo>
                  <a:lnTo>
                    <a:pt x="3832" y="3518"/>
                  </a:lnTo>
                  <a:cubicBezTo>
                    <a:pt x="3832" y="3182"/>
                    <a:pt x="3809" y="2857"/>
                    <a:pt x="3774" y="2543"/>
                  </a:cubicBezTo>
                  <a:cubicBezTo>
                    <a:pt x="3774" y="2439"/>
                    <a:pt x="3762" y="2334"/>
                    <a:pt x="3751" y="2241"/>
                  </a:cubicBezTo>
                  <a:cubicBezTo>
                    <a:pt x="3739" y="2137"/>
                    <a:pt x="3762" y="2033"/>
                    <a:pt x="3704" y="1951"/>
                  </a:cubicBezTo>
                  <a:lnTo>
                    <a:pt x="3298" y="1951"/>
                  </a:lnTo>
                  <a:cubicBezTo>
                    <a:pt x="3019" y="1951"/>
                    <a:pt x="2752" y="1963"/>
                    <a:pt x="2474" y="1974"/>
                  </a:cubicBezTo>
                  <a:cubicBezTo>
                    <a:pt x="2183" y="2009"/>
                    <a:pt x="1882" y="1974"/>
                    <a:pt x="1591" y="1963"/>
                  </a:cubicBezTo>
                  <a:cubicBezTo>
                    <a:pt x="1324" y="1963"/>
                    <a:pt x="1057" y="1963"/>
                    <a:pt x="790" y="2009"/>
                  </a:cubicBezTo>
                  <a:close/>
                  <a:moveTo>
                    <a:pt x="2114" y="1673"/>
                  </a:moveTo>
                  <a:lnTo>
                    <a:pt x="2114" y="976"/>
                  </a:lnTo>
                  <a:cubicBezTo>
                    <a:pt x="2114" y="883"/>
                    <a:pt x="2114" y="814"/>
                    <a:pt x="2125" y="721"/>
                  </a:cubicBezTo>
                  <a:cubicBezTo>
                    <a:pt x="2125" y="709"/>
                    <a:pt x="2172" y="686"/>
                    <a:pt x="2195" y="686"/>
                  </a:cubicBezTo>
                  <a:cubicBezTo>
                    <a:pt x="2218" y="686"/>
                    <a:pt x="2265" y="697"/>
                    <a:pt x="2265" y="709"/>
                  </a:cubicBezTo>
                  <a:cubicBezTo>
                    <a:pt x="2299" y="767"/>
                    <a:pt x="2311" y="825"/>
                    <a:pt x="2311" y="883"/>
                  </a:cubicBezTo>
                  <a:cubicBezTo>
                    <a:pt x="2323" y="1081"/>
                    <a:pt x="2323" y="1278"/>
                    <a:pt x="2346" y="1464"/>
                  </a:cubicBezTo>
                  <a:cubicBezTo>
                    <a:pt x="2346" y="1545"/>
                    <a:pt x="2369" y="1603"/>
                    <a:pt x="2369" y="1673"/>
                  </a:cubicBezTo>
                  <a:cubicBezTo>
                    <a:pt x="2508" y="1684"/>
                    <a:pt x="2648" y="1800"/>
                    <a:pt x="2799" y="1684"/>
                  </a:cubicBezTo>
                  <a:cubicBezTo>
                    <a:pt x="2787" y="1580"/>
                    <a:pt x="2787" y="1487"/>
                    <a:pt x="2775" y="1382"/>
                  </a:cubicBezTo>
                  <a:cubicBezTo>
                    <a:pt x="2764" y="1173"/>
                    <a:pt x="2752" y="976"/>
                    <a:pt x="2752" y="767"/>
                  </a:cubicBezTo>
                  <a:cubicBezTo>
                    <a:pt x="2752" y="709"/>
                    <a:pt x="2764" y="651"/>
                    <a:pt x="2775" y="593"/>
                  </a:cubicBezTo>
                  <a:cubicBezTo>
                    <a:pt x="2775" y="581"/>
                    <a:pt x="2799" y="570"/>
                    <a:pt x="2822" y="570"/>
                  </a:cubicBezTo>
                  <a:cubicBezTo>
                    <a:pt x="2833" y="570"/>
                    <a:pt x="2868" y="570"/>
                    <a:pt x="2880" y="581"/>
                  </a:cubicBezTo>
                  <a:cubicBezTo>
                    <a:pt x="2892" y="616"/>
                    <a:pt x="2926" y="651"/>
                    <a:pt x="2926" y="697"/>
                  </a:cubicBezTo>
                  <a:cubicBezTo>
                    <a:pt x="2938" y="883"/>
                    <a:pt x="2950" y="1057"/>
                    <a:pt x="2961" y="1243"/>
                  </a:cubicBezTo>
                  <a:cubicBezTo>
                    <a:pt x="2984" y="1406"/>
                    <a:pt x="2996" y="1568"/>
                    <a:pt x="3077" y="1707"/>
                  </a:cubicBezTo>
                  <a:lnTo>
                    <a:pt x="3240" y="1707"/>
                  </a:lnTo>
                  <a:cubicBezTo>
                    <a:pt x="3251" y="1707"/>
                    <a:pt x="3275" y="1696"/>
                    <a:pt x="3286" y="1684"/>
                  </a:cubicBezTo>
                  <a:cubicBezTo>
                    <a:pt x="3333" y="1452"/>
                    <a:pt x="3333" y="605"/>
                    <a:pt x="3298" y="407"/>
                  </a:cubicBezTo>
                  <a:cubicBezTo>
                    <a:pt x="3019" y="396"/>
                    <a:pt x="2729" y="361"/>
                    <a:pt x="2462" y="349"/>
                  </a:cubicBezTo>
                  <a:cubicBezTo>
                    <a:pt x="2172" y="338"/>
                    <a:pt x="1882" y="291"/>
                    <a:pt x="1591" y="338"/>
                  </a:cubicBezTo>
                  <a:cubicBezTo>
                    <a:pt x="1545" y="651"/>
                    <a:pt x="1603" y="1336"/>
                    <a:pt x="1719" y="1707"/>
                  </a:cubicBezTo>
                  <a:cubicBezTo>
                    <a:pt x="1847" y="1742"/>
                    <a:pt x="1963" y="1719"/>
                    <a:pt x="2114" y="1673"/>
                  </a:cubicBezTo>
                  <a:close/>
                  <a:moveTo>
                    <a:pt x="697" y="1754"/>
                  </a:moveTo>
                  <a:cubicBezTo>
                    <a:pt x="604" y="1429"/>
                    <a:pt x="616" y="1092"/>
                    <a:pt x="628" y="767"/>
                  </a:cubicBezTo>
                  <a:cubicBezTo>
                    <a:pt x="628" y="686"/>
                    <a:pt x="639" y="616"/>
                    <a:pt x="663" y="523"/>
                  </a:cubicBezTo>
                  <a:cubicBezTo>
                    <a:pt x="674" y="465"/>
                    <a:pt x="721" y="430"/>
                    <a:pt x="779" y="454"/>
                  </a:cubicBezTo>
                  <a:cubicBezTo>
                    <a:pt x="837" y="465"/>
                    <a:pt x="860" y="512"/>
                    <a:pt x="860" y="570"/>
                  </a:cubicBezTo>
                  <a:cubicBezTo>
                    <a:pt x="860" y="779"/>
                    <a:pt x="848" y="1011"/>
                    <a:pt x="848" y="1231"/>
                  </a:cubicBezTo>
                  <a:cubicBezTo>
                    <a:pt x="848" y="1417"/>
                    <a:pt x="895" y="1591"/>
                    <a:pt x="964" y="1754"/>
                  </a:cubicBezTo>
                  <a:cubicBezTo>
                    <a:pt x="1220" y="1789"/>
                    <a:pt x="1220" y="1789"/>
                    <a:pt x="1440" y="1719"/>
                  </a:cubicBezTo>
                  <a:cubicBezTo>
                    <a:pt x="1440" y="1684"/>
                    <a:pt x="1452" y="1661"/>
                    <a:pt x="1452" y="1626"/>
                  </a:cubicBezTo>
                  <a:cubicBezTo>
                    <a:pt x="1429" y="1255"/>
                    <a:pt x="1394" y="872"/>
                    <a:pt x="1359" y="500"/>
                  </a:cubicBezTo>
                  <a:cubicBezTo>
                    <a:pt x="1336" y="396"/>
                    <a:pt x="1278" y="326"/>
                    <a:pt x="1185" y="326"/>
                  </a:cubicBezTo>
                  <a:cubicBezTo>
                    <a:pt x="906" y="291"/>
                    <a:pt x="616" y="280"/>
                    <a:pt x="337" y="303"/>
                  </a:cubicBezTo>
                  <a:cubicBezTo>
                    <a:pt x="314" y="709"/>
                    <a:pt x="326" y="1522"/>
                    <a:pt x="372" y="1719"/>
                  </a:cubicBezTo>
                  <a:cubicBezTo>
                    <a:pt x="454" y="1754"/>
                    <a:pt x="546" y="1800"/>
                    <a:pt x="697" y="1754"/>
                  </a:cubicBezTo>
                  <a:close/>
                  <a:moveTo>
                    <a:pt x="3565" y="1673"/>
                  </a:moveTo>
                  <a:cubicBezTo>
                    <a:pt x="3739" y="1684"/>
                    <a:pt x="3774" y="1684"/>
                    <a:pt x="3820" y="1638"/>
                  </a:cubicBezTo>
                  <a:cubicBezTo>
                    <a:pt x="3878" y="1580"/>
                    <a:pt x="3890" y="1498"/>
                    <a:pt x="3890" y="1406"/>
                  </a:cubicBezTo>
                  <a:lnTo>
                    <a:pt x="3890" y="547"/>
                  </a:lnTo>
                  <a:cubicBezTo>
                    <a:pt x="3890" y="512"/>
                    <a:pt x="3867" y="465"/>
                    <a:pt x="3855" y="407"/>
                  </a:cubicBezTo>
                  <a:lnTo>
                    <a:pt x="3542" y="407"/>
                  </a:lnTo>
                  <a:cubicBezTo>
                    <a:pt x="3518" y="674"/>
                    <a:pt x="3530" y="1464"/>
                    <a:pt x="3565" y="1673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20"/>
            <p:cNvSpPr/>
            <p:nvPr/>
          </p:nvSpPr>
          <p:spPr>
            <a:xfrm>
              <a:off x="717875" y="3678100"/>
              <a:ext cx="53700" cy="69400"/>
            </a:xfrm>
            <a:custGeom>
              <a:avLst/>
              <a:gdLst/>
              <a:ahLst/>
              <a:cxnLst/>
              <a:rect l="l" t="t" r="r" b="b"/>
              <a:pathLst>
                <a:path w="2148" h="2776" extrusionOk="0">
                  <a:moveTo>
                    <a:pt x="1463" y="860"/>
                  </a:moveTo>
                  <a:cubicBezTo>
                    <a:pt x="1567" y="872"/>
                    <a:pt x="1649" y="883"/>
                    <a:pt x="1741" y="918"/>
                  </a:cubicBezTo>
                  <a:cubicBezTo>
                    <a:pt x="1811" y="930"/>
                    <a:pt x="1881" y="930"/>
                    <a:pt x="1939" y="965"/>
                  </a:cubicBezTo>
                  <a:cubicBezTo>
                    <a:pt x="2055" y="999"/>
                    <a:pt x="2125" y="1092"/>
                    <a:pt x="2125" y="1220"/>
                  </a:cubicBezTo>
                  <a:cubicBezTo>
                    <a:pt x="2125" y="1348"/>
                    <a:pt x="2148" y="1475"/>
                    <a:pt x="2125" y="1615"/>
                  </a:cubicBezTo>
                  <a:cubicBezTo>
                    <a:pt x="2125" y="1731"/>
                    <a:pt x="2067" y="1777"/>
                    <a:pt x="1950" y="1789"/>
                  </a:cubicBezTo>
                  <a:cubicBezTo>
                    <a:pt x="1834" y="1812"/>
                    <a:pt x="1707" y="1835"/>
                    <a:pt x="1591" y="1847"/>
                  </a:cubicBezTo>
                  <a:cubicBezTo>
                    <a:pt x="1544" y="1986"/>
                    <a:pt x="1567" y="2137"/>
                    <a:pt x="1591" y="2276"/>
                  </a:cubicBezTo>
                  <a:cubicBezTo>
                    <a:pt x="1602" y="2381"/>
                    <a:pt x="1602" y="2485"/>
                    <a:pt x="1591" y="2590"/>
                  </a:cubicBezTo>
                  <a:cubicBezTo>
                    <a:pt x="1579" y="2706"/>
                    <a:pt x="1486" y="2764"/>
                    <a:pt x="1370" y="2776"/>
                  </a:cubicBezTo>
                  <a:lnTo>
                    <a:pt x="1010" y="2776"/>
                  </a:lnTo>
                  <a:cubicBezTo>
                    <a:pt x="871" y="2776"/>
                    <a:pt x="778" y="2706"/>
                    <a:pt x="731" y="2567"/>
                  </a:cubicBezTo>
                  <a:cubicBezTo>
                    <a:pt x="673" y="2427"/>
                    <a:pt x="639" y="2276"/>
                    <a:pt x="592" y="2125"/>
                  </a:cubicBezTo>
                  <a:cubicBezTo>
                    <a:pt x="488" y="2091"/>
                    <a:pt x="383" y="2067"/>
                    <a:pt x="267" y="2033"/>
                  </a:cubicBezTo>
                  <a:cubicBezTo>
                    <a:pt x="93" y="1975"/>
                    <a:pt x="0" y="1858"/>
                    <a:pt x="12" y="1673"/>
                  </a:cubicBezTo>
                  <a:lnTo>
                    <a:pt x="12" y="1359"/>
                  </a:lnTo>
                  <a:cubicBezTo>
                    <a:pt x="12" y="1255"/>
                    <a:pt x="70" y="1174"/>
                    <a:pt x="174" y="1127"/>
                  </a:cubicBezTo>
                  <a:cubicBezTo>
                    <a:pt x="244" y="1104"/>
                    <a:pt x="325" y="1092"/>
                    <a:pt x="418" y="1057"/>
                  </a:cubicBezTo>
                  <a:cubicBezTo>
                    <a:pt x="464" y="918"/>
                    <a:pt x="430" y="756"/>
                    <a:pt x="430" y="605"/>
                  </a:cubicBezTo>
                  <a:cubicBezTo>
                    <a:pt x="430" y="431"/>
                    <a:pt x="476" y="291"/>
                    <a:pt x="557" y="140"/>
                  </a:cubicBezTo>
                  <a:cubicBezTo>
                    <a:pt x="604" y="71"/>
                    <a:pt x="673" y="24"/>
                    <a:pt x="766" y="13"/>
                  </a:cubicBezTo>
                  <a:cubicBezTo>
                    <a:pt x="906" y="13"/>
                    <a:pt x="1057" y="1"/>
                    <a:pt x="1196" y="13"/>
                  </a:cubicBezTo>
                  <a:cubicBezTo>
                    <a:pt x="1347" y="24"/>
                    <a:pt x="1428" y="82"/>
                    <a:pt x="1451" y="245"/>
                  </a:cubicBezTo>
                  <a:cubicBezTo>
                    <a:pt x="1463" y="361"/>
                    <a:pt x="1463" y="489"/>
                    <a:pt x="1463" y="605"/>
                  </a:cubicBezTo>
                  <a:cubicBezTo>
                    <a:pt x="1440" y="674"/>
                    <a:pt x="1440" y="756"/>
                    <a:pt x="1463" y="860"/>
                  </a:cubicBezTo>
                  <a:close/>
                  <a:moveTo>
                    <a:pt x="1393" y="1568"/>
                  </a:moveTo>
                  <a:cubicBezTo>
                    <a:pt x="1463" y="1557"/>
                    <a:pt x="1533" y="1545"/>
                    <a:pt x="1602" y="1545"/>
                  </a:cubicBezTo>
                  <a:cubicBezTo>
                    <a:pt x="1683" y="1522"/>
                    <a:pt x="1765" y="1522"/>
                    <a:pt x="1858" y="1510"/>
                  </a:cubicBezTo>
                  <a:lnTo>
                    <a:pt x="1858" y="1220"/>
                  </a:lnTo>
                  <a:cubicBezTo>
                    <a:pt x="1800" y="1208"/>
                    <a:pt x="1753" y="1174"/>
                    <a:pt x="1695" y="1174"/>
                  </a:cubicBezTo>
                  <a:cubicBezTo>
                    <a:pt x="1591" y="1162"/>
                    <a:pt x="1486" y="1162"/>
                    <a:pt x="1393" y="1150"/>
                  </a:cubicBezTo>
                  <a:cubicBezTo>
                    <a:pt x="1231" y="1127"/>
                    <a:pt x="1184" y="1069"/>
                    <a:pt x="1184" y="930"/>
                  </a:cubicBezTo>
                  <a:lnTo>
                    <a:pt x="1184" y="686"/>
                  </a:lnTo>
                  <a:cubicBezTo>
                    <a:pt x="1184" y="547"/>
                    <a:pt x="1196" y="419"/>
                    <a:pt x="1173" y="303"/>
                  </a:cubicBezTo>
                  <a:cubicBezTo>
                    <a:pt x="1126" y="280"/>
                    <a:pt x="1115" y="256"/>
                    <a:pt x="1103" y="256"/>
                  </a:cubicBezTo>
                  <a:cubicBezTo>
                    <a:pt x="1045" y="256"/>
                    <a:pt x="987" y="245"/>
                    <a:pt x="906" y="245"/>
                  </a:cubicBezTo>
                  <a:cubicBezTo>
                    <a:pt x="755" y="245"/>
                    <a:pt x="708" y="291"/>
                    <a:pt x="662" y="419"/>
                  </a:cubicBezTo>
                  <a:cubicBezTo>
                    <a:pt x="650" y="489"/>
                    <a:pt x="639" y="570"/>
                    <a:pt x="639" y="639"/>
                  </a:cubicBezTo>
                  <a:cubicBezTo>
                    <a:pt x="639" y="802"/>
                    <a:pt x="650" y="976"/>
                    <a:pt x="639" y="1127"/>
                  </a:cubicBezTo>
                  <a:cubicBezTo>
                    <a:pt x="639" y="1185"/>
                    <a:pt x="615" y="1243"/>
                    <a:pt x="604" y="1301"/>
                  </a:cubicBezTo>
                  <a:cubicBezTo>
                    <a:pt x="488" y="1336"/>
                    <a:pt x="372" y="1348"/>
                    <a:pt x="267" y="1359"/>
                  </a:cubicBezTo>
                  <a:cubicBezTo>
                    <a:pt x="255" y="1406"/>
                    <a:pt x="255" y="1441"/>
                    <a:pt x="255" y="1464"/>
                  </a:cubicBezTo>
                  <a:cubicBezTo>
                    <a:pt x="255" y="1719"/>
                    <a:pt x="267" y="1742"/>
                    <a:pt x="534" y="1719"/>
                  </a:cubicBezTo>
                  <a:lnTo>
                    <a:pt x="557" y="1719"/>
                  </a:lnTo>
                  <a:cubicBezTo>
                    <a:pt x="697" y="1696"/>
                    <a:pt x="790" y="1754"/>
                    <a:pt x="813" y="1916"/>
                  </a:cubicBezTo>
                  <a:cubicBezTo>
                    <a:pt x="824" y="2102"/>
                    <a:pt x="848" y="2311"/>
                    <a:pt x="952" y="2485"/>
                  </a:cubicBezTo>
                  <a:cubicBezTo>
                    <a:pt x="1068" y="2509"/>
                    <a:pt x="1196" y="2520"/>
                    <a:pt x="1335" y="2485"/>
                  </a:cubicBezTo>
                  <a:cubicBezTo>
                    <a:pt x="1405" y="2195"/>
                    <a:pt x="1335" y="1882"/>
                    <a:pt x="1393" y="1568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5" name="Google Shape;1105;p20"/>
          <p:cNvGrpSpPr/>
          <p:nvPr/>
        </p:nvGrpSpPr>
        <p:grpSpPr>
          <a:xfrm rot="3303917">
            <a:off x="7811565" y="4352123"/>
            <a:ext cx="360250" cy="1149365"/>
            <a:chOff x="616875" y="3027700"/>
            <a:chExt cx="97525" cy="311150"/>
          </a:xfrm>
        </p:grpSpPr>
        <p:sp>
          <p:nvSpPr>
            <p:cNvPr id="1106" name="Google Shape;1106;p20"/>
            <p:cNvSpPr/>
            <p:nvPr/>
          </p:nvSpPr>
          <p:spPr>
            <a:xfrm>
              <a:off x="616875" y="3027700"/>
              <a:ext cx="97525" cy="311150"/>
            </a:xfrm>
            <a:custGeom>
              <a:avLst/>
              <a:gdLst/>
              <a:ahLst/>
              <a:cxnLst/>
              <a:rect l="l" t="t" r="r" b="b"/>
              <a:pathLst>
                <a:path w="3901" h="12446" extrusionOk="0">
                  <a:moveTo>
                    <a:pt x="12" y="8116"/>
                  </a:moveTo>
                  <a:lnTo>
                    <a:pt x="12" y="5109"/>
                  </a:lnTo>
                  <a:cubicBezTo>
                    <a:pt x="12" y="4946"/>
                    <a:pt x="12" y="4784"/>
                    <a:pt x="93" y="4633"/>
                  </a:cubicBezTo>
                  <a:cubicBezTo>
                    <a:pt x="116" y="4552"/>
                    <a:pt x="116" y="4436"/>
                    <a:pt x="116" y="4354"/>
                  </a:cubicBezTo>
                  <a:lnTo>
                    <a:pt x="116" y="3936"/>
                  </a:lnTo>
                  <a:cubicBezTo>
                    <a:pt x="116" y="3832"/>
                    <a:pt x="151" y="3739"/>
                    <a:pt x="221" y="3681"/>
                  </a:cubicBezTo>
                  <a:cubicBezTo>
                    <a:pt x="325" y="3600"/>
                    <a:pt x="360" y="3484"/>
                    <a:pt x="406" y="3367"/>
                  </a:cubicBezTo>
                  <a:cubicBezTo>
                    <a:pt x="476" y="3193"/>
                    <a:pt x="557" y="3031"/>
                    <a:pt x="639" y="2857"/>
                  </a:cubicBezTo>
                  <a:cubicBezTo>
                    <a:pt x="731" y="2671"/>
                    <a:pt x="824" y="2485"/>
                    <a:pt x="801" y="2265"/>
                  </a:cubicBezTo>
                  <a:cubicBezTo>
                    <a:pt x="801" y="2230"/>
                    <a:pt x="801" y="2218"/>
                    <a:pt x="813" y="2195"/>
                  </a:cubicBezTo>
                  <a:cubicBezTo>
                    <a:pt x="940" y="1905"/>
                    <a:pt x="894" y="1591"/>
                    <a:pt x="894" y="1289"/>
                  </a:cubicBezTo>
                  <a:cubicBezTo>
                    <a:pt x="894" y="1150"/>
                    <a:pt x="917" y="1011"/>
                    <a:pt x="894" y="871"/>
                  </a:cubicBezTo>
                  <a:cubicBezTo>
                    <a:pt x="871" y="663"/>
                    <a:pt x="952" y="512"/>
                    <a:pt x="1010" y="337"/>
                  </a:cubicBezTo>
                  <a:cubicBezTo>
                    <a:pt x="1091" y="117"/>
                    <a:pt x="1300" y="47"/>
                    <a:pt x="1521" y="12"/>
                  </a:cubicBezTo>
                  <a:cubicBezTo>
                    <a:pt x="1625" y="1"/>
                    <a:pt x="1730" y="12"/>
                    <a:pt x="1846" y="12"/>
                  </a:cubicBezTo>
                  <a:cubicBezTo>
                    <a:pt x="1962" y="12"/>
                    <a:pt x="2055" y="70"/>
                    <a:pt x="2090" y="175"/>
                  </a:cubicBezTo>
                  <a:cubicBezTo>
                    <a:pt x="2171" y="419"/>
                    <a:pt x="2287" y="663"/>
                    <a:pt x="2275" y="941"/>
                  </a:cubicBezTo>
                  <a:cubicBezTo>
                    <a:pt x="2252" y="1266"/>
                    <a:pt x="2368" y="1556"/>
                    <a:pt x="2426" y="1870"/>
                  </a:cubicBezTo>
                  <a:cubicBezTo>
                    <a:pt x="2438" y="1940"/>
                    <a:pt x="2461" y="2032"/>
                    <a:pt x="2484" y="2102"/>
                  </a:cubicBezTo>
                  <a:cubicBezTo>
                    <a:pt x="2519" y="2369"/>
                    <a:pt x="2659" y="2555"/>
                    <a:pt x="2868" y="2683"/>
                  </a:cubicBezTo>
                  <a:cubicBezTo>
                    <a:pt x="2891" y="2683"/>
                    <a:pt x="2891" y="2694"/>
                    <a:pt x="2902" y="2694"/>
                  </a:cubicBezTo>
                  <a:cubicBezTo>
                    <a:pt x="3297" y="2845"/>
                    <a:pt x="3494" y="3158"/>
                    <a:pt x="3587" y="3553"/>
                  </a:cubicBezTo>
                  <a:cubicBezTo>
                    <a:pt x="3634" y="3774"/>
                    <a:pt x="3761" y="3960"/>
                    <a:pt x="3715" y="4192"/>
                  </a:cubicBezTo>
                  <a:cubicBezTo>
                    <a:pt x="3866" y="4586"/>
                    <a:pt x="3808" y="5004"/>
                    <a:pt x="3808" y="5399"/>
                  </a:cubicBezTo>
                  <a:cubicBezTo>
                    <a:pt x="3808" y="5736"/>
                    <a:pt x="3831" y="6061"/>
                    <a:pt x="3878" y="6397"/>
                  </a:cubicBezTo>
                  <a:cubicBezTo>
                    <a:pt x="3889" y="6560"/>
                    <a:pt x="3901" y="6723"/>
                    <a:pt x="3901" y="6897"/>
                  </a:cubicBezTo>
                  <a:lnTo>
                    <a:pt x="3901" y="10147"/>
                  </a:lnTo>
                  <a:cubicBezTo>
                    <a:pt x="3901" y="10345"/>
                    <a:pt x="3878" y="10530"/>
                    <a:pt x="3785" y="10728"/>
                  </a:cubicBezTo>
                  <a:cubicBezTo>
                    <a:pt x="3715" y="10902"/>
                    <a:pt x="3657" y="11076"/>
                    <a:pt x="3622" y="11262"/>
                  </a:cubicBezTo>
                  <a:cubicBezTo>
                    <a:pt x="3599" y="11436"/>
                    <a:pt x="3506" y="11575"/>
                    <a:pt x="3448" y="11738"/>
                  </a:cubicBezTo>
                  <a:cubicBezTo>
                    <a:pt x="3344" y="12016"/>
                    <a:pt x="3135" y="12144"/>
                    <a:pt x="2868" y="12248"/>
                  </a:cubicBezTo>
                  <a:cubicBezTo>
                    <a:pt x="2810" y="12272"/>
                    <a:pt x="2740" y="12307"/>
                    <a:pt x="2670" y="12307"/>
                  </a:cubicBezTo>
                  <a:cubicBezTo>
                    <a:pt x="2345" y="12318"/>
                    <a:pt x="2055" y="12446"/>
                    <a:pt x="1741" y="12446"/>
                  </a:cubicBezTo>
                  <a:lnTo>
                    <a:pt x="894" y="12446"/>
                  </a:lnTo>
                  <a:cubicBezTo>
                    <a:pt x="662" y="12446"/>
                    <a:pt x="348" y="12248"/>
                    <a:pt x="255" y="12040"/>
                  </a:cubicBezTo>
                  <a:cubicBezTo>
                    <a:pt x="105" y="11714"/>
                    <a:pt x="0" y="11366"/>
                    <a:pt x="12" y="10971"/>
                  </a:cubicBezTo>
                  <a:cubicBezTo>
                    <a:pt x="35" y="10008"/>
                    <a:pt x="12" y="9068"/>
                    <a:pt x="12" y="8116"/>
                  </a:cubicBezTo>
                  <a:close/>
                  <a:moveTo>
                    <a:pt x="2008" y="1754"/>
                  </a:moveTo>
                  <a:lnTo>
                    <a:pt x="1382" y="1754"/>
                  </a:lnTo>
                  <a:cubicBezTo>
                    <a:pt x="1265" y="1754"/>
                    <a:pt x="1207" y="1812"/>
                    <a:pt x="1196" y="1928"/>
                  </a:cubicBezTo>
                  <a:cubicBezTo>
                    <a:pt x="1173" y="2079"/>
                    <a:pt x="1196" y="2207"/>
                    <a:pt x="1173" y="2346"/>
                  </a:cubicBezTo>
                  <a:cubicBezTo>
                    <a:pt x="1173" y="2427"/>
                    <a:pt x="1161" y="2520"/>
                    <a:pt x="1115" y="2578"/>
                  </a:cubicBezTo>
                  <a:cubicBezTo>
                    <a:pt x="917" y="2845"/>
                    <a:pt x="801" y="3147"/>
                    <a:pt x="627" y="3426"/>
                  </a:cubicBezTo>
                  <a:cubicBezTo>
                    <a:pt x="476" y="3681"/>
                    <a:pt x="395" y="3971"/>
                    <a:pt x="418" y="4296"/>
                  </a:cubicBezTo>
                  <a:cubicBezTo>
                    <a:pt x="441" y="4436"/>
                    <a:pt x="441" y="4598"/>
                    <a:pt x="395" y="4749"/>
                  </a:cubicBezTo>
                  <a:cubicBezTo>
                    <a:pt x="348" y="4888"/>
                    <a:pt x="337" y="5039"/>
                    <a:pt x="337" y="5190"/>
                  </a:cubicBezTo>
                  <a:lnTo>
                    <a:pt x="337" y="11053"/>
                  </a:lnTo>
                  <a:cubicBezTo>
                    <a:pt x="337" y="11343"/>
                    <a:pt x="418" y="11610"/>
                    <a:pt x="534" y="11854"/>
                  </a:cubicBezTo>
                  <a:cubicBezTo>
                    <a:pt x="615" y="12005"/>
                    <a:pt x="743" y="12132"/>
                    <a:pt x="940" y="12132"/>
                  </a:cubicBezTo>
                  <a:cubicBezTo>
                    <a:pt x="1451" y="12156"/>
                    <a:pt x="1962" y="12086"/>
                    <a:pt x="2473" y="12028"/>
                  </a:cubicBezTo>
                  <a:cubicBezTo>
                    <a:pt x="2577" y="12016"/>
                    <a:pt x="2693" y="11970"/>
                    <a:pt x="2798" y="11912"/>
                  </a:cubicBezTo>
                  <a:cubicBezTo>
                    <a:pt x="2902" y="11854"/>
                    <a:pt x="3018" y="11773"/>
                    <a:pt x="3088" y="11680"/>
                  </a:cubicBezTo>
                  <a:cubicBezTo>
                    <a:pt x="3239" y="11482"/>
                    <a:pt x="3320" y="11227"/>
                    <a:pt x="3390" y="10983"/>
                  </a:cubicBezTo>
                  <a:cubicBezTo>
                    <a:pt x="3425" y="10867"/>
                    <a:pt x="3448" y="10751"/>
                    <a:pt x="3494" y="10646"/>
                  </a:cubicBezTo>
                  <a:cubicBezTo>
                    <a:pt x="3564" y="10495"/>
                    <a:pt x="3587" y="10321"/>
                    <a:pt x="3587" y="10147"/>
                  </a:cubicBezTo>
                  <a:lnTo>
                    <a:pt x="3587" y="6862"/>
                  </a:lnTo>
                  <a:cubicBezTo>
                    <a:pt x="3587" y="6734"/>
                    <a:pt x="3587" y="6606"/>
                    <a:pt x="3564" y="6490"/>
                  </a:cubicBezTo>
                  <a:cubicBezTo>
                    <a:pt x="3483" y="6061"/>
                    <a:pt x="3506" y="5631"/>
                    <a:pt x="3494" y="5190"/>
                  </a:cubicBezTo>
                  <a:cubicBezTo>
                    <a:pt x="3494" y="4946"/>
                    <a:pt x="3529" y="4703"/>
                    <a:pt x="3425" y="4470"/>
                  </a:cubicBezTo>
                  <a:cubicBezTo>
                    <a:pt x="3413" y="4424"/>
                    <a:pt x="3413" y="4354"/>
                    <a:pt x="3413" y="4296"/>
                  </a:cubicBezTo>
                  <a:cubicBezTo>
                    <a:pt x="3413" y="4134"/>
                    <a:pt x="3390" y="4006"/>
                    <a:pt x="3320" y="3855"/>
                  </a:cubicBezTo>
                  <a:cubicBezTo>
                    <a:pt x="3262" y="3762"/>
                    <a:pt x="3239" y="3646"/>
                    <a:pt x="3204" y="3530"/>
                  </a:cubicBezTo>
                  <a:cubicBezTo>
                    <a:pt x="3158" y="3333"/>
                    <a:pt x="3053" y="3217"/>
                    <a:pt x="2902" y="3124"/>
                  </a:cubicBezTo>
                  <a:cubicBezTo>
                    <a:pt x="2786" y="3042"/>
                    <a:pt x="2659" y="2973"/>
                    <a:pt x="2554" y="2903"/>
                  </a:cubicBezTo>
                  <a:cubicBezTo>
                    <a:pt x="2392" y="2799"/>
                    <a:pt x="2264" y="2683"/>
                    <a:pt x="2217" y="2485"/>
                  </a:cubicBezTo>
                  <a:cubicBezTo>
                    <a:pt x="2183" y="2230"/>
                    <a:pt x="2078" y="1986"/>
                    <a:pt x="2008" y="1754"/>
                  </a:cubicBezTo>
                  <a:close/>
                  <a:moveTo>
                    <a:pt x="1950" y="1464"/>
                  </a:moveTo>
                  <a:lnTo>
                    <a:pt x="1950" y="1011"/>
                  </a:lnTo>
                  <a:cubicBezTo>
                    <a:pt x="1950" y="895"/>
                    <a:pt x="1927" y="779"/>
                    <a:pt x="1916" y="663"/>
                  </a:cubicBezTo>
                  <a:cubicBezTo>
                    <a:pt x="1892" y="535"/>
                    <a:pt x="1800" y="454"/>
                    <a:pt x="1672" y="396"/>
                  </a:cubicBezTo>
                  <a:cubicBezTo>
                    <a:pt x="1521" y="337"/>
                    <a:pt x="1324" y="419"/>
                    <a:pt x="1312" y="570"/>
                  </a:cubicBezTo>
                  <a:cubicBezTo>
                    <a:pt x="1289" y="860"/>
                    <a:pt x="1265" y="1150"/>
                    <a:pt x="1324" y="1440"/>
                  </a:cubicBezTo>
                  <a:cubicBezTo>
                    <a:pt x="1521" y="1498"/>
                    <a:pt x="1718" y="1475"/>
                    <a:pt x="1950" y="1464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20"/>
            <p:cNvSpPr/>
            <p:nvPr/>
          </p:nvSpPr>
          <p:spPr>
            <a:xfrm>
              <a:off x="641250" y="3121750"/>
              <a:ext cx="49075" cy="179100"/>
            </a:xfrm>
            <a:custGeom>
              <a:avLst/>
              <a:gdLst/>
              <a:ahLst/>
              <a:cxnLst/>
              <a:rect l="l" t="t" r="r" b="b"/>
              <a:pathLst>
                <a:path w="1963" h="7164" extrusionOk="0">
                  <a:moveTo>
                    <a:pt x="1939" y="3378"/>
                  </a:moveTo>
                  <a:cubicBezTo>
                    <a:pt x="1939" y="4238"/>
                    <a:pt x="1927" y="5073"/>
                    <a:pt x="1939" y="5932"/>
                  </a:cubicBezTo>
                  <a:cubicBezTo>
                    <a:pt x="1939" y="6188"/>
                    <a:pt x="1846" y="6408"/>
                    <a:pt x="1800" y="6641"/>
                  </a:cubicBezTo>
                  <a:cubicBezTo>
                    <a:pt x="1788" y="6722"/>
                    <a:pt x="1672" y="6803"/>
                    <a:pt x="1591" y="6861"/>
                  </a:cubicBezTo>
                  <a:cubicBezTo>
                    <a:pt x="1475" y="6942"/>
                    <a:pt x="1335" y="7001"/>
                    <a:pt x="1208" y="7093"/>
                  </a:cubicBezTo>
                  <a:cubicBezTo>
                    <a:pt x="1115" y="7151"/>
                    <a:pt x="1022" y="7163"/>
                    <a:pt x="941" y="7117"/>
                  </a:cubicBezTo>
                  <a:cubicBezTo>
                    <a:pt x="778" y="7047"/>
                    <a:pt x="627" y="6989"/>
                    <a:pt x="476" y="6884"/>
                  </a:cubicBezTo>
                  <a:cubicBezTo>
                    <a:pt x="337" y="6780"/>
                    <a:pt x="186" y="6675"/>
                    <a:pt x="221" y="6466"/>
                  </a:cubicBezTo>
                  <a:cubicBezTo>
                    <a:pt x="82" y="6188"/>
                    <a:pt x="128" y="5898"/>
                    <a:pt x="116" y="5607"/>
                  </a:cubicBezTo>
                  <a:cubicBezTo>
                    <a:pt x="116" y="5480"/>
                    <a:pt x="116" y="5364"/>
                    <a:pt x="58" y="5236"/>
                  </a:cubicBezTo>
                  <a:cubicBezTo>
                    <a:pt x="23" y="5143"/>
                    <a:pt x="12" y="5062"/>
                    <a:pt x="12" y="4957"/>
                  </a:cubicBezTo>
                  <a:lnTo>
                    <a:pt x="12" y="2728"/>
                  </a:lnTo>
                  <a:cubicBezTo>
                    <a:pt x="12" y="2670"/>
                    <a:pt x="0" y="2589"/>
                    <a:pt x="23" y="2554"/>
                  </a:cubicBezTo>
                  <a:cubicBezTo>
                    <a:pt x="151" y="2276"/>
                    <a:pt x="116" y="1985"/>
                    <a:pt x="116" y="1695"/>
                  </a:cubicBezTo>
                  <a:lnTo>
                    <a:pt x="116" y="1451"/>
                  </a:lnTo>
                  <a:cubicBezTo>
                    <a:pt x="82" y="1068"/>
                    <a:pt x="209" y="720"/>
                    <a:pt x="314" y="360"/>
                  </a:cubicBezTo>
                  <a:cubicBezTo>
                    <a:pt x="383" y="139"/>
                    <a:pt x="581" y="12"/>
                    <a:pt x="813" y="0"/>
                  </a:cubicBezTo>
                  <a:lnTo>
                    <a:pt x="1161" y="0"/>
                  </a:lnTo>
                  <a:cubicBezTo>
                    <a:pt x="1521" y="0"/>
                    <a:pt x="1742" y="209"/>
                    <a:pt x="1916" y="476"/>
                  </a:cubicBezTo>
                  <a:cubicBezTo>
                    <a:pt x="1962" y="546"/>
                    <a:pt x="1962" y="674"/>
                    <a:pt x="1962" y="778"/>
                  </a:cubicBezTo>
                  <a:cubicBezTo>
                    <a:pt x="1962" y="1660"/>
                    <a:pt x="1962" y="2519"/>
                    <a:pt x="1939" y="3378"/>
                  </a:cubicBezTo>
                  <a:cubicBezTo>
                    <a:pt x="1962" y="3378"/>
                    <a:pt x="1962" y="3378"/>
                    <a:pt x="1939" y="3378"/>
                  </a:cubicBezTo>
                  <a:close/>
                  <a:moveTo>
                    <a:pt x="1567" y="6617"/>
                  </a:moveTo>
                  <a:cubicBezTo>
                    <a:pt x="1614" y="6223"/>
                    <a:pt x="1672" y="5840"/>
                    <a:pt x="1672" y="5468"/>
                  </a:cubicBezTo>
                  <a:cubicBezTo>
                    <a:pt x="1672" y="3971"/>
                    <a:pt x="1649" y="2461"/>
                    <a:pt x="1649" y="964"/>
                  </a:cubicBezTo>
                  <a:cubicBezTo>
                    <a:pt x="1649" y="906"/>
                    <a:pt x="1672" y="848"/>
                    <a:pt x="1649" y="790"/>
                  </a:cubicBezTo>
                  <a:cubicBezTo>
                    <a:pt x="1637" y="720"/>
                    <a:pt x="1626" y="615"/>
                    <a:pt x="1567" y="581"/>
                  </a:cubicBezTo>
                  <a:cubicBezTo>
                    <a:pt x="1417" y="430"/>
                    <a:pt x="1277" y="302"/>
                    <a:pt x="1033" y="302"/>
                  </a:cubicBezTo>
                  <a:cubicBezTo>
                    <a:pt x="801" y="314"/>
                    <a:pt x="650" y="383"/>
                    <a:pt x="581" y="604"/>
                  </a:cubicBezTo>
                  <a:cubicBezTo>
                    <a:pt x="511" y="836"/>
                    <a:pt x="430" y="1068"/>
                    <a:pt x="418" y="1300"/>
                  </a:cubicBezTo>
                  <a:lnTo>
                    <a:pt x="418" y="1823"/>
                  </a:lnTo>
                  <a:cubicBezTo>
                    <a:pt x="418" y="2090"/>
                    <a:pt x="453" y="2357"/>
                    <a:pt x="337" y="2612"/>
                  </a:cubicBezTo>
                  <a:cubicBezTo>
                    <a:pt x="302" y="2670"/>
                    <a:pt x="314" y="2740"/>
                    <a:pt x="314" y="2810"/>
                  </a:cubicBezTo>
                  <a:lnTo>
                    <a:pt x="314" y="4830"/>
                  </a:lnTo>
                  <a:cubicBezTo>
                    <a:pt x="314" y="4911"/>
                    <a:pt x="302" y="5004"/>
                    <a:pt x="349" y="5073"/>
                  </a:cubicBezTo>
                  <a:cubicBezTo>
                    <a:pt x="430" y="5248"/>
                    <a:pt x="418" y="5433"/>
                    <a:pt x="418" y="5631"/>
                  </a:cubicBezTo>
                  <a:cubicBezTo>
                    <a:pt x="418" y="5747"/>
                    <a:pt x="407" y="5863"/>
                    <a:pt x="418" y="5979"/>
                  </a:cubicBezTo>
                  <a:cubicBezTo>
                    <a:pt x="453" y="6153"/>
                    <a:pt x="476" y="6327"/>
                    <a:pt x="546" y="6466"/>
                  </a:cubicBezTo>
                  <a:cubicBezTo>
                    <a:pt x="604" y="6594"/>
                    <a:pt x="720" y="6699"/>
                    <a:pt x="871" y="6722"/>
                  </a:cubicBezTo>
                  <a:cubicBezTo>
                    <a:pt x="1010" y="6757"/>
                    <a:pt x="1161" y="6826"/>
                    <a:pt x="1300" y="6710"/>
                  </a:cubicBezTo>
                  <a:cubicBezTo>
                    <a:pt x="1347" y="6675"/>
                    <a:pt x="1440" y="6652"/>
                    <a:pt x="1567" y="6617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20"/>
            <p:cNvSpPr/>
            <p:nvPr/>
          </p:nvSpPr>
          <p:spPr>
            <a:xfrm>
              <a:off x="657775" y="3180375"/>
              <a:ext cx="18900" cy="38050"/>
            </a:xfrm>
            <a:custGeom>
              <a:avLst/>
              <a:gdLst/>
              <a:ahLst/>
              <a:cxnLst/>
              <a:rect l="l" t="t" r="r" b="b"/>
              <a:pathLst>
                <a:path w="756" h="1522" extrusionOk="0">
                  <a:moveTo>
                    <a:pt x="431" y="360"/>
                  </a:moveTo>
                  <a:cubicBezTo>
                    <a:pt x="500" y="511"/>
                    <a:pt x="756" y="569"/>
                    <a:pt x="581" y="813"/>
                  </a:cubicBezTo>
                  <a:lnTo>
                    <a:pt x="407" y="685"/>
                  </a:lnTo>
                  <a:cubicBezTo>
                    <a:pt x="326" y="755"/>
                    <a:pt x="338" y="824"/>
                    <a:pt x="384" y="906"/>
                  </a:cubicBezTo>
                  <a:cubicBezTo>
                    <a:pt x="454" y="1022"/>
                    <a:pt x="512" y="1138"/>
                    <a:pt x="581" y="1254"/>
                  </a:cubicBezTo>
                  <a:lnTo>
                    <a:pt x="523" y="1370"/>
                  </a:lnTo>
                  <a:cubicBezTo>
                    <a:pt x="500" y="1405"/>
                    <a:pt x="454" y="1451"/>
                    <a:pt x="396" y="1498"/>
                  </a:cubicBezTo>
                  <a:cubicBezTo>
                    <a:pt x="268" y="1463"/>
                    <a:pt x="117" y="1521"/>
                    <a:pt x="13" y="1428"/>
                  </a:cubicBezTo>
                  <a:cubicBezTo>
                    <a:pt x="36" y="1266"/>
                    <a:pt x="36" y="1115"/>
                    <a:pt x="47" y="975"/>
                  </a:cubicBezTo>
                  <a:cubicBezTo>
                    <a:pt x="47" y="917"/>
                    <a:pt x="71" y="859"/>
                    <a:pt x="105" y="824"/>
                  </a:cubicBezTo>
                  <a:cubicBezTo>
                    <a:pt x="175" y="766"/>
                    <a:pt x="187" y="697"/>
                    <a:pt x="187" y="616"/>
                  </a:cubicBezTo>
                  <a:cubicBezTo>
                    <a:pt x="187" y="534"/>
                    <a:pt x="164" y="465"/>
                    <a:pt x="175" y="407"/>
                  </a:cubicBezTo>
                  <a:cubicBezTo>
                    <a:pt x="187" y="302"/>
                    <a:pt x="164" y="267"/>
                    <a:pt x="94" y="209"/>
                  </a:cubicBezTo>
                  <a:cubicBezTo>
                    <a:pt x="1" y="128"/>
                    <a:pt x="47" y="35"/>
                    <a:pt x="164" y="12"/>
                  </a:cubicBezTo>
                  <a:cubicBezTo>
                    <a:pt x="233" y="0"/>
                    <a:pt x="314" y="0"/>
                    <a:pt x="372" y="0"/>
                  </a:cubicBezTo>
                  <a:cubicBezTo>
                    <a:pt x="547" y="12"/>
                    <a:pt x="581" y="128"/>
                    <a:pt x="465" y="290"/>
                  </a:cubicBezTo>
                  <a:cubicBezTo>
                    <a:pt x="454" y="302"/>
                    <a:pt x="442" y="337"/>
                    <a:pt x="431" y="360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20"/>
            <p:cNvSpPr/>
            <p:nvPr/>
          </p:nvSpPr>
          <p:spPr>
            <a:xfrm>
              <a:off x="657500" y="3233775"/>
              <a:ext cx="14825" cy="11625"/>
            </a:xfrm>
            <a:custGeom>
              <a:avLst/>
              <a:gdLst/>
              <a:ahLst/>
              <a:cxnLst/>
              <a:rect l="l" t="t" r="r" b="b"/>
              <a:pathLst>
                <a:path w="593" h="465" extrusionOk="0">
                  <a:moveTo>
                    <a:pt x="523" y="360"/>
                  </a:moveTo>
                  <a:cubicBezTo>
                    <a:pt x="395" y="395"/>
                    <a:pt x="291" y="430"/>
                    <a:pt x="175" y="453"/>
                  </a:cubicBezTo>
                  <a:cubicBezTo>
                    <a:pt x="93" y="465"/>
                    <a:pt x="12" y="395"/>
                    <a:pt x="12" y="302"/>
                  </a:cubicBezTo>
                  <a:cubicBezTo>
                    <a:pt x="0" y="140"/>
                    <a:pt x="116" y="0"/>
                    <a:pt x="279" y="0"/>
                  </a:cubicBezTo>
                  <a:cubicBezTo>
                    <a:pt x="349" y="0"/>
                    <a:pt x="442" y="12"/>
                    <a:pt x="511" y="24"/>
                  </a:cubicBezTo>
                  <a:cubicBezTo>
                    <a:pt x="592" y="128"/>
                    <a:pt x="558" y="232"/>
                    <a:pt x="523" y="360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20"/>
            <p:cNvSpPr/>
            <p:nvPr/>
          </p:nvSpPr>
          <p:spPr>
            <a:xfrm>
              <a:off x="655750" y="3160350"/>
              <a:ext cx="14550" cy="9300"/>
            </a:xfrm>
            <a:custGeom>
              <a:avLst/>
              <a:gdLst/>
              <a:ahLst/>
              <a:cxnLst/>
              <a:rect l="l" t="t" r="r" b="b"/>
              <a:pathLst>
                <a:path w="582" h="372" extrusionOk="0">
                  <a:moveTo>
                    <a:pt x="105" y="0"/>
                  </a:moveTo>
                  <a:cubicBezTo>
                    <a:pt x="279" y="35"/>
                    <a:pt x="430" y="0"/>
                    <a:pt x="523" y="163"/>
                  </a:cubicBezTo>
                  <a:cubicBezTo>
                    <a:pt x="546" y="209"/>
                    <a:pt x="581" y="279"/>
                    <a:pt x="523" y="325"/>
                  </a:cubicBezTo>
                  <a:cubicBezTo>
                    <a:pt x="488" y="348"/>
                    <a:pt x="430" y="372"/>
                    <a:pt x="407" y="348"/>
                  </a:cubicBezTo>
                  <a:cubicBezTo>
                    <a:pt x="314" y="337"/>
                    <a:pt x="233" y="314"/>
                    <a:pt x="140" y="279"/>
                  </a:cubicBezTo>
                  <a:cubicBezTo>
                    <a:pt x="105" y="267"/>
                    <a:pt x="59" y="232"/>
                    <a:pt x="47" y="198"/>
                  </a:cubicBezTo>
                  <a:cubicBezTo>
                    <a:pt x="12" y="163"/>
                    <a:pt x="1" y="105"/>
                    <a:pt x="12" y="81"/>
                  </a:cubicBezTo>
                  <a:cubicBezTo>
                    <a:pt x="47" y="35"/>
                    <a:pt x="82" y="23"/>
                    <a:pt x="105" y="0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11" name="Google Shape;1111;p20"/>
          <p:cNvSpPr/>
          <p:nvPr/>
        </p:nvSpPr>
        <p:spPr>
          <a:xfrm rot="2153135">
            <a:off x="8561175" y="4655913"/>
            <a:ext cx="526615" cy="541771"/>
          </a:xfrm>
          <a:custGeom>
            <a:avLst/>
            <a:gdLst/>
            <a:ahLst/>
            <a:cxnLst/>
            <a:rect l="l" t="t" r="r" b="b"/>
            <a:pathLst>
              <a:path w="4830" h="4969" extrusionOk="0">
                <a:moveTo>
                  <a:pt x="2404" y="4922"/>
                </a:moveTo>
                <a:lnTo>
                  <a:pt x="1974" y="4922"/>
                </a:lnTo>
                <a:cubicBezTo>
                  <a:pt x="1719" y="4922"/>
                  <a:pt x="1510" y="4864"/>
                  <a:pt x="1289" y="4760"/>
                </a:cubicBezTo>
                <a:cubicBezTo>
                  <a:pt x="1243" y="4725"/>
                  <a:pt x="1196" y="4713"/>
                  <a:pt x="1161" y="4690"/>
                </a:cubicBezTo>
                <a:cubicBezTo>
                  <a:pt x="720" y="4470"/>
                  <a:pt x="720" y="4470"/>
                  <a:pt x="418" y="4098"/>
                </a:cubicBezTo>
                <a:cubicBezTo>
                  <a:pt x="326" y="3994"/>
                  <a:pt x="268" y="3878"/>
                  <a:pt x="244" y="3738"/>
                </a:cubicBezTo>
                <a:cubicBezTo>
                  <a:pt x="209" y="3611"/>
                  <a:pt x="175" y="3471"/>
                  <a:pt x="151" y="3320"/>
                </a:cubicBezTo>
                <a:cubicBezTo>
                  <a:pt x="140" y="3193"/>
                  <a:pt x="128" y="3065"/>
                  <a:pt x="82" y="2926"/>
                </a:cubicBezTo>
                <a:cubicBezTo>
                  <a:pt x="70" y="2891"/>
                  <a:pt x="82" y="2833"/>
                  <a:pt x="82" y="2786"/>
                </a:cubicBezTo>
                <a:cubicBezTo>
                  <a:pt x="82" y="2728"/>
                  <a:pt x="93" y="2659"/>
                  <a:pt x="82" y="2601"/>
                </a:cubicBezTo>
                <a:cubicBezTo>
                  <a:pt x="12" y="2415"/>
                  <a:pt x="1" y="2252"/>
                  <a:pt x="128" y="2078"/>
                </a:cubicBezTo>
                <a:cubicBezTo>
                  <a:pt x="151" y="2032"/>
                  <a:pt x="140" y="1962"/>
                  <a:pt x="140" y="1904"/>
                </a:cubicBezTo>
                <a:cubicBezTo>
                  <a:pt x="128" y="1753"/>
                  <a:pt x="186" y="1625"/>
                  <a:pt x="256" y="1498"/>
                </a:cubicBezTo>
                <a:cubicBezTo>
                  <a:pt x="407" y="1231"/>
                  <a:pt x="558" y="999"/>
                  <a:pt x="825" y="813"/>
                </a:cubicBezTo>
                <a:cubicBezTo>
                  <a:pt x="1011" y="685"/>
                  <a:pt x="1173" y="523"/>
                  <a:pt x="1336" y="372"/>
                </a:cubicBezTo>
                <a:cubicBezTo>
                  <a:pt x="1428" y="279"/>
                  <a:pt x="1568" y="197"/>
                  <a:pt x="1707" y="174"/>
                </a:cubicBezTo>
                <a:cubicBezTo>
                  <a:pt x="1916" y="128"/>
                  <a:pt x="2113" y="116"/>
                  <a:pt x="2299" y="12"/>
                </a:cubicBezTo>
                <a:cubicBezTo>
                  <a:pt x="2694" y="12"/>
                  <a:pt x="3077" y="0"/>
                  <a:pt x="3460" y="12"/>
                </a:cubicBezTo>
                <a:cubicBezTo>
                  <a:pt x="3553" y="12"/>
                  <a:pt x="3657" y="81"/>
                  <a:pt x="3727" y="139"/>
                </a:cubicBezTo>
                <a:cubicBezTo>
                  <a:pt x="4017" y="395"/>
                  <a:pt x="4261" y="685"/>
                  <a:pt x="4482" y="987"/>
                </a:cubicBezTo>
                <a:cubicBezTo>
                  <a:pt x="4551" y="1091"/>
                  <a:pt x="4598" y="1231"/>
                  <a:pt x="4644" y="1347"/>
                </a:cubicBezTo>
                <a:cubicBezTo>
                  <a:pt x="4784" y="1741"/>
                  <a:pt x="4830" y="2148"/>
                  <a:pt x="4737" y="2554"/>
                </a:cubicBezTo>
                <a:cubicBezTo>
                  <a:pt x="4725" y="2612"/>
                  <a:pt x="4714" y="2670"/>
                  <a:pt x="4725" y="2728"/>
                </a:cubicBezTo>
                <a:cubicBezTo>
                  <a:pt x="4772" y="3065"/>
                  <a:pt x="4644" y="3367"/>
                  <a:pt x="4563" y="3680"/>
                </a:cubicBezTo>
                <a:cubicBezTo>
                  <a:pt x="4551" y="3761"/>
                  <a:pt x="4505" y="3843"/>
                  <a:pt x="4470" y="3901"/>
                </a:cubicBezTo>
                <a:cubicBezTo>
                  <a:pt x="4354" y="4063"/>
                  <a:pt x="4238" y="4226"/>
                  <a:pt x="4099" y="4354"/>
                </a:cubicBezTo>
                <a:cubicBezTo>
                  <a:pt x="4006" y="4458"/>
                  <a:pt x="3890" y="4539"/>
                  <a:pt x="3774" y="4609"/>
                </a:cubicBezTo>
                <a:cubicBezTo>
                  <a:pt x="3611" y="4702"/>
                  <a:pt x="3437" y="4760"/>
                  <a:pt x="3263" y="4830"/>
                </a:cubicBezTo>
                <a:cubicBezTo>
                  <a:pt x="2938" y="4969"/>
                  <a:pt x="2647" y="4911"/>
                  <a:pt x="2404" y="4922"/>
                </a:cubicBezTo>
                <a:close/>
                <a:moveTo>
                  <a:pt x="4366" y="1602"/>
                </a:moveTo>
                <a:cubicBezTo>
                  <a:pt x="4296" y="1416"/>
                  <a:pt x="4261" y="1277"/>
                  <a:pt x="4191" y="1161"/>
                </a:cubicBezTo>
                <a:cubicBezTo>
                  <a:pt x="4006" y="871"/>
                  <a:pt x="3785" y="627"/>
                  <a:pt x="3541" y="395"/>
                </a:cubicBezTo>
                <a:cubicBezTo>
                  <a:pt x="3460" y="337"/>
                  <a:pt x="3390" y="290"/>
                  <a:pt x="3286" y="290"/>
                </a:cubicBezTo>
                <a:cubicBezTo>
                  <a:pt x="2880" y="302"/>
                  <a:pt x="2473" y="244"/>
                  <a:pt x="2067" y="360"/>
                </a:cubicBezTo>
                <a:cubicBezTo>
                  <a:pt x="1800" y="441"/>
                  <a:pt x="1533" y="499"/>
                  <a:pt x="1301" y="685"/>
                </a:cubicBezTo>
                <a:cubicBezTo>
                  <a:pt x="1115" y="824"/>
                  <a:pt x="952" y="999"/>
                  <a:pt x="790" y="1161"/>
                </a:cubicBezTo>
                <a:cubicBezTo>
                  <a:pt x="662" y="1312"/>
                  <a:pt x="581" y="1486"/>
                  <a:pt x="488" y="1660"/>
                </a:cubicBezTo>
                <a:cubicBezTo>
                  <a:pt x="418" y="1800"/>
                  <a:pt x="384" y="1962"/>
                  <a:pt x="477" y="2136"/>
                </a:cubicBezTo>
                <a:cubicBezTo>
                  <a:pt x="651" y="2078"/>
                  <a:pt x="813" y="2032"/>
                  <a:pt x="952" y="1927"/>
                </a:cubicBezTo>
                <a:cubicBezTo>
                  <a:pt x="1080" y="1846"/>
                  <a:pt x="1219" y="1788"/>
                  <a:pt x="1370" y="1765"/>
                </a:cubicBezTo>
                <a:cubicBezTo>
                  <a:pt x="1707" y="1753"/>
                  <a:pt x="2044" y="1660"/>
                  <a:pt x="2380" y="1683"/>
                </a:cubicBezTo>
                <a:cubicBezTo>
                  <a:pt x="2404" y="1683"/>
                  <a:pt x="2427" y="1683"/>
                  <a:pt x="2462" y="1672"/>
                </a:cubicBezTo>
                <a:cubicBezTo>
                  <a:pt x="2682" y="1579"/>
                  <a:pt x="2903" y="1591"/>
                  <a:pt x="3135" y="1591"/>
                </a:cubicBezTo>
                <a:lnTo>
                  <a:pt x="4041" y="1591"/>
                </a:lnTo>
                <a:cubicBezTo>
                  <a:pt x="4145" y="1614"/>
                  <a:pt x="4238" y="1614"/>
                  <a:pt x="4366" y="1602"/>
                </a:cubicBezTo>
                <a:close/>
                <a:moveTo>
                  <a:pt x="4377" y="2566"/>
                </a:moveTo>
                <a:lnTo>
                  <a:pt x="3286" y="2566"/>
                </a:lnTo>
                <a:cubicBezTo>
                  <a:pt x="3274" y="2566"/>
                  <a:pt x="3251" y="2566"/>
                  <a:pt x="3228" y="2589"/>
                </a:cubicBezTo>
                <a:cubicBezTo>
                  <a:pt x="3054" y="2670"/>
                  <a:pt x="2868" y="2647"/>
                  <a:pt x="2694" y="2659"/>
                </a:cubicBezTo>
                <a:cubicBezTo>
                  <a:pt x="2613" y="2659"/>
                  <a:pt x="2520" y="2647"/>
                  <a:pt x="2450" y="2670"/>
                </a:cubicBezTo>
                <a:cubicBezTo>
                  <a:pt x="2218" y="2763"/>
                  <a:pt x="1974" y="2728"/>
                  <a:pt x="1719" y="2728"/>
                </a:cubicBezTo>
                <a:cubicBezTo>
                  <a:pt x="1637" y="2728"/>
                  <a:pt x="1533" y="2728"/>
                  <a:pt x="1452" y="2763"/>
                </a:cubicBezTo>
                <a:cubicBezTo>
                  <a:pt x="1312" y="2798"/>
                  <a:pt x="1185" y="2821"/>
                  <a:pt x="1057" y="2821"/>
                </a:cubicBezTo>
                <a:cubicBezTo>
                  <a:pt x="906" y="2821"/>
                  <a:pt x="755" y="2844"/>
                  <a:pt x="604" y="2937"/>
                </a:cubicBezTo>
                <a:cubicBezTo>
                  <a:pt x="662" y="3019"/>
                  <a:pt x="697" y="3123"/>
                  <a:pt x="755" y="3181"/>
                </a:cubicBezTo>
                <a:cubicBezTo>
                  <a:pt x="1045" y="3494"/>
                  <a:pt x="1312" y="3820"/>
                  <a:pt x="1719" y="4005"/>
                </a:cubicBezTo>
                <a:cubicBezTo>
                  <a:pt x="1765" y="4017"/>
                  <a:pt x="1800" y="4052"/>
                  <a:pt x="1835" y="4052"/>
                </a:cubicBezTo>
                <a:cubicBezTo>
                  <a:pt x="2090" y="4040"/>
                  <a:pt x="2346" y="4075"/>
                  <a:pt x="2589" y="4005"/>
                </a:cubicBezTo>
                <a:cubicBezTo>
                  <a:pt x="2787" y="3947"/>
                  <a:pt x="2961" y="3866"/>
                  <a:pt x="3135" y="3808"/>
                </a:cubicBezTo>
                <a:cubicBezTo>
                  <a:pt x="3402" y="3727"/>
                  <a:pt x="3634" y="3587"/>
                  <a:pt x="3855" y="3413"/>
                </a:cubicBezTo>
                <a:cubicBezTo>
                  <a:pt x="3913" y="3367"/>
                  <a:pt x="3971" y="3297"/>
                  <a:pt x="4029" y="3239"/>
                </a:cubicBezTo>
                <a:cubicBezTo>
                  <a:pt x="4157" y="3053"/>
                  <a:pt x="4250" y="2833"/>
                  <a:pt x="4377" y="2566"/>
                </a:cubicBezTo>
                <a:close/>
                <a:moveTo>
                  <a:pt x="523" y="2624"/>
                </a:moveTo>
                <a:lnTo>
                  <a:pt x="651" y="2624"/>
                </a:lnTo>
                <a:cubicBezTo>
                  <a:pt x="813" y="2601"/>
                  <a:pt x="964" y="2589"/>
                  <a:pt x="1127" y="2554"/>
                </a:cubicBezTo>
                <a:cubicBezTo>
                  <a:pt x="1173" y="2543"/>
                  <a:pt x="1231" y="2554"/>
                  <a:pt x="1278" y="2531"/>
                </a:cubicBezTo>
                <a:cubicBezTo>
                  <a:pt x="1428" y="2450"/>
                  <a:pt x="1591" y="2473"/>
                  <a:pt x="1754" y="2450"/>
                </a:cubicBezTo>
                <a:cubicBezTo>
                  <a:pt x="1893" y="2450"/>
                  <a:pt x="2044" y="2484"/>
                  <a:pt x="2171" y="2438"/>
                </a:cubicBezTo>
                <a:cubicBezTo>
                  <a:pt x="2357" y="2380"/>
                  <a:pt x="2555" y="2392"/>
                  <a:pt x="2752" y="2380"/>
                </a:cubicBezTo>
                <a:cubicBezTo>
                  <a:pt x="2845" y="2380"/>
                  <a:pt x="2938" y="2380"/>
                  <a:pt x="3019" y="2334"/>
                </a:cubicBezTo>
                <a:cubicBezTo>
                  <a:pt x="3135" y="2276"/>
                  <a:pt x="3251" y="2276"/>
                  <a:pt x="3379" y="2276"/>
                </a:cubicBezTo>
                <a:lnTo>
                  <a:pt x="4087" y="2276"/>
                </a:lnTo>
                <a:lnTo>
                  <a:pt x="4250" y="2276"/>
                </a:lnTo>
                <a:cubicBezTo>
                  <a:pt x="4308" y="2264"/>
                  <a:pt x="4366" y="2299"/>
                  <a:pt x="4412" y="2217"/>
                </a:cubicBezTo>
                <a:cubicBezTo>
                  <a:pt x="4412" y="2194"/>
                  <a:pt x="4389" y="2159"/>
                  <a:pt x="4389" y="2136"/>
                </a:cubicBezTo>
                <a:cubicBezTo>
                  <a:pt x="4354" y="1950"/>
                  <a:pt x="4238" y="1869"/>
                  <a:pt x="4029" y="1892"/>
                </a:cubicBezTo>
                <a:cubicBezTo>
                  <a:pt x="3657" y="1904"/>
                  <a:pt x="3274" y="1892"/>
                  <a:pt x="2903" y="1892"/>
                </a:cubicBezTo>
                <a:cubicBezTo>
                  <a:pt x="2810" y="1892"/>
                  <a:pt x="2729" y="1892"/>
                  <a:pt x="2647" y="1916"/>
                </a:cubicBezTo>
                <a:cubicBezTo>
                  <a:pt x="2508" y="1974"/>
                  <a:pt x="2346" y="1974"/>
                  <a:pt x="2206" y="1962"/>
                </a:cubicBezTo>
                <a:cubicBezTo>
                  <a:pt x="2044" y="1962"/>
                  <a:pt x="1881" y="1962"/>
                  <a:pt x="1719" y="2020"/>
                </a:cubicBezTo>
                <a:cubicBezTo>
                  <a:pt x="1684" y="2032"/>
                  <a:pt x="1626" y="2043"/>
                  <a:pt x="1579" y="2043"/>
                </a:cubicBezTo>
                <a:cubicBezTo>
                  <a:pt x="1347" y="2043"/>
                  <a:pt x="1138" y="2136"/>
                  <a:pt x="941" y="2217"/>
                </a:cubicBezTo>
                <a:cubicBezTo>
                  <a:pt x="778" y="2276"/>
                  <a:pt x="616" y="2368"/>
                  <a:pt x="465" y="2438"/>
                </a:cubicBezTo>
                <a:cubicBezTo>
                  <a:pt x="465" y="2496"/>
                  <a:pt x="488" y="2554"/>
                  <a:pt x="523" y="2624"/>
                </a:cubicBezTo>
                <a:close/>
                <a:moveTo>
                  <a:pt x="430" y="3320"/>
                </a:moveTo>
                <a:cubicBezTo>
                  <a:pt x="384" y="3378"/>
                  <a:pt x="430" y="3413"/>
                  <a:pt x="430" y="3436"/>
                </a:cubicBezTo>
                <a:cubicBezTo>
                  <a:pt x="442" y="3483"/>
                  <a:pt x="465" y="3506"/>
                  <a:pt x="477" y="3553"/>
                </a:cubicBezTo>
                <a:cubicBezTo>
                  <a:pt x="488" y="3599"/>
                  <a:pt x="488" y="3645"/>
                  <a:pt x="500" y="3669"/>
                </a:cubicBezTo>
                <a:cubicBezTo>
                  <a:pt x="581" y="3820"/>
                  <a:pt x="651" y="3959"/>
                  <a:pt x="767" y="4087"/>
                </a:cubicBezTo>
                <a:cubicBezTo>
                  <a:pt x="1057" y="4400"/>
                  <a:pt x="1417" y="4528"/>
                  <a:pt x="1800" y="4655"/>
                </a:cubicBezTo>
                <a:lnTo>
                  <a:pt x="2868" y="4655"/>
                </a:lnTo>
                <a:cubicBezTo>
                  <a:pt x="2880" y="4655"/>
                  <a:pt x="2880" y="4655"/>
                  <a:pt x="2903" y="4644"/>
                </a:cubicBezTo>
                <a:cubicBezTo>
                  <a:pt x="3147" y="4539"/>
                  <a:pt x="3390" y="4458"/>
                  <a:pt x="3623" y="4319"/>
                </a:cubicBezTo>
                <a:cubicBezTo>
                  <a:pt x="3948" y="4145"/>
                  <a:pt x="4145" y="3854"/>
                  <a:pt x="4296" y="3483"/>
                </a:cubicBezTo>
                <a:cubicBezTo>
                  <a:pt x="4238" y="3506"/>
                  <a:pt x="4203" y="3506"/>
                  <a:pt x="4191" y="3529"/>
                </a:cubicBezTo>
                <a:cubicBezTo>
                  <a:pt x="4087" y="3611"/>
                  <a:pt x="3982" y="3703"/>
                  <a:pt x="3866" y="3773"/>
                </a:cubicBezTo>
                <a:cubicBezTo>
                  <a:pt x="3715" y="3878"/>
                  <a:pt x="3576" y="3994"/>
                  <a:pt x="3390" y="4052"/>
                </a:cubicBezTo>
                <a:cubicBezTo>
                  <a:pt x="3263" y="4087"/>
                  <a:pt x="3135" y="4145"/>
                  <a:pt x="2984" y="4191"/>
                </a:cubicBezTo>
                <a:cubicBezTo>
                  <a:pt x="2798" y="4261"/>
                  <a:pt x="2613" y="4354"/>
                  <a:pt x="2404" y="4354"/>
                </a:cubicBezTo>
                <a:lnTo>
                  <a:pt x="1823" y="4354"/>
                </a:lnTo>
                <a:cubicBezTo>
                  <a:pt x="1754" y="4354"/>
                  <a:pt x="1684" y="4354"/>
                  <a:pt x="1626" y="4307"/>
                </a:cubicBezTo>
                <a:cubicBezTo>
                  <a:pt x="1370" y="4168"/>
                  <a:pt x="1127" y="4029"/>
                  <a:pt x="929" y="3820"/>
                </a:cubicBezTo>
                <a:cubicBezTo>
                  <a:pt x="778" y="3645"/>
                  <a:pt x="604" y="3483"/>
                  <a:pt x="430" y="3320"/>
                </a:cubicBezTo>
                <a:close/>
              </a:path>
            </a:pathLst>
          </a:custGeom>
          <a:solidFill>
            <a:srgbClr val="0088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ONE_COLUMN_TEXT_1_1_1">
    <p:spTree>
      <p:nvGrpSpPr>
        <p:cNvPr id="1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Google Shape;1113;p21"/>
          <p:cNvSpPr txBox="1">
            <a:spLocks noGrp="1"/>
          </p:cNvSpPr>
          <p:nvPr>
            <p:ph type="ctrTitle"/>
          </p:nvPr>
        </p:nvSpPr>
        <p:spPr>
          <a:xfrm>
            <a:off x="2377500" y="422850"/>
            <a:ext cx="4389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sz="4000" b="1">
                <a:latin typeface="Neucha"/>
                <a:ea typeface="Neucha"/>
                <a:cs typeface="Neucha"/>
                <a:sym typeface="Neuch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sz="3000" b="1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sz="3000" b="1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sz="3000" b="1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sz="3000" b="1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sz="3000" b="1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sz="3000" b="1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sz="3000" b="1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sz="3000" b="1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>
            <a:endParaRPr/>
          </a:p>
        </p:txBody>
      </p:sp>
      <p:grpSp>
        <p:nvGrpSpPr>
          <p:cNvPr id="1114" name="Google Shape;1114;p21"/>
          <p:cNvGrpSpPr/>
          <p:nvPr/>
        </p:nvGrpSpPr>
        <p:grpSpPr>
          <a:xfrm rot="-2700065">
            <a:off x="5167" y="1112073"/>
            <a:ext cx="598768" cy="1110833"/>
            <a:chOff x="2369275" y="3344925"/>
            <a:chExt cx="160525" cy="297800"/>
          </a:xfrm>
        </p:grpSpPr>
        <p:sp>
          <p:nvSpPr>
            <p:cNvPr id="1115" name="Google Shape;1115;p21"/>
            <p:cNvSpPr/>
            <p:nvPr/>
          </p:nvSpPr>
          <p:spPr>
            <a:xfrm>
              <a:off x="2369275" y="3344925"/>
              <a:ext cx="160525" cy="297800"/>
            </a:xfrm>
            <a:custGeom>
              <a:avLst/>
              <a:gdLst/>
              <a:ahLst/>
              <a:cxnLst/>
              <a:rect l="l" t="t" r="r" b="b"/>
              <a:pathLst>
                <a:path w="6421" h="11912" extrusionOk="0">
                  <a:moveTo>
                    <a:pt x="1196" y="3170"/>
                  </a:moveTo>
                  <a:cubicBezTo>
                    <a:pt x="953" y="2949"/>
                    <a:pt x="941" y="2659"/>
                    <a:pt x="987" y="2369"/>
                  </a:cubicBezTo>
                  <a:cubicBezTo>
                    <a:pt x="999" y="2206"/>
                    <a:pt x="1069" y="2079"/>
                    <a:pt x="1231" y="1997"/>
                  </a:cubicBezTo>
                  <a:cubicBezTo>
                    <a:pt x="1289" y="1963"/>
                    <a:pt x="1347" y="1916"/>
                    <a:pt x="1417" y="1881"/>
                  </a:cubicBezTo>
                  <a:cubicBezTo>
                    <a:pt x="1417" y="1812"/>
                    <a:pt x="1417" y="1730"/>
                    <a:pt x="1405" y="1672"/>
                  </a:cubicBezTo>
                  <a:cubicBezTo>
                    <a:pt x="1336" y="1359"/>
                    <a:pt x="1347" y="1057"/>
                    <a:pt x="1347" y="732"/>
                  </a:cubicBezTo>
                  <a:cubicBezTo>
                    <a:pt x="1347" y="674"/>
                    <a:pt x="1359" y="616"/>
                    <a:pt x="1371" y="558"/>
                  </a:cubicBezTo>
                  <a:cubicBezTo>
                    <a:pt x="1417" y="430"/>
                    <a:pt x="1487" y="337"/>
                    <a:pt x="1626" y="314"/>
                  </a:cubicBezTo>
                  <a:cubicBezTo>
                    <a:pt x="1928" y="233"/>
                    <a:pt x="2218" y="163"/>
                    <a:pt x="2520" y="94"/>
                  </a:cubicBezTo>
                  <a:cubicBezTo>
                    <a:pt x="2903" y="24"/>
                    <a:pt x="3275" y="1"/>
                    <a:pt x="3658" y="24"/>
                  </a:cubicBezTo>
                  <a:cubicBezTo>
                    <a:pt x="3716" y="24"/>
                    <a:pt x="3785" y="24"/>
                    <a:pt x="3843" y="35"/>
                  </a:cubicBezTo>
                  <a:cubicBezTo>
                    <a:pt x="4099" y="94"/>
                    <a:pt x="4238" y="233"/>
                    <a:pt x="4250" y="500"/>
                  </a:cubicBezTo>
                  <a:cubicBezTo>
                    <a:pt x="4261" y="836"/>
                    <a:pt x="4250" y="1150"/>
                    <a:pt x="4250" y="1487"/>
                  </a:cubicBezTo>
                  <a:lnTo>
                    <a:pt x="4250" y="1777"/>
                  </a:lnTo>
                  <a:cubicBezTo>
                    <a:pt x="4319" y="1788"/>
                    <a:pt x="4377" y="1788"/>
                    <a:pt x="4435" y="1812"/>
                  </a:cubicBezTo>
                  <a:cubicBezTo>
                    <a:pt x="4505" y="1823"/>
                    <a:pt x="4598" y="1835"/>
                    <a:pt x="4668" y="1858"/>
                  </a:cubicBezTo>
                  <a:cubicBezTo>
                    <a:pt x="4842" y="1916"/>
                    <a:pt x="4946" y="2055"/>
                    <a:pt x="4958" y="2230"/>
                  </a:cubicBezTo>
                  <a:cubicBezTo>
                    <a:pt x="4993" y="2473"/>
                    <a:pt x="5004" y="2717"/>
                    <a:pt x="4784" y="2915"/>
                  </a:cubicBezTo>
                  <a:cubicBezTo>
                    <a:pt x="4819" y="3112"/>
                    <a:pt x="4842" y="3298"/>
                    <a:pt x="4877" y="3495"/>
                  </a:cubicBezTo>
                  <a:cubicBezTo>
                    <a:pt x="4900" y="3669"/>
                    <a:pt x="4958" y="3797"/>
                    <a:pt x="5144" y="3855"/>
                  </a:cubicBezTo>
                  <a:cubicBezTo>
                    <a:pt x="5295" y="3890"/>
                    <a:pt x="5434" y="3971"/>
                    <a:pt x="5562" y="4029"/>
                  </a:cubicBezTo>
                  <a:cubicBezTo>
                    <a:pt x="5770" y="4110"/>
                    <a:pt x="5910" y="4273"/>
                    <a:pt x="6014" y="4482"/>
                  </a:cubicBezTo>
                  <a:cubicBezTo>
                    <a:pt x="6177" y="4830"/>
                    <a:pt x="6281" y="5190"/>
                    <a:pt x="6328" y="5561"/>
                  </a:cubicBezTo>
                  <a:cubicBezTo>
                    <a:pt x="6351" y="5875"/>
                    <a:pt x="6386" y="6177"/>
                    <a:pt x="6386" y="6479"/>
                  </a:cubicBezTo>
                  <a:cubicBezTo>
                    <a:pt x="6397" y="7616"/>
                    <a:pt x="6421" y="8731"/>
                    <a:pt x="6421" y="9857"/>
                  </a:cubicBezTo>
                  <a:cubicBezTo>
                    <a:pt x="6421" y="10112"/>
                    <a:pt x="6397" y="10356"/>
                    <a:pt x="6386" y="10600"/>
                  </a:cubicBezTo>
                  <a:cubicBezTo>
                    <a:pt x="6386" y="10693"/>
                    <a:pt x="6351" y="10762"/>
                    <a:pt x="6339" y="10844"/>
                  </a:cubicBezTo>
                  <a:cubicBezTo>
                    <a:pt x="6281" y="11122"/>
                    <a:pt x="6119" y="11308"/>
                    <a:pt x="5875" y="11459"/>
                  </a:cubicBezTo>
                  <a:cubicBezTo>
                    <a:pt x="5271" y="11796"/>
                    <a:pt x="4656" y="11912"/>
                    <a:pt x="3983" y="11865"/>
                  </a:cubicBezTo>
                  <a:cubicBezTo>
                    <a:pt x="3739" y="11854"/>
                    <a:pt x="3495" y="11830"/>
                    <a:pt x="3240" y="11830"/>
                  </a:cubicBezTo>
                  <a:lnTo>
                    <a:pt x="2659" y="11830"/>
                  </a:lnTo>
                  <a:cubicBezTo>
                    <a:pt x="2334" y="11830"/>
                    <a:pt x="2009" y="11807"/>
                    <a:pt x="1696" y="11749"/>
                  </a:cubicBezTo>
                  <a:cubicBezTo>
                    <a:pt x="1545" y="11714"/>
                    <a:pt x="1382" y="11691"/>
                    <a:pt x="1255" y="11621"/>
                  </a:cubicBezTo>
                  <a:cubicBezTo>
                    <a:pt x="1185" y="11575"/>
                    <a:pt x="1092" y="11505"/>
                    <a:pt x="1069" y="11424"/>
                  </a:cubicBezTo>
                  <a:cubicBezTo>
                    <a:pt x="976" y="11250"/>
                    <a:pt x="906" y="11076"/>
                    <a:pt x="848" y="10890"/>
                  </a:cubicBezTo>
                  <a:cubicBezTo>
                    <a:pt x="686" y="10426"/>
                    <a:pt x="604" y="9950"/>
                    <a:pt x="500" y="9451"/>
                  </a:cubicBezTo>
                  <a:cubicBezTo>
                    <a:pt x="419" y="8963"/>
                    <a:pt x="314" y="8464"/>
                    <a:pt x="210" y="7976"/>
                  </a:cubicBezTo>
                  <a:lnTo>
                    <a:pt x="175" y="7663"/>
                  </a:lnTo>
                  <a:cubicBezTo>
                    <a:pt x="140" y="7291"/>
                    <a:pt x="82" y="6908"/>
                    <a:pt x="12" y="6548"/>
                  </a:cubicBezTo>
                  <a:cubicBezTo>
                    <a:pt x="1" y="6479"/>
                    <a:pt x="1" y="6386"/>
                    <a:pt x="1" y="6304"/>
                  </a:cubicBezTo>
                  <a:lnTo>
                    <a:pt x="1" y="5109"/>
                  </a:lnTo>
                  <a:cubicBezTo>
                    <a:pt x="1" y="4865"/>
                    <a:pt x="94" y="4691"/>
                    <a:pt x="291" y="4551"/>
                  </a:cubicBezTo>
                  <a:cubicBezTo>
                    <a:pt x="488" y="4401"/>
                    <a:pt x="686" y="4273"/>
                    <a:pt x="895" y="4157"/>
                  </a:cubicBezTo>
                  <a:cubicBezTo>
                    <a:pt x="953" y="4122"/>
                    <a:pt x="1022" y="4087"/>
                    <a:pt x="1080" y="4041"/>
                  </a:cubicBezTo>
                  <a:cubicBezTo>
                    <a:pt x="1185" y="3971"/>
                    <a:pt x="1231" y="3878"/>
                    <a:pt x="1231" y="3750"/>
                  </a:cubicBezTo>
                  <a:cubicBezTo>
                    <a:pt x="1196" y="3553"/>
                    <a:pt x="1196" y="3356"/>
                    <a:pt x="1196" y="3170"/>
                  </a:cubicBezTo>
                  <a:close/>
                  <a:moveTo>
                    <a:pt x="6003" y="5527"/>
                  </a:moveTo>
                  <a:cubicBezTo>
                    <a:pt x="5840" y="5770"/>
                    <a:pt x="5643" y="5817"/>
                    <a:pt x="5457" y="5875"/>
                  </a:cubicBezTo>
                  <a:cubicBezTo>
                    <a:pt x="5341" y="5910"/>
                    <a:pt x="5225" y="5921"/>
                    <a:pt x="5109" y="5968"/>
                  </a:cubicBezTo>
                  <a:cubicBezTo>
                    <a:pt x="4842" y="6072"/>
                    <a:pt x="4540" y="6026"/>
                    <a:pt x="4273" y="6142"/>
                  </a:cubicBezTo>
                  <a:cubicBezTo>
                    <a:pt x="4215" y="6177"/>
                    <a:pt x="4157" y="6142"/>
                    <a:pt x="4087" y="6142"/>
                  </a:cubicBezTo>
                  <a:lnTo>
                    <a:pt x="3565" y="6142"/>
                  </a:lnTo>
                  <a:cubicBezTo>
                    <a:pt x="3507" y="6142"/>
                    <a:pt x="3437" y="6130"/>
                    <a:pt x="3391" y="6165"/>
                  </a:cubicBezTo>
                  <a:cubicBezTo>
                    <a:pt x="3228" y="6235"/>
                    <a:pt x="3066" y="6223"/>
                    <a:pt x="2915" y="6223"/>
                  </a:cubicBezTo>
                  <a:lnTo>
                    <a:pt x="1754" y="6223"/>
                  </a:lnTo>
                  <a:cubicBezTo>
                    <a:pt x="1649" y="6223"/>
                    <a:pt x="1545" y="6200"/>
                    <a:pt x="1452" y="6188"/>
                  </a:cubicBezTo>
                  <a:cubicBezTo>
                    <a:pt x="1313" y="6177"/>
                    <a:pt x="1185" y="6142"/>
                    <a:pt x="1057" y="6142"/>
                  </a:cubicBezTo>
                  <a:cubicBezTo>
                    <a:pt x="941" y="6130"/>
                    <a:pt x="802" y="6142"/>
                    <a:pt x="686" y="6130"/>
                  </a:cubicBezTo>
                  <a:cubicBezTo>
                    <a:pt x="558" y="6119"/>
                    <a:pt x="430" y="6084"/>
                    <a:pt x="268" y="6061"/>
                  </a:cubicBezTo>
                  <a:cubicBezTo>
                    <a:pt x="256" y="6200"/>
                    <a:pt x="244" y="6339"/>
                    <a:pt x="268" y="6479"/>
                  </a:cubicBezTo>
                  <a:cubicBezTo>
                    <a:pt x="361" y="6920"/>
                    <a:pt x="442" y="7338"/>
                    <a:pt x="488" y="7767"/>
                  </a:cubicBezTo>
                  <a:cubicBezTo>
                    <a:pt x="500" y="7883"/>
                    <a:pt x="523" y="7988"/>
                    <a:pt x="546" y="8104"/>
                  </a:cubicBezTo>
                  <a:cubicBezTo>
                    <a:pt x="662" y="8673"/>
                    <a:pt x="779" y="9218"/>
                    <a:pt x="895" y="9787"/>
                  </a:cubicBezTo>
                  <a:cubicBezTo>
                    <a:pt x="895" y="9799"/>
                    <a:pt x="918" y="9822"/>
                    <a:pt x="941" y="9845"/>
                  </a:cubicBezTo>
                  <a:cubicBezTo>
                    <a:pt x="976" y="9857"/>
                    <a:pt x="1022" y="9857"/>
                    <a:pt x="1080" y="9880"/>
                  </a:cubicBezTo>
                  <a:cubicBezTo>
                    <a:pt x="1347" y="9961"/>
                    <a:pt x="1603" y="10031"/>
                    <a:pt x="1881" y="10019"/>
                  </a:cubicBezTo>
                  <a:cubicBezTo>
                    <a:pt x="1951" y="10019"/>
                    <a:pt x="2021" y="10031"/>
                    <a:pt x="2079" y="10054"/>
                  </a:cubicBezTo>
                  <a:cubicBezTo>
                    <a:pt x="2160" y="10066"/>
                    <a:pt x="2241" y="10089"/>
                    <a:pt x="2311" y="10089"/>
                  </a:cubicBezTo>
                  <a:lnTo>
                    <a:pt x="4552" y="10089"/>
                  </a:lnTo>
                  <a:cubicBezTo>
                    <a:pt x="4621" y="10089"/>
                    <a:pt x="4691" y="10077"/>
                    <a:pt x="4749" y="10054"/>
                  </a:cubicBezTo>
                  <a:cubicBezTo>
                    <a:pt x="4946" y="9915"/>
                    <a:pt x="5178" y="9892"/>
                    <a:pt x="5376" y="9845"/>
                  </a:cubicBezTo>
                  <a:cubicBezTo>
                    <a:pt x="5596" y="9799"/>
                    <a:pt x="5759" y="9706"/>
                    <a:pt x="5898" y="9555"/>
                  </a:cubicBezTo>
                  <a:cubicBezTo>
                    <a:pt x="6026" y="9427"/>
                    <a:pt x="6119" y="9265"/>
                    <a:pt x="6084" y="9067"/>
                  </a:cubicBezTo>
                  <a:cubicBezTo>
                    <a:pt x="6072" y="9021"/>
                    <a:pt x="6084" y="8963"/>
                    <a:pt x="6084" y="8905"/>
                  </a:cubicBezTo>
                  <a:cubicBezTo>
                    <a:pt x="6072" y="7988"/>
                    <a:pt x="6072" y="7059"/>
                    <a:pt x="6061" y="6142"/>
                  </a:cubicBezTo>
                  <a:cubicBezTo>
                    <a:pt x="6061" y="5968"/>
                    <a:pt x="6038" y="5782"/>
                    <a:pt x="6003" y="5527"/>
                  </a:cubicBezTo>
                  <a:close/>
                  <a:moveTo>
                    <a:pt x="1475" y="3158"/>
                  </a:moveTo>
                  <a:cubicBezTo>
                    <a:pt x="1475" y="3216"/>
                    <a:pt x="1463" y="3274"/>
                    <a:pt x="1463" y="3321"/>
                  </a:cubicBezTo>
                  <a:cubicBezTo>
                    <a:pt x="1475" y="3472"/>
                    <a:pt x="1475" y="3623"/>
                    <a:pt x="1498" y="3785"/>
                  </a:cubicBezTo>
                  <a:cubicBezTo>
                    <a:pt x="1522" y="3878"/>
                    <a:pt x="1522" y="3983"/>
                    <a:pt x="1463" y="4041"/>
                  </a:cubicBezTo>
                  <a:cubicBezTo>
                    <a:pt x="1255" y="4226"/>
                    <a:pt x="1022" y="4424"/>
                    <a:pt x="779" y="4540"/>
                  </a:cubicBezTo>
                  <a:cubicBezTo>
                    <a:pt x="604" y="4609"/>
                    <a:pt x="488" y="4726"/>
                    <a:pt x="384" y="4853"/>
                  </a:cubicBezTo>
                  <a:cubicBezTo>
                    <a:pt x="326" y="4923"/>
                    <a:pt x="279" y="5039"/>
                    <a:pt x="268" y="5132"/>
                  </a:cubicBezTo>
                  <a:cubicBezTo>
                    <a:pt x="256" y="5352"/>
                    <a:pt x="244" y="5550"/>
                    <a:pt x="291" y="5759"/>
                  </a:cubicBezTo>
                  <a:cubicBezTo>
                    <a:pt x="488" y="5852"/>
                    <a:pt x="709" y="5886"/>
                    <a:pt x="918" y="5875"/>
                  </a:cubicBezTo>
                  <a:cubicBezTo>
                    <a:pt x="1080" y="5875"/>
                    <a:pt x="1243" y="5852"/>
                    <a:pt x="1371" y="5886"/>
                  </a:cubicBezTo>
                  <a:cubicBezTo>
                    <a:pt x="1591" y="5945"/>
                    <a:pt x="1789" y="5945"/>
                    <a:pt x="2009" y="5945"/>
                  </a:cubicBezTo>
                  <a:lnTo>
                    <a:pt x="2973" y="5945"/>
                  </a:lnTo>
                  <a:cubicBezTo>
                    <a:pt x="3042" y="5945"/>
                    <a:pt x="3135" y="5956"/>
                    <a:pt x="3193" y="5921"/>
                  </a:cubicBezTo>
                  <a:cubicBezTo>
                    <a:pt x="3379" y="5840"/>
                    <a:pt x="3565" y="5852"/>
                    <a:pt x="3750" y="5852"/>
                  </a:cubicBezTo>
                  <a:cubicBezTo>
                    <a:pt x="3913" y="5852"/>
                    <a:pt x="4087" y="5875"/>
                    <a:pt x="4250" y="5840"/>
                  </a:cubicBezTo>
                  <a:cubicBezTo>
                    <a:pt x="4459" y="5805"/>
                    <a:pt x="4679" y="5736"/>
                    <a:pt x="4900" y="5689"/>
                  </a:cubicBezTo>
                  <a:cubicBezTo>
                    <a:pt x="5271" y="5608"/>
                    <a:pt x="5654" y="5503"/>
                    <a:pt x="5991" y="5260"/>
                  </a:cubicBezTo>
                  <a:cubicBezTo>
                    <a:pt x="5956" y="4981"/>
                    <a:pt x="5875" y="4737"/>
                    <a:pt x="5736" y="4505"/>
                  </a:cubicBezTo>
                  <a:cubicBezTo>
                    <a:pt x="5678" y="4377"/>
                    <a:pt x="5585" y="4296"/>
                    <a:pt x="5445" y="4238"/>
                  </a:cubicBezTo>
                  <a:cubicBezTo>
                    <a:pt x="5306" y="4180"/>
                    <a:pt x="5178" y="4110"/>
                    <a:pt x="5028" y="4064"/>
                  </a:cubicBezTo>
                  <a:cubicBezTo>
                    <a:pt x="4772" y="3983"/>
                    <a:pt x="4621" y="3808"/>
                    <a:pt x="4610" y="3530"/>
                  </a:cubicBezTo>
                  <a:cubicBezTo>
                    <a:pt x="4610" y="3391"/>
                    <a:pt x="4563" y="3228"/>
                    <a:pt x="4540" y="3065"/>
                  </a:cubicBezTo>
                  <a:lnTo>
                    <a:pt x="4401" y="3065"/>
                  </a:lnTo>
                  <a:cubicBezTo>
                    <a:pt x="4018" y="3100"/>
                    <a:pt x="3634" y="3124"/>
                    <a:pt x="3240" y="3158"/>
                  </a:cubicBezTo>
                  <a:cubicBezTo>
                    <a:pt x="2706" y="3193"/>
                    <a:pt x="2183" y="3216"/>
                    <a:pt x="1649" y="3135"/>
                  </a:cubicBezTo>
                  <a:cubicBezTo>
                    <a:pt x="1591" y="3158"/>
                    <a:pt x="1533" y="3158"/>
                    <a:pt x="1475" y="3158"/>
                  </a:cubicBezTo>
                  <a:close/>
                  <a:moveTo>
                    <a:pt x="964" y="10147"/>
                  </a:moveTo>
                  <a:cubicBezTo>
                    <a:pt x="987" y="10437"/>
                    <a:pt x="1080" y="10832"/>
                    <a:pt x="1173" y="11018"/>
                  </a:cubicBezTo>
                  <a:cubicBezTo>
                    <a:pt x="1185" y="11064"/>
                    <a:pt x="1208" y="11099"/>
                    <a:pt x="1231" y="11122"/>
                  </a:cubicBezTo>
                  <a:cubicBezTo>
                    <a:pt x="1347" y="11296"/>
                    <a:pt x="1487" y="11424"/>
                    <a:pt x="1719" y="11459"/>
                  </a:cubicBezTo>
                  <a:cubicBezTo>
                    <a:pt x="1997" y="11494"/>
                    <a:pt x="2276" y="11540"/>
                    <a:pt x="2555" y="11540"/>
                  </a:cubicBezTo>
                  <a:lnTo>
                    <a:pt x="3716" y="11540"/>
                  </a:lnTo>
                  <a:cubicBezTo>
                    <a:pt x="4157" y="11540"/>
                    <a:pt x="4610" y="11540"/>
                    <a:pt x="5051" y="11401"/>
                  </a:cubicBezTo>
                  <a:cubicBezTo>
                    <a:pt x="5295" y="11401"/>
                    <a:pt x="5492" y="11273"/>
                    <a:pt x="5701" y="11169"/>
                  </a:cubicBezTo>
                  <a:cubicBezTo>
                    <a:pt x="5887" y="11076"/>
                    <a:pt x="5991" y="10936"/>
                    <a:pt x="6014" y="10751"/>
                  </a:cubicBezTo>
                  <a:cubicBezTo>
                    <a:pt x="6049" y="10530"/>
                    <a:pt x="6072" y="10298"/>
                    <a:pt x="6096" y="10077"/>
                  </a:cubicBezTo>
                  <a:cubicBezTo>
                    <a:pt x="6096" y="10031"/>
                    <a:pt x="6072" y="9985"/>
                    <a:pt x="6061" y="9950"/>
                  </a:cubicBezTo>
                  <a:lnTo>
                    <a:pt x="5991" y="9950"/>
                  </a:lnTo>
                  <a:cubicBezTo>
                    <a:pt x="5596" y="10089"/>
                    <a:pt x="5225" y="10252"/>
                    <a:pt x="4819" y="10368"/>
                  </a:cubicBezTo>
                  <a:cubicBezTo>
                    <a:pt x="4737" y="10379"/>
                    <a:pt x="4668" y="10402"/>
                    <a:pt x="4610" y="10402"/>
                  </a:cubicBezTo>
                  <a:lnTo>
                    <a:pt x="2276" y="10402"/>
                  </a:lnTo>
                  <a:cubicBezTo>
                    <a:pt x="2206" y="10402"/>
                    <a:pt x="2125" y="10402"/>
                    <a:pt x="2067" y="10368"/>
                  </a:cubicBezTo>
                  <a:cubicBezTo>
                    <a:pt x="1939" y="10310"/>
                    <a:pt x="1812" y="10310"/>
                    <a:pt x="1684" y="10310"/>
                  </a:cubicBezTo>
                  <a:cubicBezTo>
                    <a:pt x="1626" y="10310"/>
                    <a:pt x="1568" y="10310"/>
                    <a:pt x="1487" y="10298"/>
                  </a:cubicBezTo>
                  <a:cubicBezTo>
                    <a:pt x="1313" y="10228"/>
                    <a:pt x="1138" y="10182"/>
                    <a:pt x="964" y="10147"/>
                  </a:cubicBezTo>
                  <a:close/>
                  <a:moveTo>
                    <a:pt x="3959" y="1777"/>
                  </a:moveTo>
                  <a:lnTo>
                    <a:pt x="3959" y="593"/>
                  </a:lnTo>
                  <a:cubicBezTo>
                    <a:pt x="3959" y="361"/>
                    <a:pt x="3890" y="279"/>
                    <a:pt x="3634" y="268"/>
                  </a:cubicBezTo>
                  <a:lnTo>
                    <a:pt x="3518" y="268"/>
                  </a:lnTo>
                  <a:cubicBezTo>
                    <a:pt x="3077" y="268"/>
                    <a:pt x="2624" y="326"/>
                    <a:pt x="2183" y="407"/>
                  </a:cubicBezTo>
                  <a:lnTo>
                    <a:pt x="1661" y="546"/>
                  </a:lnTo>
                  <a:cubicBezTo>
                    <a:pt x="1545" y="895"/>
                    <a:pt x="1591" y="1533"/>
                    <a:pt x="1754" y="1939"/>
                  </a:cubicBezTo>
                  <a:cubicBezTo>
                    <a:pt x="1986" y="1963"/>
                    <a:pt x="3507" y="1881"/>
                    <a:pt x="3785" y="1835"/>
                  </a:cubicBezTo>
                  <a:cubicBezTo>
                    <a:pt x="3843" y="1835"/>
                    <a:pt x="3901" y="1812"/>
                    <a:pt x="3959" y="1777"/>
                  </a:cubicBezTo>
                  <a:close/>
                  <a:moveTo>
                    <a:pt x="1289" y="2822"/>
                  </a:moveTo>
                  <a:cubicBezTo>
                    <a:pt x="1556" y="2915"/>
                    <a:pt x="1835" y="2938"/>
                    <a:pt x="2125" y="2938"/>
                  </a:cubicBezTo>
                  <a:cubicBezTo>
                    <a:pt x="2764" y="2938"/>
                    <a:pt x="3414" y="2926"/>
                    <a:pt x="4052" y="2868"/>
                  </a:cubicBezTo>
                  <a:cubicBezTo>
                    <a:pt x="4261" y="2845"/>
                    <a:pt x="4424" y="2764"/>
                    <a:pt x="4598" y="2682"/>
                  </a:cubicBezTo>
                  <a:cubicBezTo>
                    <a:pt x="4633" y="2659"/>
                    <a:pt x="4679" y="2601"/>
                    <a:pt x="4679" y="2566"/>
                  </a:cubicBezTo>
                  <a:cubicBezTo>
                    <a:pt x="4691" y="2450"/>
                    <a:pt x="4679" y="2346"/>
                    <a:pt x="4679" y="2230"/>
                  </a:cubicBezTo>
                  <a:cubicBezTo>
                    <a:pt x="4679" y="2172"/>
                    <a:pt x="4621" y="2114"/>
                    <a:pt x="4563" y="2102"/>
                  </a:cubicBezTo>
                  <a:cubicBezTo>
                    <a:pt x="4493" y="2067"/>
                    <a:pt x="4435" y="2055"/>
                    <a:pt x="4366" y="2055"/>
                  </a:cubicBezTo>
                  <a:cubicBezTo>
                    <a:pt x="4203" y="2055"/>
                    <a:pt x="4064" y="2055"/>
                    <a:pt x="3901" y="2067"/>
                  </a:cubicBezTo>
                  <a:cubicBezTo>
                    <a:pt x="3669" y="2079"/>
                    <a:pt x="3437" y="2125"/>
                    <a:pt x="3205" y="2137"/>
                  </a:cubicBezTo>
                  <a:cubicBezTo>
                    <a:pt x="2787" y="2172"/>
                    <a:pt x="2357" y="2172"/>
                    <a:pt x="1951" y="2183"/>
                  </a:cubicBezTo>
                  <a:cubicBezTo>
                    <a:pt x="1847" y="2183"/>
                    <a:pt x="1754" y="2183"/>
                    <a:pt x="1649" y="2195"/>
                  </a:cubicBezTo>
                  <a:cubicBezTo>
                    <a:pt x="1289" y="2241"/>
                    <a:pt x="1185" y="2288"/>
                    <a:pt x="1243" y="2740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21"/>
            <p:cNvSpPr/>
            <p:nvPr/>
          </p:nvSpPr>
          <p:spPr>
            <a:xfrm>
              <a:off x="2413400" y="3521975"/>
              <a:ext cx="76650" cy="69100"/>
            </a:xfrm>
            <a:custGeom>
              <a:avLst/>
              <a:gdLst/>
              <a:ahLst/>
              <a:cxnLst/>
              <a:rect l="l" t="t" r="r" b="b"/>
              <a:pathLst>
                <a:path w="3066" h="2764" extrusionOk="0">
                  <a:moveTo>
                    <a:pt x="708" y="1846"/>
                  </a:moveTo>
                  <a:lnTo>
                    <a:pt x="244" y="1846"/>
                  </a:lnTo>
                  <a:cubicBezTo>
                    <a:pt x="47" y="1846"/>
                    <a:pt x="0" y="1811"/>
                    <a:pt x="0" y="1614"/>
                  </a:cubicBezTo>
                  <a:lnTo>
                    <a:pt x="0" y="1033"/>
                  </a:lnTo>
                  <a:cubicBezTo>
                    <a:pt x="0" y="894"/>
                    <a:pt x="58" y="848"/>
                    <a:pt x="198" y="836"/>
                  </a:cubicBezTo>
                  <a:lnTo>
                    <a:pt x="476" y="836"/>
                  </a:lnTo>
                  <a:cubicBezTo>
                    <a:pt x="569" y="836"/>
                    <a:pt x="639" y="824"/>
                    <a:pt x="720" y="824"/>
                  </a:cubicBezTo>
                  <a:cubicBezTo>
                    <a:pt x="813" y="557"/>
                    <a:pt x="697" y="279"/>
                    <a:pt x="801" y="35"/>
                  </a:cubicBezTo>
                  <a:cubicBezTo>
                    <a:pt x="859" y="23"/>
                    <a:pt x="917" y="0"/>
                    <a:pt x="952" y="0"/>
                  </a:cubicBezTo>
                  <a:lnTo>
                    <a:pt x="1788" y="0"/>
                  </a:lnTo>
                  <a:cubicBezTo>
                    <a:pt x="1974" y="0"/>
                    <a:pt x="2020" y="47"/>
                    <a:pt x="2020" y="256"/>
                  </a:cubicBezTo>
                  <a:lnTo>
                    <a:pt x="2020" y="557"/>
                  </a:lnTo>
                  <a:cubicBezTo>
                    <a:pt x="2020" y="720"/>
                    <a:pt x="2055" y="743"/>
                    <a:pt x="2218" y="766"/>
                  </a:cubicBezTo>
                  <a:lnTo>
                    <a:pt x="2717" y="766"/>
                  </a:lnTo>
                  <a:cubicBezTo>
                    <a:pt x="2833" y="766"/>
                    <a:pt x="2903" y="801"/>
                    <a:pt x="2949" y="917"/>
                  </a:cubicBezTo>
                  <a:cubicBezTo>
                    <a:pt x="3065" y="1150"/>
                    <a:pt x="3030" y="1382"/>
                    <a:pt x="3007" y="1602"/>
                  </a:cubicBezTo>
                  <a:cubicBezTo>
                    <a:pt x="2984" y="1718"/>
                    <a:pt x="2879" y="1776"/>
                    <a:pt x="2752" y="1788"/>
                  </a:cubicBezTo>
                  <a:lnTo>
                    <a:pt x="2392" y="1788"/>
                  </a:lnTo>
                  <a:cubicBezTo>
                    <a:pt x="2311" y="1788"/>
                    <a:pt x="2229" y="1811"/>
                    <a:pt x="2148" y="1811"/>
                  </a:cubicBezTo>
                  <a:cubicBezTo>
                    <a:pt x="2055" y="2055"/>
                    <a:pt x="2160" y="2334"/>
                    <a:pt x="2078" y="2566"/>
                  </a:cubicBezTo>
                  <a:cubicBezTo>
                    <a:pt x="1765" y="2763"/>
                    <a:pt x="1417" y="2717"/>
                    <a:pt x="1092" y="2717"/>
                  </a:cubicBezTo>
                  <a:cubicBezTo>
                    <a:pt x="1034" y="2717"/>
                    <a:pt x="975" y="2682"/>
                    <a:pt x="941" y="2636"/>
                  </a:cubicBezTo>
                  <a:cubicBezTo>
                    <a:pt x="894" y="2566"/>
                    <a:pt x="836" y="2473"/>
                    <a:pt x="836" y="2392"/>
                  </a:cubicBezTo>
                  <a:cubicBezTo>
                    <a:pt x="848" y="2183"/>
                    <a:pt x="790" y="2032"/>
                    <a:pt x="708" y="1846"/>
                  </a:cubicBezTo>
                  <a:close/>
                  <a:moveTo>
                    <a:pt x="267" y="1579"/>
                  </a:moveTo>
                  <a:cubicBezTo>
                    <a:pt x="372" y="1579"/>
                    <a:pt x="465" y="1591"/>
                    <a:pt x="558" y="1591"/>
                  </a:cubicBezTo>
                  <a:lnTo>
                    <a:pt x="825" y="1591"/>
                  </a:lnTo>
                  <a:cubicBezTo>
                    <a:pt x="929" y="1602"/>
                    <a:pt x="987" y="1637"/>
                    <a:pt x="987" y="1730"/>
                  </a:cubicBezTo>
                  <a:cubicBezTo>
                    <a:pt x="999" y="1927"/>
                    <a:pt x="1115" y="2102"/>
                    <a:pt x="1103" y="2299"/>
                  </a:cubicBezTo>
                  <a:cubicBezTo>
                    <a:pt x="1092" y="2357"/>
                    <a:pt x="1161" y="2415"/>
                    <a:pt x="1219" y="2415"/>
                  </a:cubicBezTo>
                  <a:cubicBezTo>
                    <a:pt x="1417" y="2427"/>
                    <a:pt x="1649" y="2473"/>
                    <a:pt x="1823" y="2299"/>
                  </a:cubicBezTo>
                  <a:cubicBezTo>
                    <a:pt x="1823" y="2241"/>
                    <a:pt x="1846" y="2183"/>
                    <a:pt x="1846" y="2125"/>
                  </a:cubicBezTo>
                  <a:lnTo>
                    <a:pt x="1846" y="1823"/>
                  </a:lnTo>
                  <a:cubicBezTo>
                    <a:pt x="1846" y="1533"/>
                    <a:pt x="1869" y="1509"/>
                    <a:pt x="2160" y="1509"/>
                  </a:cubicBezTo>
                  <a:lnTo>
                    <a:pt x="2554" y="1509"/>
                  </a:lnTo>
                  <a:cubicBezTo>
                    <a:pt x="2612" y="1509"/>
                    <a:pt x="2670" y="1498"/>
                    <a:pt x="2728" y="1486"/>
                  </a:cubicBezTo>
                  <a:cubicBezTo>
                    <a:pt x="2775" y="1312"/>
                    <a:pt x="2775" y="1150"/>
                    <a:pt x="2624" y="1010"/>
                  </a:cubicBezTo>
                  <a:cubicBezTo>
                    <a:pt x="2543" y="1010"/>
                    <a:pt x="2438" y="1010"/>
                    <a:pt x="2334" y="987"/>
                  </a:cubicBezTo>
                  <a:lnTo>
                    <a:pt x="2090" y="987"/>
                  </a:lnTo>
                  <a:cubicBezTo>
                    <a:pt x="1846" y="964"/>
                    <a:pt x="1753" y="859"/>
                    <a:pt x="1742" y="616"/>
                  </a:cubicBezTo>
                  <a:cubicBezTo>
                    <a:pt x="1742" y="499"/>
                    <a:pt x="1777" y="372"/>
                    <a:pt x="1684" y="232"/>
                  </a:cubicBezTo>
                  <a:lnTo>
                    <a:pt x="1115" y="232"/>
                  </a:lnTo>
                  <a:cubicBezTo>
                    <a:pt x="1080" y="232"/>
                    <a:pt x="1045" y="256"/>
                    <a:pt x="987" y="267"/>
                  </a:cubicBezTo>
                  <a:cubicBezTo>
                    <a:pt x="964" y="441"/>
                    <a:pt x="975" y="616"/>
                    <a:pt x="975" y="790"/>
                  </a:cubicBezTo>
                  <a:cubicBezTo>
                    <a:pt x="975" y="1033"/>
                    <a:pt x="929" y="1080"/>
                    <a:pt x="697" y="1092"/>
                  </a:cubicBezTo>
                  <a:lnTo>
                    <a:pt x="453" y="1092"/>
                  </a:lnTo>
                  <a:cubicBezTo>
                    <a:pt x="383" y="1092"/>
                    <a:pt x="325" y="1115"/>
                    <a:pt x="244" y="1126"/>
                  </a:cubicBezTo>
                  <a:cubicBezTo>
                    <a:pt x="267" y="1266"/>
                    <a:pt x="267" y="1405"/>
                    <a:pt x="267" y="1579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21"/>
            <p:cNvSpPr/>
            <p:nvPr/>
          </p:nvSpPr>
          <p:spPr>
            <a:xfrm>
              <a:off x="2504825" y="3510075"/>
              <a:ext cx="7275" cy="60675"/>
            </a:xfrm>
            <a:custGeom>
              <a:avLst/>
              <a:gdLst/>
              <a:ahLst/>
              <a:cxnLst/>
              <a:rect l="l" t="t" r="r" b="b"/>
              <a:pathLst>
                <a:path w="291" h="2427" extrusionOk="0">
                  <a:moveTo>
                    <a:pt x="209" y="0"/>
                  </a:moveTo>
                  <a:cubicBezTo>
                    <a:pt x="221" y="58"/>
                    <a:pt x="267" y="105"/>
                    <a:pt x="267" y="163"/>
                  </a:cubicBezTo>
                  <a:cubicBezTo>
                    <a:pt x="279" y="290"/>
                    <a:pt x="279" y="430"/>
                    <a:pt x="279" y="558"/>
                  </a:cubicBezTo>
                  <a:lnTo>
                    <a:pt x="279" y="1498"/>
                  </a:lnTo>
                  <a:cubicBezTo>
                    <a:pt x="290" y="1800"/>
                    <a:pt x="232" y="2078"/>
                    <a:pt x="151" y="2369"/>
                  </a:cubicBezTo>
                  <a:cubicBezTo>
                    <a:pt x="151" y="2380"/>
                    <a:pt x="116" y="2403"/>
                    <a:pt x="105" y="2427"/>
                  </a:cubicBezTo>
                  <a:cubicBezTo>
                    <a:pt x="70" y="2403"/>
                    <a:pt x="35" y="2380"/>
                    <a:pt x="35" y="2357"/>
                  </a:cubicBezTo>
                  <a:cubicBezTo>
                    <a:pt x="35" y="2241"/>
                    <a:pt x="0" y="2125"/>
                    <a:pt x="35" y="2020"/>
                  </a:cubicBezTo>
                  <a:cubicBezTo>
                    <a:pt x="70" y="1846"/>
                    <a:pt x="70" y="1672"/>
                    <a:pt x="70" y="1498"/>
                  </a:cubicBezTo>
                  <a:cubicBezTo>
                    <a:pt x="70" y="1068"/>
                    <a:pt x="70" y="627"/>
                    <a:pt x="93" y="174"/>
                  </a:cubicBezTo>
                  <a:cubicBezTo>
                    <a:pt x="105" y="140"/>
                    <a:pt x="93" y="47"/>
                    <a:pt x="209" y="0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21"/>
            <p:cNvSpPr/>
            <p:nvPr/>
          </p:nvSpPr>
          <p:spPr>
            <a:xfrm>
              <a:off x="2465050" y="3444475"/>
              <a:ext cx="18900" cy="10175"/>
            </a:xfrm>
            <a:custGeom>
              <a:avLst/>
              <a:gdLst/>
              <a:ahLst/>
              <a:cxnLst/>
              <a:rect l="l" t="t" r="r" b="b"/>
              <a:pathLst>
                <a:path w="756" h="407" extrusionOk="0">
                  <a:moveTo>
                    <a:pt x="59" y="407"/>
                  </a:moveTo>
                  <a:cubicBezTo>
                    <a:pt x="12" y="349"/>
                    <a:pt x="1" y="291"/>
                    <a:pt x="70" y="244"/>
                  </a:cubicBezTo>
                  <a:cubicBezTo>
                    <a:pt x="256" y="163"/>
                    <a:pt x="442" y="105"/>
                    <a:pt x="639" y="12"/>
                  </a:cubicBezTo>
                  <a:cubicBezTo>
                    <a:pt x="651" y="12"/>
                    <a:pt x="674" y="1"/>
                    <a:pt x="697" y="12"/>
                  </a:cubicBezTo>
                  <a:cubicBezTo>
                    <a:pt x="721" y="35"/>
                    <a:pt x="732" y="47"/>
                    <a:pt x="755" y="70"/>
                  </a:cubicBezTo>
                  <a:cubicBezTo>
                    <a:pt x="755" y="93"/>
                    <a:pt x="755" y="117"/>
                    <a:pt x="732" y="128"/>
                  </a:cubicBezTo>
                  <a:cubicBezTo>
                    <a:pt x="604" y="268"/>
                    <a:pt x="268" y="395"/>
                    <a:pt x="59" y="407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21"/>
            <p:cNvSpPr/>
            <p:nvPr/>
          </p:nvSpPr>
          <p:spPr>
            <a:xfrm>
              <a:off x="2500475" y="3454925"/>
              <a:ext cx="6700" cy="7000"/>
            </a:xfrm>
            <a:custGeom>
              <a:avLst/>
              <a:gdLst/>
              <a:ahLst/>
              <a:cxnLst/>
              <a:rect l="l" t="t" r="r" b="b"/>
              <a:pathLst>
                <a:path w="268" h="280" extrusionOk="0">
                  <a:moveTo>
                    <a:pt x="47" y="1"/>
                  </a:moveTo>
                  <a:cubicBezTo>
                    <a:pt x="163" y="35"/>
                    <a:pt x="221" y="105"/>
                    <a:pt x="244" y="175"/>
                  </a:cubicBezTo>
                  <a:cubicBezTo>
                    <a:pt x="267" y="198"/>
                    <a:pt x="244" y="256"/>
                    <a:pt x="232" y="256"/>
                  </a:cubicBezTo>
                  <a:cubicBezTo>
                    <a:pt x="197" y="268"/>
                    <a:pt x="163" y="279"/>
                    <a:pt x="128" y="268"/>
                  </a:cubicBezTo>
                  <a:cubicBezTo>
                    <a:pt x="47" y="221"/>
                    <a:pt x="0" y="140"/>
                    <a:pt x="47" y="1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21"/>
            <p:cNvSpPr/>
            <p:nvPr/>
          </p:nvSpPr>
          <p:spPr>
            <a:xfrm>
              <a:off x="2509750" y="3605850"/>
              <a:ext cx="6400" cy="8425"/>
            </a:xfrm>
            <a:custGeom>
              <a:avLst/>
              <a:gdLst/>
              <a:ahLst/>
              <a:cxnLst/>
              <a:rect l="l" t="t" r="r" b="b"/>
              <a:pathLst>
                <a:path w="256" h="337" extrusionOk="0">
                  <a:moveTo>
                    <a:pt x="186" y="0"/>
                  </a:moveTo>
                  <a:cubicBezTo>
                    <a:pt x="256" y="163"/>
                    <a:pt x="151" y="256"/>
                    <a:pt x="93" y="337"/>
                  </a:cubicBezTo>
                  <a:cubicBezTo>
                    <a:pt x="1" y="325"/>
                    <a:pt x="1" y="267"/>
                    <a:pt x="1" y="221"/>
                  </a:cubicBezTo>
                  <a:cubicBezTo>
                    <a:pt x="12" y="116"/>
                    <a:pt x="12" y="116"/>
                    <a:pt x="186" y="0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21"/>
            <p:cNvSpPr/>
            <p:nvPr/>
          </p:nvSpPr>
          <p:spPr>
            <a:xfrm>
              <a:off x="2438925" y="3366975"/>
              <a:ext cx="7575" cy="10475"/>
            </a:xfrm>
            <a:custGeom>
              <a:avLst/>
              <a:gdLst/>
              <a:ahLst/>
              <a:cxnLst/>
              <a:rect l="l" t="t" r="r" b="b"/>
              <a:pathLst>
                <a:path w="303" h="419" extrusionOk="0">
                  <a:moveTo>
                    <a:pt x="129" y="419"/>
                  </a:moveTo>
                  <a:cubicBezTo>
                    <a:pt x="24" y="372"/>
                    <a:pt x="1" y="291"/>
                    <a:pt x="1" y="210"/>
                  </a:cubicBezTo>
                  <a:cubicBezTo>
                    <a:pt x="1" y="175"/>
                    <a:pt x="13" y="105"/>
                    <a:pt x="36" y="71"/>
                  </a:cubicBezTo>
                  <a:cubicBezTo>
                    <a:pt x="71" y="13"/>
                    <a:pt x="129" y="1"/>
                    <a:pt x="198" y="13"/>
                  </a:cubicBezTo>
                  <a:cubicBezTo>
                    <a:pt x="256" y="24"/>
                    <a:pt x="303" y="94"/>
                    <a:pt x="291" y="152"/>
                  </a:cubicBezTo>
                  <a:cubicBezTo>
                    <a:pt x="245" y="245"/>
                    <a:pt x="233" y="349"/>
                    <a:pt x="129" y="419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21"/>
            <p:cNvSpPr/>
            <p:nvPr/>
          </p:nvSpPr>
          <p:spPr>
            <a:xfrm>
              <a:off x="2458100" y="3377725"/>
              <a:ext cx="6700" cy="8725"/>
            </a:xfrm>
            <a:custGeom>
              <a:avLst/>
              <a:gdLst/>
              <a:ahLst/>
              <a:cxnLst/>
              <a:rect l="l" t="t" r="r" b="b"/>
              <a:pathLst>
                <a:path w="268" h="349" extrusionOk="0">
                  <a:moveTo>
                    <a:pt x="128" y="349"/>
                  </a:moveTo>
                  <a:cubicBezTo>
                    <a:pt x="23" y="291"/>
                    <a:pt x="0" y="233"/>
                    <a:pt x="12" y="163"/>
                  </a:cubicBezTo>
                  <a:cubicBezTo>
                    <a:pt x="23" y="93"/>
                    <a:pt x="81" y="47"/>
                    <a:pt x="139" y="12"/>
                  </a:cubicBezTo>
                  <a:cubicBezTo>
                    <a:pt x="174" y="0"/>
                    <a:pt x="221" y="0"/>
                    <a:pt x="232" y="35"/>
                  </a:cubicBezTo>
                  <a:cubicBezTo>
                    <a:pt x="256" y="59"/>
                    <a:pt x="267" y="105"/>
                    <a:pt x="267" y="128"/>
                  </a:cubicBezTo>
                  <a:cubicBezTo>
                    <a:pt x="267" y="151"/>
                    <a:pt x="267" y="175"/>
                    <a:pt x="256" y="186"/>
                  </a:cubicBezTo>
                  <a:cubicBezTo>
                    <a:pt x="232" y="233"/>
                    <a:pt x="174" y="291"/>
                    <a:pt x="128" y="349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21"/>
            <p:cNvSpPr/>
            <p:nvPr/>
          </p:nvSpPr>
          <p:spPr>
            <a:xfrm>
              <a:off x="2451425" y="3360300"/>
              <a:ext cx="7275" cy="6700"/>
            </a:xfrm>
            <a:custGeom>
              <a:avLst/>
              <a:gdLst/>
              <a:ahLst/>
              <a:cxnLst/>
              <a:rect l="l" t="t" r="r" b="b"/>
              <a:pathLst>
                <a:path w="291" h="268" extrusionOk="0">
                  <a:moveTo>
                    <a:pt x="0" y="245"/>
                  </a:moveTo>
                  <a:cubicBezTo>
                    <a:pt x="23" y="175"/>
                    <a:pt x="35" y="117"/>
                    <a:pt x="47" y="71"/>
                  </a:cubicBezTo>
                  <a:cubicBezTo>
                    <a:pt x="93" y="13"/>
                    <a:pt x="151" y="1"/>
                    <a:pt x="209" y="36"/>
                  </a:cubicBezTo>
                  <a:cubicBezTo>
                    <a:pt x="267" y="59"/>
                    <a:pt x="290" y="117"/>
                    <a:pt x="279" y="187"/>
                  </a:cubicBezTo>
                  <a:cubicBezTo>
                    <a:pt x="279" y="221"/>
                    <a:pt x="244" y="245"/>
                    <a:pt x="221" y="245"/>
                  </a:cubicBezTo>
                  <a:cubicBezTo>
                    <a:pt x="163" y="268"/>
                    <a:pt x="105" y="268"/>
                    <a:pt x="0" y="245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21"/>
            <p:cNvSpPr/>
            <p:nvPr/>
          </p:nvSpPr>
          <p:spPr>
            <a:xfrm>
              <a:off x="2430800" y="3378600"/>
              <a:ext cx="8450" cy="5250"/>
            </a:xfrm>
            <a:custGeom>
              <a:avLst/>
              <a:gdLst/>
              <a:ahLst/>
              <a:cxnLst/>
              <a:rect l="l" t="t" r="r" b="b"/>
              <a:pathLst>
                <a:path w="338" h="210" extrusionOk="0">
                  <a:moveTo>
                    <a:pt x="94" y="198"/>
                  </a:moveTo>
                  <a:cubicBezTo>
                    <a:pt x="71" y="198"/>
                    <a:pt x="36" y="198"/>
                    <a:pt x="36" y="186"/>
                  </a:cubicBezTo>
                  <a:cubicBezTo>
                    <a:pt x="12" y="151"/>
                    <a:pt x="1" y="116"/>
                    <a:pt x="1" y="82"/>
                  </a:cubicBezTo>
                  <a:cubicBezTo>
                    <a:pt x="1" y="70"/>
                    <a:pt x="12" y="47"/>
                    <a:pt x="47" y="35"/>
                  </a:cubicBezTo>
                  <a:cubicBezTo>
                    <a:pt x="129" y="12"/>
                    <a:pt x="221" y="0"/>
                    <a:pt x="303" y="58"/>
                  </a:cubicBezTo>
                  <a:cubicBezTo>
                    <a:pt x="314" y="70"/>
                    <a:pt x="338" y="93"/>
                    <a:pt x="338" y="116"/>
                  </a:cubicBezTo>
                  <a:cubicBezTo>
                    <a:pt x="268" y="209"/>
                    <a:pt x="175" y="198"/>
                    <a:pt x="94" y="198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21"/>
            <p:cNvSpPr/>
            <p:nvPr/>
          </p:nvSpPr>
          <p:spPr>
            <a:xfrm>
              <a:off x="2449100" y="3380925"/>
              <a:ext cx="6125" cy="6700"/>
            </a:xfrm>
            <a:custGeom>
              <a:avLst/>
              <a:gdLst/>
              <a:ahLst/>
              <a:cxnLst/>
              <a:rect l="l" t="t" r="r" b="b"/>
              <a:pathLst>
                <a:path w="245" h="268" extrusionOk="0">
                  <a:moveTo>
                    <a:pt x="70" y="0"/>
                  </a:moveTo>
                  <a:cubicBezTo>
                    <a:pt x="186" y="0"/>
                    <a:pt x="244" y="81"/>
                    <a:pt x="232" y="163"/>
                  </a:cubicBezTo>
                  <a:cubicBezTo>
                    <a:pt x="209" y="198"/>
                    <a:pt x="186" y="232"/>
                    <a:pt x="151" y="256"/>
                  </a:cubicBezTo>
                  <a:cubicBezTo>
                    <a:pt x="82" y="267"/>
                    <a:pt x="0" y="174"/>
                    <a:pt x="0" y="105"/>
                  </a:cubicBezTo>
                  <a:cubicBezTo>
                    <a:pt x="0" y="58"/>
                    <a:pt x="35" y="35"/>
                    <a:pt x="70" y="0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21"/>
            <p:cNvSpPr/>
            <p:nvPr/>
          </p:nvSpPr>
          <p:spPr>
            <a:xfrm>
              <a:off x="2418900" y="3372200"/>
              <a:ext cx="6125" cy="6700"/>
            </a:xfrm>
            <a:custGeom>
              <a:avLst/>
              <a:gdLst/>
              <a:ahLst/>
              <a:cxnLst/>
              <a:rect l="l" t="t" r="r" b="b"/>
              <a:pathLst>
                <a:path w="245" h="268" extrusionOk="0">
                  <a:moveTo>
                    <a:pt x="163" y="268"/>
                  </a:moveTo>
                  <a:cubicBezTo>
                    <a:pt x="1" y="105"/>
                    <a:pt x="1" y="105"/>
                    <a:pt x="105" y="1"/>
                  </a:cubicBezTo>
                  <a:cubicBezTo>
                    <a:pt x="245" y="105"/>
                    <a:pt x="245" y="105"/>
                    <a:pt x="163" y="268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21"/>
            <p:cNvSpPr/>
            <p:nvPr/>
          </p:nvSpPr>
          <p:spPr>
            <a:xfrm>
              <a:off x="2439525" y="3355075"/>
              <a:ext cx="4650" cy="5550"/>
            </a:xfrm>
            <a:custGeom>
              <a:avLst/>
              <a:gdLst/>
              <a:ahLst/>
              <a:cxnLst/>
              <a:rect l="l" t="t" r="r" b="b"/>
              <a:pathLst>
                <a:path w="186" h="222" extrusionOk="0">
                  <a:moveTo>
                    <a:pt x="105" y="1"/>
                  </a:moveTo>
                  <a:cubicBezTo>
                    <a:pt x="174" y="47"/>
                    <a:pt x="186" y="117"/>
                    <a:pt x="163" y="187"/>
                  </a:cubicBezTo>
                  <a:cubicBezTo>
                    <a:pt x="139" y="198"/>
                    <a:pt x="116" y="222"/>
                    <a:pt x="93" y="222"/>
                  </a:cubicBezTo>
                  <a:cubicBezTo>
                    <a:pt x="58" y="222"/>
                    <a:pt x="35" y="198"/>
                    <a:pt x="35" y="163"/>
                  </a:cubicBezTo>
                  <a:cubicBezTo>
                    <a:pt x="0" y="105"/>
                    <a:pt x="0" y="36"/>
                    <a:pt x="105" y="1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21"/>
            <p:cNvSpPr/>
            <p:nvPr/>
          </p:nvSpPr>
          <p:spPr>
            <a:xfrm>
              <a:off x="2428475" y="3363225"/>
              <a:ext cx="3800" cy="5825"/>
            </a:xfrm>
            <a:custGeom>
              <a:avLst/>
              <a:gdLst/>
              <a:ahLst/>
              <a:cxnLst/>
              <a:rect l="l" t="t" r="r" b="b"/>
              <a:pathLst>
                <a:path w="152" h="233" extrusionOk="0">
                  <a:moveTo>
                    <a:pt x="24" y="221"/>
                  </a:moveTo>
                  <a:cubicBezTo>
                    <a:pt x="24" y="163"/>
                    <a:pt x="1" y="104"/>
                    <a:pt x="24" y="58"/>
                  </a:cubicBezTo>
                  <a:cubicBezTo>
                    <a:pt x="24" y="23"/>
                    <a:pt x="82" y="12"/>
                    <a:pt x="105" y="0"/>
                  </a:cubicBezTo>
                  <a:cubicBezTo>
                    <a:pt x="129" y="35"/>
                    <a:pt x="152" y="70"/>
                    <a:pt x="152" y="104"/>
                  </a:cubicBezTo>
                  <a:cubicBezTo>
                    <a:pt x="140" y="151"/>
                    <a:pt x="105" y="186"/>
                    <a:pt x="82" y="232"/>
                  </a:cubicBezTo>
                  <a:cubicBezTo>
                    <a:pt x="71" y="221"/>
                    <a:pt x="36" y="221"/>
                    <a:pt x="24" y="221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21"/>
            <p:cNvSpPr/>
            <p:nvPr/>
          </p:nvSpPr>
          <p:spPr>
            <a:xfrm>
              <a:off x="2421800" y="3384700"/>
              <a:ext cx="4400" cy="4650"/>
            </a:xfrm>
            <a:custGeom>
              <a:avLst/>
              <a:gdLst/>
              <a:ahLst/>
              <a:cxnLst/>
              <a:rect l="l" t="t" r="r" b="b"/>
              <a:pathLst>
                <a:path w="176" h="186" extrusionOk="0">
                  <a:moveTo>
                    <a:pt x="105" y="186"/>
                  </a:moveTo>
                  <a:cubicBezTo>
                    <a:pt x="59" y="128"/>
                    <a:pt x="13" y="105"/>
                    <a:pt x="1" y="58"/>
                  </a:cubicBezTo>
                  <a:cubicBezTo>
                    <a:pt x="1" y="47"/>
                    <a:pt x="59" y="0"/>
                    <a:pt x="82" y="0"/>
                  </a:cubicBezTo>
                  <a:cubicBezTo>
                    <a:pt x="117" y="0"/>
                    <a:pt x="164" y="47"/>
                    <a:pt x="164" y="70"/>
                  </a:cubicBezTo>
                  <a:cubicBezTo>
                    <a:pt x="175" y="81"/>
                    <a:pt x="140" y="116"/>
                    <a:pt x="105" y="186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30" name="Google Shape;1130;p21"/>
          <p:cNvSpPr/>
          <p:nvPr/>
        </p:nvSpPr>
        <p:spPr>
          <a:xfrm rot="1184892">
            <a:off x="888716" y="133998"/>
            <a:ext cx="890332" cy="812016"/>
          </a:xfrm>
          <a:custGeom>
            <a:avLst/>
            <a:gdLst/>
            <a:ahLst/>
            <a:cxnLst/>
            <a:rect l="l" t="t" r="r" b="b"/>
            <a:pathLst>
              <a:path w="9977" h="8624" extrusionOk="0">
                <a:moveTo>
                  <a:pt x="6855" y="309"/>
                </a:moveTo>
                <a:cubicBezTo>
                  <a:pt x="8143" y="309"/>
                  <a:pt x="8260" y="2113"/>
                  <a:pt x="8151" y="3106"/>
                </a:cubicBezTo>
                <a:cubicBezTo>
                  <a:pt x="8139" y="3245"/>
                  <a:pt x="8104" y="3396"/>
                  <a:pt x="8081" y="3535"/>
                </a:cubicBezTo>
                <a:cubicBezTo>
                  <a:pt x="7733" y="3570"/>
                  <a:pt x="7384" y="3593"/>
                  <a:pt x="7036" y="3686"/>
                </a:cubicBezTo>
                <a:cubicBezTo>
                  <a:pt x="6978" y="3698"/>
                  <a:pt x="6932" y="3744"/>
                  <a:pt x="6932" y="3802"/>
                </a:cubicBezTo>
                <a:cubicBezTo>
                  <a:pt x="6920" y="4151"/>
                  <a:pt x="6874" y="4685"/>
                  <a:pt x="6757" y="5091"/>
                </a:cubicBezTo>
                <a:cubicBezTo>
                  <a:pt x="6653" y="4545"/>
                  <a:pt x="6641" y="3976"/>
                  <a:pt x="6525" y="3442"/>
                </a:cubicBezTo>
                <a:cubicBezTo>
                  <a:pt x="6444" y="3048"/>
                  <a:pt x="6444" y="2549"/>
                  <a:pt x="6235" y="2189"/>
                </a:cubicBezTo>
                <a:cubicBezTo>
                  <a:pt x="6212" y="2147"/>
                  <a:pt x="6172" y="2127"/>
                  <a:pt x="6131" y="2127"/>
                </a:cubicBezTo>
                <a:cubicBezTo>
                  <a:pt x="6071" y="2127"/>
                  <a:pt x="6010" y="2170"/>
                  <a:pt x="6003" y="2247"/>
                </a:cubicBezTo>
                <a:cubicBezTo>
                  <a:pt x="5933" y="2932"/>
                  <a:pt x="5817" y="3628"/>
                  <a:pt x="5806" y="4313"/>
                </a:cubicBezTo>
                <a:cubicBezTo>
                  <a:pt x="5652" y="4272"/>
                  <a:pt x="5420" y="4245"/>
                  <a:pt x="5185" y="4245"/>
                </a:cubicBezTo>
                <a:cubicBezTo>
                  <a:pt x="4887" y="4245"/>
                  <a:pt x="4585" y="4289"/>
                  <a:pt x="4436" y="4406"/>
                </a:cubicBezTo>
                <a:cubicBezTo>
                  <a:pt x="4273" y="4534"/>
                  <a:pt x="4308" y="4743"/>
                  <a:pt x="4273" y="4928"/>
                </a:cubicBezTo>
                <a:cubicBezTo>
                  <a:pt x="4250" y="5207"/>
                  <a:pt x="4250" y="5474"/>
                  <a:pt x="4238" y="5741"/>
                </a:cubicBezTo>
                <a:cubicBezTo>
                  <a:pt x="3855" y="4557"/>
                  <a:pt x="3600" y="3303"/>
                  <a:pt x="3205" y="2131"/>
                </a:cubicBezTo>
                <a:cubicBezTo>
                  <a:pt x="3180" y="2062"/>
                  <a:pt x="3114" y="2020"/>
                  <a:pt x="3051" y="2020"/>
                </a:cubicBezTo>
                <a:cubicBezTo>
                  <a:pt x="2998" y="2020"/>
                  <a:pt x="2948" y="2050"/>
                  <a:pt x="2926" y="2119"/>
                </a:cubicBezTo>
                <a:cubicBezTo>
                  <a:pt x="2694" y="2804"/>
                  <a:pt x="2694" y="3698"/>
                  <a:pt x="2764" y="4487"/>
                </a:cubicBezTo>
                <a:cubicBezTo>
                  <a:pt x="2520" y="4081"/>
                  <a:pt x="2265" y="3698"/>
                  <a:pt x="1882" y="3408"/>
                </a:cubicBezTo>
                <a:cubicBezTo>
                  <a:pt x="1865" y="3394"/>
                  <a:pt x="1847" y="3389"/>
                  <a:pt x="1831" y="3389"/>
                </a:cubicBezTo>
                <a:cubicBezTo>
                  <a:pt x="1789" y="3389"/>
                  <a:pt x="1751" y="3424"/>
                  <a:pt x="1742" y="3466"/>
                </a:cubicBezTo>
                <a:cubicBezTo>
                  <a:pt x="1638" y="3791"/>
                  <a:pt x="1707" y="4290"/>
                  <a:pt x="1464" y="4511"/>
                </a:cubicBezTo>
                <a:cubicBezTo>
                  <a:pt x="1406" y="4557"/>
                  <a:pt x="1313" y="4603"/>
                  <a:pt x="1220" y="4627"/>
                </a:cubicBezTo>
                <a:cubicBezTo>
                  <a:pt x="1046" y="4348"/>
                  <a:pt x="895" y="4058"/>
                  <a:pt x="790" y="3744"/>
                </a:cubicBezTo>
                <a:cubicBezTo>
                  <a:pt x="430" y="2583"/>
                  <a:pt x="535" y="1121"/>
                  <a:pt x="1754" y="517"/>
                </a:cubicBezTo>
                <a:cubicBezTo>
                  <a:pt x="1956" y="419"/>
                  <a:pt x="2164" y="375"/>
                  <a:pt x="2371" y="375"/>
                </a:cubicBezTo>
                <a:cubicBezTo>
                  <a:pt x="3409" y="375"/>
                  <a:pt x="4437" y="1480"/>
                  <a:pt x="4796" y="2351"/>
                </a:cubicBezTo>
                <a:cubicBezTo>
                  <a:pt x="4797" y="2355"/>
                  <a:pt x="4799" y="2357"/>
                  <a:pt x="4802" y="2357"/>
                </a:cubicBezTo>
                <a:cubicBezTo>
                  <a:pt x="4883" y="2357"/>
                  <a:pt x="5449" y="1004"/>
                  <a:pt x="5875" y="656"/>
                </a:cubicBezTo>
                <a:cubicBezTo>
                  <a:pt x="6073" y="494"/>
                  <a:pt x="6305" y="378"/>
                  <a:pt x="6595" y="331"/>
                </a:cubicBezTo>
                <a:cubicBezTo>
                  <a:pt x="6687" y="316"/>
                  <a:pt x="6773" y="309"/>
                  <a:pt x="6855" y="309"/>
                </a:cubicBezTo>
                <a:close/>
                <a:moveTo>
                  <a:pt x="3101" y="2676"/>
                </a:moveTo>
                <a:cubicBezTo>
                  <a:pt x="3530" y="3942"/>
                  <a:pt x="3716" y="5323"/>
                  <a:pt x="4203" y="6554"/>
                </a:cubicBezTo>
                <a:cubicBezTo>
                  <a:pt x="4225" y="6610"/>
                  <a:pt x="4266" y="6632"/>
                  <a:pt x="4310" y="6632"/>
                </a:cubicBezTo>
                <a:cubicBezTo>
                  <a:pt x="4384" y="6632"/>
                  <a:pt x="4468" y="6569"/>
                  <a:pt x="4482" y="6496"/>
                </a:cubicBezTo>
                <a:cubicBezTo>
                  <a:pt x="4505" y="6229"/>
                  <a:pt x="4517" y="5938"/>
                  <a:pt x="4540" y="5660"/>
                </a:cubicBezTo>
                <a:cubicBezTo>
                  <a:pt x="4552" y="5451"/>
                  <a:pt x="4494" y="5033"/>
                  <a:pt x="4587" y="4847"/>
                </a:cubicBezTo>
                <a:cubicBezTo>
                  <a:pt x="4683" y="4629"/>
                  <a:pt x="5107" y="4542"/>
                  <a:pt x="5450" y="4542"/>
                </a:cubicBezTo>
                <a:cubicBezTo>
                  <a:pt x="5563" y="4542"/>
                  <a:pt x="5667" y="4551"/>
                  <a:pt x="5747" y="4569"/>
                </a:cubicBezTo>
                <a:cubicBezTo>
                  <a:pt x="5757" y="4571"/>
                  <a:pt x="5767" y="4572"/>
                  <a:pt x="5776" y="4572"/>
                </a:cubicBezTo>
                <a:cubicBezTo>
                  <a:pt x="5821" y="4572"/>
                  <a:pt x="5858" y="4549"/>
                  <a:pt x="5887" y="4511"/>
                </a:cubicBezTo>
                <a:cubicBezTo>
                  <a:pt x="5898" y="4511"/>
                  <a:pt x="5898" y="4499"/>
                  <a:pt x="5898" y="4499"/>
                </a:cubicBezTo>
                <a:cubicBezTo>
                  <a:pt x="6131" y="4046"/>
                  <a:pt x="6177" y="3466"/>
                  <a:pt x="6189" y="2920"/>
                </a:cubicBezTo>
                <a:cubicBezTo>
                  <a:pt x="6235" y="3210"/>
                  <a:pt x="6258" y="3501"/>
                  <a:pt x="6305" y="3733"/>
                </a:cubicBezTo>
                <a:cubicBezTo>
                  <a:pt x="6421" y="4290"/>
                  <a:pt x="6479" y="4894"/>
                  <a:pt x="6641" y="5439"/>
                </a:cubicBezTo>
                <a:cubicBezTo>
                  <a:pt x="6653" y="5486"/>
                  <a:pt x="6685" y="5509"/>
                  <a:pt x="6718" y="5509"/>
                </a:cubicBezTo>
                <a:cubicBezTo>
                  <a:pt x="6752" y="5509"/>
                  <a:pt x="6787" y="5486"/>
                  <a:pt x="6804" y="5439"/>
                </a:cubicBezTo>
                <a:cubicBezTo>
                  <a:pt x="6978" y="5045"/>
                  <a:pt x="6955" y="4104"/>
                  <a:pt x="7303" y="3872"/>
                </a:cubicBezTo>
                <a:cubicBezTo>
                  <a:pt x="7466" y="3768"/>
                  <a:pt x="7733" y="3756"/>
                  <a:pt x="8000" y="3756"/>
                </a:cubicBezTo>
                <a:cubicBezTo>
                  <a:pt x="7814" y="4615"/>
                  <a:pt x="7396" y="5404"/>
                  <a:pt x="6908" y="6113"/>
                </a:cubicBezTo>
                <a:cubicBezTo>
                  <a:pt x="6386" y="6844"/>
                  <a:pt x="5678" y="7471"/>
                  <a:pt x="5167" y="8202"/>
                </a:cubicBezTo>
                <a:cubicBezTo>
                  <a:pt x="4436" y="7575"/>
                  <a:pt x="3716" y="6948"/>
                  <a:pt x="2950" y="6356"/>
                </a:cubicBezTo>
                <a:cubicBezTo>
                  <a:pt x="2369" y="5892"/>
                  <a:pt x="1777" y="5393"/>
                  <a:pt x="1348" y="4801"/>
                </a:cubicBezTo>
                <a:cubicBezTo>
                  <a:pt x="1429" y="4789"/>
                  <a:pt x="1499" y="4754"/>
                  <a:pt x="1568" y="4708"/>
                </a:cubicBezTo>
                <a:cubicBezTo>
                  <a:pt x="1870" y="4476"/>
                  <a:pt x="1754" y="4000"/>
                  <a:pt x="1858" y="3651"/>
                </a:cubicBezTo>
                <a:lnTo>
                  <a:pt x="1858" y="3651"/>
                </a:lnTo>
                <a:cubicBezTo>
                  <a:pt x="2207" y="4046"/>
                  <a:pt x="2450" y="4511"/>
                  <a:pt x="2741" y="4963"/>
                </a:cubicBezTo>
                <a:cubicBezTo>
                  <a:pt x="2764" y="4998"/>
                  <a:pt x="2810" y="5021"/>
                  <a:pt x="2857" y="5021"/>
                </a:cubicBezTo>
                <a:cubicBezTo>
                  <a:pt x="2865" y="5024"/>
                  <a:pt x="2875" y="5026"/>
                  <a:pt x="2884" y="5026"/>
                </a:cubicBezTo>
                <a:cubicBezTo>
                  <a:pt x="2916" y="5026"/>
                  <a:pt x="2950" y="5010"/>
                  <a:pt x="2950" y="4975"/>
                </a:cubicBezTo>
                <a:cubicBezTo>
                  <a:pt x="2984" y="4940"/>
                  <a:pt x="2996" y="4905"/>
                  <a:pt x="2984" y="4859"/>
                </a:cubicBezTo>
                <a:cubicBezTo>
                  <a:pt x="3101" y="4151"/>
                  <a:pt x="3031" y="3408"/>
                  <a:pt x="3101" y="2676"/>
                </a:cubicBezTo>
                <a:close/>
                <a:moveTo>
                  <a:pt x="2364" y="0"/>
                </a:moveTo>
                <a:cubicBezTo>
                  <a:pt x="1325" y="0"/>
                  <a:pt x="472" y="919"/>
                  <a:pt x="268" y="1898"/>
                </a:cubicBezTo>
                <a:cubicBezTo>
                  <a:pt x="59" y="2955"/>
                  <a:pt x="303" y="3872"/>
                  <a:pt x="814" y="4685"/>
                </a:cubicBezTo>
                <a:cubicBezTo>
                  <a:pt x="535" y="4731"/>
                  <a:pt x="256" y="4743"/>
                  <a:pt x="82" y="4789"/>
                </a:cubicBezTo>
                <a:cubicBezTo>
                  <a:pt x="1" y="4801"/>
                  <a:pt x="24" y="4917"/>
                  <a:pt x="94" y="4917"/>
                </a:cubicBezTo>
                <a:cubicBezTo>
                  <a:pt x="148" y="4926"/>
                  <a:pt x="202" y="4930"/>
                  <a:pt x="256" y="4930"/>
                </a:cubicBezTo>
                <a:cubicBezTo>
                  <a:pt x="477" y="4930"/>
                  <a:pt x="692" y="4866"/>
                  <a:pt x="906" y="4847"/>
                </a:cubicBezTo>
                <a:cubicBezTo>
                  <a:pt x="1893" y="6322"/>
                  <a:pt x="5028" y="8609"/>
                  <a:pt x="5063" y="8620"/>
                </a:cubicBezTo>
                <a:cubicBezTo>
                  <a:pt x="5066" y="8622"/>
                  <a:pt x="5071" y="8623"/>
                  <a:pt x="5076" y="8623"/>
                </a:cubicBezTo>
                <a:cubicBezTo>
                  <a:pt x="5258" y="8623"/>
                  <a:pt x="6222" y="7469"/>
                  <a:pt x="6583" y="6995"/>
                </a:cubicBezTo>
                <a:cubicBezTo>
                  <a:pt x="6990" y="6438"/>
                  <a:pt x="7384" y="5857"/>
                  <a:pt x="7675" y="5242"/>
                </a:cubicBezTo>
                <a:cubicBezTo>
                  <a:pt x="7884" y="4778"/>
                  <a:pt x="8093" y="4278"/>
                  <a:pt x="8243" y="3791"/>
                </a:cubicBezTo>
                <a:cubicBezTo>
                  <a:pt x="8383" y="3791"/>
                  <a:pt x="8534" y="3802"/>
                  <a:pt x="8650" y="3802"/>
                </a:cubicBezTo>
                <a:cubicBezTo>
                  <a:pt x="9033" y="3791"/>
                  <a:pt x="9404" y="3756"/>
                  <a:pt x="9788" y="3698"/>
                </a:cubicBezTo>
                <a:cubicBezTo>
                  <a:pt x="9977" y="3653"/>
                  <a:pt x="9910" y="3406"/>
                  <a:pt x="9751" y="3406"/>
                </a:cubicBezTo>
                <a:cubicBezTo>
                  <a:pt x="9744" y="3406"/>
                  <a:pt x="9737" y="3407"/>
                  <a:pt x="9729" y="3408"/>
                </a:cubicBezTo>
                <a:cubicBezTo>
                  <a:pt x="9265" y="3477"/>
                  <a:pt x="8789" y="3501"/>
                  <a:pt x="8325" y="3524"/>
                </a:cubicBezTo>
                <a:cubicBezTo>
                  <a:pt x="8499" y="2816"/>
                  <a:pt x="8557" y="2084"/>
                  <a:pt x="8325" y="1364"/>
                </a:cubicBezTo>
                <a:cubicBezTo>
                  <a:pt x="8103" y="629"/>
                  <a:pt x="7654" y="33"/>
                  <a:pt x="6901" y="33"/>
                </a:cubicBezTo>
                <a:cubicBezTo>
                  <a:pt x="6787" y="33"/>
                  <a:pt x="6666" y="47"/>
                  <a:pt x="6537" y="76"/>
                </a:cubicBezTo>
                <a:cubicBezTo>
                  <a:pt x="5678" y="262"/>
                  <a:pt x="5097" y="1121"/>
                  <a:pt x="4796" y="1898"/>
                </a:cubicBezTo>
                <a:cubicBezTo>
                  <a:pt x="4470" y="1028"/>
                  <a:pt x="3495" y="145"/>
                  <a:pt x="2613" y="18"/>
                </a:cubicBezTo>
                <a:cubicBezTo>
                  <a:pt x="2529" y="6"/>
                  <a:pt x="2446" y="0"/>
                  <a:pt x="236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1" name="Google Shape;1131;p21"/>
          <p:cNvSpPr/>
          <p:nvPr/>
        </p:nvSpPr>
        <p:spPr>
          <a:xfrm rot="-290954">
            <a:off x="83173" y="3527901"/>
            <a:ext cx="477421" cy="471651"/>
          </a:xfrm>
          <a:custGeom>
            <a:avLst/>
            <a:gdLst/>
            <a:ahLst/>
            <a:cxnLst/>
            <a:rect l="l" t="t" r="r" b="b"/>
            <a:pathLst>
              <a:path w="5120" h="5058" extrusionOk="0">
                <a:moveTo>
                  <a:pt x="3042" y="314"/>
                </a:moveTo>
                <a:lnTo>
                  <a:pt x="3042" y="314"/>
                </a:lnTo>
                <a:cubicBezTo>
                  <a:pt x="2984" y="883"/>
                  <a:pt x="3007" y="2044"/>
                  <a:pt x="3007" y="2056"/>
                </a:cubicBezTo>
                <a:cubicBezTo>
                  <a:pt x="3564" y="2032"/>
                  <a:pt x="4168" y="1974"/>
                  <a:pt x="4702" y="1974"/>
                </a:cubicBezTo>
                <a:cubicBezTo>
                  <a:pt x="4702" y="2172"/>
                  <a:pt x="4725" y="2392"/>
                  <a:pt x="4737" y="2590"/>
                </a:cubicBezTo>
                <a:cubicBezTo>
                  <a:pt x="4748" y="2706"/>
                  <a:pt x="4748" y="2845"/>
                  <a:pt x="4783" y="2961"/>
                </a:cubicBezTo>
                <a:lnTo>
                  <a:pt x="3042" y="2961"/>
                </a:lnTo>
                <a:cubicBezTo>
                  <a:pt x="3065" y="3495"/>
                  <a:pt x="3123" y="4145"/>
                  <a:pt x="3123" y="4691"/>
                </a:cubicBezTo>
                <a:cubicBezTo>
                  <a:pt x="2926" y="4691"/>
                  <a:pt x="2705" y="4703"/>
                  <a:pt x="2508" y="4714"/>
                </a:cubicBezTo>
                <a:cubicBezTo>
                  <a:pt x="2392" y="4726"/>
                  <a:pt x="2253" y="4726"/>
                  <a:pt x="2137" y="4760"/>
                </a:cubicBezTo>
                <a:lnTo>
                  <a:pt x="2137" y="4760"/>
                </a:lnTo>
                <a:cubicBezTo>
                  <a:pt x="2159" y="4747"/>
                  <a:pt x="2136" y="4365"/>
                  <a:pt x="2136" y="4319"/>
                </a:cubicBezTo>
                <a:cubicBezTo>
                  <a:pt x="2136" y="3960"/>
                  <a:pt x="2136" y="3576"/>
                  <a:pt x="2125" y="3217"/>
                </a:cubicBezTo>
                <a:cubicBezTo>
                  <a:pt x="2125" y="3158"/>
                  <a:pt x="2113" y="3019"/>
                  <a:pt x="2113" y="3019"/>
                </a:cubicBezTo>
                <a:lnTo>
                  <a:pt x="2101" y="3019"/>
                </a:lnTo>
                <a:cubicBezTo>
                  <a:pt x="1765" y="3031"/>
                  <a:pt x="1312" y="3054"/>
                  <a:pt x="975" y="3077"/>
                </a:cubicBezTo>
                <a:cubicBezTo>
                  <a:pt x="848" y="3089"/>
                  <a:pt x="708" y="3089"/>
                  <a:pt x="569" y="3100"/>
                </a:cubicBezTo>
                <a:cubicBezTo>
                  <a:pt x="511" y="3100"/>
                  <a:pt x="430" y="3100"/>
                  <a:pt x="383" y="3135"/>
                </a:cubicBezTo>
                <a:cubicBezTo>
                  <a:pt x="430" y="2787"/>
                  <a:pt x="372" y="2427"/>
                  <a:pt x="337" y="2079"/>
                </a:cubicBezTo>
                <a:lnTo>
                  <a:pt x="337" y="2079"/>
                </a:lnTo>
                <a:cubicBezTo>
                  <a:pt x="342" y="2102"/>
                  <a:pt x="976" y="2114"/>
                  <a:pt x="1033" y="2114"/>
                </a:cubicBezTo>
                <a:cubicBezTo>
                  <a:pt x="1324" y="2114"/>
                  <a:pt x="1602" y="2137"/>
                  <a:pt x="1893" y="2137"/>
                </a:cubicBezTo>
                <a:cubicBezTo>
                  <a:pt x="1939" y="2137"/>
                  <a:pt x="1962" y="2137"/>
                  <a:pt x="2009" y="2114"/>
                </a:cubicBezTo>
                <a:cubicBezTo>
                  <a:pt x="2125" y="2079"/>
                  <a:pt x="2101" y="1858"/>
                  <a:pt x="2078" y="1731"/>
                </a:cubicBezTo>
                <a:cubicBezTo>
                  <a:pt x="2067" y="1568"/>
                  <a:pt x="2067" y="1417"/>
                  <a:pt x="2055" y="1255"/>
                </a:cubicBezTo>
                <a:cubicBezTo>
                  <a:pt x="2032" y="953"/>
                  <a:pt x="2009" y="651"/>
                  <a:pt x="1974" y="361"/>
                </a:cubicBezTo>
                <a:lnTo>
                  <a:pt x="1974" y="361"/>
                </a:lnTo>
                <a:cubicBezTo>
                  <a:pt x="2066" y="373"/>
                  <a:pt x="2160" y="378"/>
                  <a:pt x="2255" y="378"/>
                </a:cubicBezTo>
                <a:cubicBezTo>
                  <a:pt x="2517" y="378"/>
                  <a:pt x="2786" y="340"/>
                  <a:pt x="3042" y="314"/>
                </a:cubicBezTo>
                <a:close/>
                <a:moveTo>
                  <a:pt x="2612" y="1"/>
                </a:moveTo>
                <a:cubicBezTo>
                  <a:pt x="2427" y="1"/>
                  <a:pt x="2229" y="12"/>
                  <a:pt x="2032" y="24"/>
                </a:cubicBezTo>
                <a:cubicBezTo>
                  <a:pt x="1939" y="47"/>
                  <a:pt x="1742" y="47"/>
                  <a:pt x="1730" y="175"/>
                </a:cubicBezTo>
                <a:cubicBezTo>
                  <a:pt x="1672" y="697"/>
                  <a:pt x="1672" y="1220"/>
                  <a:pt x="1672" y="1731"/>
                </a:cubicBezTo>
                <a:cubicBezTo>
                  <a:pt x="1556" y="1731"/>
                  <a:pt x="1440" y="1742"/>
                  <a:pt x="1324" y="1742"/>
                </a:cubicBezTo>
                <a:cubicBezTo>
                  <a:pt x="1103" y="1754"/>
                  <a:pt x="906" y="1765"/>
                  <a:pt x="685" y="1800"/>
                </a:cubicBezTo>
                <a:cubicBezTo>
                  <a:pt x="581" y="1812"/>
                  <a:pt x="488" y="1823"/>
                  <a:pt x="383" y="1823"/>
                </a:cubicBezTo>
                <a:cubicBezTo>
                  <a:pt x="325" y="1823"/>
                  <a:pt x="232" y="1823"/>
                  <a:pt x="163" y="1847"/>
                </a:cubicBezTo>
                <a:cubicBezTo>
                  <a:pt x="105" y="1858"/>
                  <a:pt x="58" y="1870"/>
                  <a:pt x="47" y="1916"/>
                </a:cubicBezTo>
                <a:cubicBezTo>
                  <a:pt x="12" y="1974"/>
                  <a:pt x="23" y="2090"/>
                  <a:pt x="23" y="2160"/>
                </a:cubicBezTo>
                <a:cubicBezTo>
                  <a:pt x="23" y="2265"/>
                  <a:pt x="23" y="2346"/>
                  <a:pt x="0" y="2450"/>
                </a:cubicBezTo>
                <a:cubicBezTo>
                  <a:pt x="0" y="2636"/>
                  <a:pt x="23" y="2845"/>
                  <a:pt x="35" y="3031"/>
                </a:cubicBezTo>
                <a:cubicBezTo>
                  <a:pt x="47" y="3135"/>
                  <a:pt x="47" y="3321"/>
                  <a:pt x="186" y="3333"/>
                </a:cubicBezTo>
                <a:cubicBezTo>
                  <a:pt x="708" y="3391"/>
                  <a:pt x="1242" y="3391"/>
                  <a:pt x="1765" y="3391"/>
                </a:cubicBezTo>
                <a:cubicBezTo>
                  <a:pt x="1776" y="3530"/>
                  <a:pt x="1776" y="3669"/>
                  <a:pt x="1788" y="3797"/>
                </a:cubicBezTo>
                <a:cubicBezTo>
                  <a:pt x="1811" y="4006"/>
                  <a:pt x="1823" y="4203"/>
                  <a:pt x="1823" y="4412"/>
                </a:cubicBezTo>
                <a:cubicBezTo>
                  <a:pt x="1823" y="4517"/>
                  <a:pt x="1823" y="4610"/>
                  <a:pt x="1834" y="4714"/>
                </a:cubicBezTo>
                <a:cubicBezTo>
                  <a:pt x="1834" y="4842"/>
                  <a:pt x="1834" y="4958"/>
                  <a:pt x="1962" y="5016"/>
                </a:cubicBezTo>
                <a:cubicBezTo>
                  <a:pt x="2029" y="5047"/>
                  <a:pt x="2101" y="5058"/>
                  <a:pt x="2175" y="5058"/>
                </a:cubicBezTo>
                <a:cubicBezTo>
                  <a:pt x="2293" y="5058"/>
                  <a:pt x="2417" y="5030"/>
                  <a:pt x="2531" y="5016"/>
                </a:cubicBezTo>
                <a:cubicBezTo>
                  <a:pt x="2691" y="5008"/>
                  <a:pt x="2857" y="4994"/>
                  <a:pt x="3021" y="4994"/>
                </a:cubicBezTo>
                <a:cubicBezTo>
                  <a:pt x="3094" y="4994"/>
                  <a:pt x="3167" y="4997"/>
                  <a:pt x="3239" y="5004"/>
                </a:cubicBezTo>
                <a:cubicBezTo>
                  <a:pt x="3274" y="5004"/>
                  <a:pt x="3320" y="5004"/>
                  <a:pt x="3344" y="4993"/>
                </a:cubicBezTo>
                <a:cubicBezTo>
                  <a:pt x="3390" y="4981"/>
                  <a:pt x="3413" y="4923"/>
                  <a:pt x="3413" y="4877"/>
                </a:cubicBezTo>
                <a:cubicBezTo>
                  <a:pt x="3413" y="4354"/>
                  <a:pt x="3413" y="3832"/>
                  <a:pt x="3402" y="3309"/>
                </a:cubicBezTo>
                <a:cubicBezTo>
                  <a:pt x="3553" y="3298"/>
                  <a:pt x="3680" y="3298"/>
                  <a:pt x="3820" y="3275"/>
                </a:cubicBezTo>
                <a:cubicBezTo>
                  <a:pt x="4029" y="3263"/>
                  <a:pt x="4226" y="3251"/>
                  <a:pt x="4435" y="3251"/>
                </a:cubicBezTo>
                <a:cubicBezTo>
                  <a:pt x="4539" y="3251"/>
                  <a:pt x="4632" y="3251"/>
                  <a:pt x="4737" y="3240"/>
                </a:cubicBezTo>
                <a:cubicBezTo>
                  <a:pt x="4864" y="3240"/>
                  <a:pt x="4981" y="3240"/>
                  <a:pt x="5039" y="3100"/>
                </a:cubicBezTo>
                <a:cubicBezTo>
                  <a:pt x="5120" y="2950"/>
                  <a:pt x="5062" y="2741"/>
                  <a:pt x="5039" y="2555"/>
                </a:cubicBezTo>
                <a:cubicBezTo>
                  <a:pt x="5027" y="2323"/>
                  <a:pt x="5004" y="2079"/>
                  <a:pt x="5027" y="1847"/>
                </a:cubicBezTo>
                <a:cubicBezTo>
                  <a:pt x="5027" y="1812"/>
                  <a:pt x="5027" y="1765"/>
                  <a:pt x="5015" y="1742"/>
                </a:cubicBezTo>
                <a:cubicBezTo>
                  <a:pt x="5004" y="1696"/>
                  <a:pt x="4946" y="1673"/>
                  <a:pt x="4899" y="1673"/>
                </a:cubicBezTo>
                <a:cubicBezTo>
                  <a:pt x="4377" y="1673"/>
                  <a:pt x="3866" y="1673"/>
                  <a:pt x="3344" y="1684"/>
                </a:cubicBezTo>
                <a:cubicBezTo>
                  <a:pt x="3344" y="1568"/>
                  <a:pt x="3332" y="1452"/>
                  <a:pt x="3332" y="1324"/>
                </a:cubicBezTo>
                <a:cubicBezTo>
                  <a:pt x="3320" y="1104"/>
                  <a:pt x="3297" y="895"/>
                  <a:pt x="3274" y="686"/>
                </a:cubicBezTo>
                <a:cubicBezTo>
                  <a:pt x="3262" y="581"/>
                  <a:pt x="3239" y="477"/>
                  <a:pt x="3239" y="372"/>
                </a:cubicBezTo>
                <a:cubicBezTo>
                  <a:pt x="3239" y="314"/>
                  <a:pt x="3239" y="233"/>
                  <a:pt x="3228" y="163"/>
                </a:cubicBezTo>
                <a:cubicBezTo>
                  <a:pt x="3216" y="105"/>
                  <a:pt x="3193" y="59"/>
                  <a:pt x="3158" y="47"/>
                </a:cubicBezTo>
                <a:cubicBezTo>
                  <a:pt x="3119" y="16"/>
                  <a:pt x="3055" y="11"/>
                  <a:pt x="2992" y="11"/>
                </a:cubicBezTo>
                <a:cubicBezTo>
                  <a:pt x="2961" y="11"/>
                  <a:pt x="2930" y="12"/>
                  <a:pt x="2903" y="12"/>
                </a:cubicBezTo>
                <a:cubicBezTo>
                  <a:pt x="2810" y="12"/>
                  <a:pt x="2717" y="12"/>
                  <a:pt x="261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32" name="Google Shape;1132;p21"/>
          <p:cNvGrpSpPr/>
          <p:nvPr/>
        </p:nvGrpSpPr>
        <p:grpSpPr>
          <a:xfrm rot="-6261324">
            <a:off x="1338660" y="608466"/>
            <a:ext cx="358602" cy="1165471"/>
            <a:chOff x="954700" y="3672025"/>
            <a:chExt cx="106825" cy="360200"/>
          </a:xfrm>
        </p:grpSpPr>
        <p:sp>
          <p:nvSpPr>
            <p:cNvPr id="1133" name="Google Shape;1133;p21"/>
            <p:cNvSpPr/>
            <p:nvPr/>
          </p:nvSpPr>
          <p:spPr>
            <a:xfrm>
              <a:off x="954700" y="3672025"/>
              <a:ext cx="106825" cy="360200"/>
            </a:xfrm>
            <a:custGeom>
              <a:avLst/>
              <a:gdLst/>
              <a:ahLst/>
              <a:cxnLst/>
              <a:rect l="l" t="t" r="r" b="b"/>
              <a:pathLst>
                <a:path w="4273" h="14408" extrusionOk="0">
                  <a:moveTo>
                    <a:pt x="2276" y="0"/>
                  </a:moveTo>
                  <a:cubicBezTo>
                    <a:pt x="2392" y="81"/>
                    <a:pt x="2380" y="186"/>
                    <a:pt x="2380" y="290"/>
                  </a:cubicBezTo>
                  <a:cubicBezTo>
                    <a:pt x="2380" y="650"/>
                    <a:pt x="2392" y="999"/>
                    <a:pt x="2392" y="1358"/>
                  </a:cubicBezTo>
                  <a:cubicBezTo>
                    <a:pt x="2392" y="2078"/>
                    <a:pt x="2392" y="2798"/>
                    <a:pt x="2403" y="3506"/>
                  </a:cubicBezTo>
                  <a:cubicBezTo>
                    <a:pt x="2403" y="3622"/>
                    <a:pt x="2392" y="3727"/>
                    <a:pt x="2450" y="3854"/>
                  </a:cubicBezTo>
                  <a:cubicBezTo>
                    <a:pt x="2636" y="3854"/>
                    <a:pt x="2810" y="3889"/>
                    <a:pt x="2984" y="3947"/>
                  </a:cubicBezTo>
                  <a:cubicBezTo>
                    <a:pt x="3100" y="3982"/>
                    <a:pt x="3146" y="4063"/>
                    <a:pt x="3158" y="4156"/>
                  </a:cubicBezTo>
                  <a:lnTo>
                    <a:pt x="3158" y="4470"/>
                  </a:lnTo>
                  <a:cubicBezTo>
                    <a:pt x="3158" y="4574"/>
                    <a:pt x="3170" y="4667"/>
                    <a:pt x="3170" y="4772"/>
                  </a:cubicBezTo>
                  <a:cubicBezTo>
                    <a:pt x="3228" y="4783"/>
                    <a:pt x="3286" y="4783"/>
                    <a:pt x="3332" y="4806"/>
                  </a:cubicBezTo>
                  <a:cubicBezTo>
                    <a:pt x="3437" y="4830"/>
                    <a:pt x="3506" y="4888"/>
                    <a:pt x="3541" y="4981"/>
                  </a:cubicBezTo>
                  <a:cubicBezTo>
                    <a:pt x="3599" y="5131"/>
                    <a:pt x="3669" y="5294"/>
                    <a:pt x="3669" y="5468"/>
                  </a:cubicBezTo>
                  <a:cubicBezTo>
                    <a:pt x="3669" y="6606"/>
                    <a:pt x="3669" y="7732"/>
                    <a:pt x="3680" y="8881"/>
                  </a:cubicBezTo>
                  <a:cubicBezTo>
                    <a:pt x="3680" y="8997"/>
                    <a:pt x="3657" y="9125"/>
                    <a:pt x="3634" y="9241"/>
                  </a:cubicBezTo>
                  <a:cubicBezTo>
                    <a:pt x="3634" y="9276"/>
                    <a:pt x="3611" y="9299"/>
                    <a:pt x="3611" y="9334"/>
                  </a:cubicBezTo>
                  <a:cubicBezTo>
                    <a:pt x="3622" y="9636"/>
                    <a:pt x="3541" y="9938"/>
                    <a:pt x="3564" y="10239"/>
                  </a:cubicBezTo>
                  <a:cubicBezTo>
                    <a:pt x="3576" y="10437"/>
                    <a:pt x="3576" y="10611"/>
                    <a:pt x="3576" y="10797"/>
                  </a:cubicBezTo>
                  <a:cubicBezTo>
                    <a:pt x="3576" y="10901"/>
                    <a:pt x="3599" y="10994"/>
                    <a:pt x="3599" y="11110"/>
                  </a:cubicBezTo>
                  <a:cubicBezTo>
                    <a:pt x="3808" y="11099"/>
                    <a:pt x="3982" y="11168"/>
                    <a:pt x="4133" y="11308"/>
                  </a:cubicBezTo>
                  <a:cubicBezTo>
                    <a:pt x="4180" y="11342"/>
                    <a:pt x="4214" y="11389"/>
                    <a:pt x="4238" y="11447"/>
                  </a:cubicBezTo>
                  <a:cubicBezTo>
                    <a:pt x="4272" y="11691"/>
                    <a:pt x="4214" y="11923"/>
                    <a:pt x="4122" y="12155"/>
                  </a:cubicBezTo>
                  <a:cubicBezTo>
                    <a:pt x="4075" y="12248"/>
                    <a:pt x="4005" y="12306"/>
                    <a:pt x="3901" y="12306"/>
                  </a:cubicBezTo>
                  <a:cubicBezTo>
                    <a:pt x="3611" y="12306"/>
                    <a:pt x="3309" y="12306"/>
                    <a:pt x="3019" y="12294"/>
                  </a:cubicBezTo>
                  <a:cubicBezTo>
                    <a:pt x="2937" y="12294"/>
                    <a:pt x="2868" y="12248"/>
                    <a:pt x="2763" y="12213"/>
                  </a:cubicBezTo>
                  <a:cubicBezTo>
                    <a:pt x="2682" y="12445"/>
                    <a:pt x="2740" y="12666"/>
                    <a:pt x="2728" y="12898"/>
                  </a:cubicBezTo>
                  <a:cubicBezTo>
                    <a:pt x="2705" y="13119"/>
                    <a:pt x="2728" y="13351"/>
                    <a:pt x="2728" y="13583"/>
                  </a:cubicBezTo>
                  <a:cubicBezTo>
                    <a:pt x="2798" y="13583"/>
                    <a:pt x="2844" y="13571"/>
                    <a:pt x="2903" y="13571"/>
                  </a:cubicBezTo>
                  <a:cubicBezTo>
                    <a:pt x="2937" y="13571"/>
                    <a:pt x="2984" y="13548"/>
                    <a:pt x="3019" y="13583"/>
                  </a:cubicBezTo>
                  <a:cubicBezTo>
                    <a:pt x="3193" y="13699"/>
                    <a:pt x="3379" y="13757"/>
                    <a:pt x="3506" y="13931"/>
                  </a:cubicBezTo>
                  <a:cubicBezTo>
                    <a:pt x="3599" y="14047"/>
                    <a:pt x="3576" y="14175"/>
                    <a:pt x="3541" y="14303"/>
                  </a:cubicBezTo>
                  <a:cubicBezTo>
                    <a:pt x="3518" y="14361"/>
                    <a:pt x="3460" y="14407"/>
                    <a:pt x="3402" y="14407"/>
                  </a:cubicBezTo>
                  <a:lnTo>
                    <a:pt x="3193" y="14407"/>
                  </a:lnTo>
                  <a:lnTo>
                    <a:pt x="1533" y="14407"/>
                  </a:lnTo>
                  <a:cubicBezTo>
                    <a:pt x="1370" y="14407"/>
                    <a:pt x="1231" y="14396"/>
                    <a:pt x="1103" y="14303"/>
                  </a:cubicBezTo>
                  <a:cubicBezTo>
                    <a:pt x="1022" y="14268"/>
                    <a:pt x="952" y="14245"/>
                    <a:pt x="871" y="14221"/>
                  </a:cubicBezTo>
                  <a:cubicBezTo>
                    <a:pt x="778" y="14187"/>
                    <a:pt x="720" y="14129"/>
                    <a:pt x="697" y="14047"/>
                  </a:cubicBezTo>
                  <a:cubicBezTo>
                    <a:pt x="650" y="13943"/>
                    <a:pt x="697" y="13827"/>
                    <a:pt x="813" y="13804"/>
                  </a:cubicBezTo>
                  <a:cubicBezTo>
                    <a:pt x="987" y="13757"/>
                    <a:pt x="1126" y="13687"/>
                    <a:pt x="1289" y="13595"/>
                  </a:cubicBezTo>
                  <a:cubicBezTo>
                    <a:pt x="1347" y="13560"/>
                    <a:pt x="1417" y="13548"/>
                    <a:pt x="1486" y="13537"/>
                  </a:cubicBezTo>
                  <a:cubicBezTo>
                    <a:pt x="1544" y="13525"/>
                    <a:pt x="1602" y="13490"/>
                    <a:pt x="1649" y="13478"/>
                  </a:cubicBezTo>
                  <a:cubicBezTo>
                    <a:pt x="1695" y="13246"/>
                    <a:pt x="1707" y="12445"/>
                    <a:pt x="1660" y="12201"/>
                  </a:cubicBezTo>
                  <a:cubicBezTo>
                    <a:pt x="1602" y="12201"/>
                    <a:pt x="1544" y="12190"/>
                    <a:pt x="1486" y="12190"/>
                  </a:cubicBezTo>
                  <a:cubicBezTo>
                    <a:pt x="1289" y="12190"/>
                    <a:pt x="1080" y="12178"/>
                    <a:pt x="883" y="12190"/>
                  </a:cubicBezTo>
                  <a:cubicBezTo>
                    <a:pt x="639" y="12201"/>
                    <a:pt x="407" y="12143"/>
                    <a:pt x="151" y="12097"/>
                  </a:cubicBezTo>
                  <a:cubicBezTo>
                    <a:pt x="58" y="12085"/>
                    <a:pt x="12" y="12027"/>
                    <a:pt x="12" y="11946"/>
                  </a:cubicBezTo>
                  <a:cubicBezTo>
                    <a:pt x="12" y="11725"/>
                    <a:pt x="0" y="11493"/>
                    <a:pt x="12" y="11273"/>
                  </a:cubicBezTo>
                  <a:cubicBezTo>
                    <a:pt x="12" y="11110"/>
                    <a:pt x="116" y="11041"/>
                    <a:pt x="267" y="11029"/>
                  </a:cubicBezTo>
                  <a:lnTo>
                    <a:pt x="581" y="11029"/>
                  </a:lnTo>
                  <a:cubicBezTo>
                    <a:pt x="650" y="11029"/>
                    <a:pt x="708" y="11006"/>
                    <a:pt x="790" y="11006"/>
                  </a:cubicBezTo>
                  <a:cubicBezTo>
                    <a:pt x="790" y="10924"/>
                    <a:pt x="813" y="10855"/>
                    <a:pt x="813" y="10797"/>
                  </a:cubicBezTo>
                  <a:lnTo>
                    <a:pt x="813" y="8034"/>
                  </a:lnTo>
                  <a:cubicBezTo>
                    <a:pt x="813" y="7047"/>
                    <a:pt x="824" y="6072"/>
                    <a:pt x="824" y="5097"/>
                  </a:cubicBezTo>
                  <a:cubicBezTo>
                    <a:pt x="824" y="5015"/>
                    <a:pt x="824" y="4946"/>
                    <a:pt x="836" y="4876"/>
                  </a:cubicBezTo>
                  <a:cubicBezTo>
                    <a:pt x="848" y="4748"/>
                    <a:pt x="894" y="4690"/>
                    <a:pt x="1022" y="4690"/>
                  </a:cubicBezTo>
                  <a:cubicBezTo>
                    <a:pt x="1161" y="4690"/>
                    <a:pt x="1289" y="4667"/>
                    <a:pt x="1405" y="4574"/>
                  </a:cubicBezTo>
                  <a:lnTo>
                    <a:pt x="1405" y="4145"/>
                  </a:lnTo>
                  <a:cubicBezTo>
                    <a:pt x="1405" y="3820"/>
                    <a:pt x="1475" y="3762"/>
                    <a:pt x="1800" y="3738"/>
                  </a:cubicBezTo>
                  <a:cubicBezTo>
                    <a:pt x="1858" y="3738"/>
                    <a:pt x="1916" y="3738"/>
                    <a:pt x="1985" y="3727"/>
                  </a:cubicBezTo>
                  <a:cubicBezTo>
                    <a:pt x="1997" y="3727"/>
                    <a:pt x="2032" y="3715"/>
                    <a:pt x="2055" y="3704"/>
                  </a:cubicBezTo>
                  <a:cubicBezTo>
                    <a:pt x="2067" y="3657"/>
                    <a:pt x="2090" y="3599"/>
                    <a:pt x="2090" y="3541"/>
                  </a:cubicBezTo>
                  <a:cubicBezTo>
                    <a:pt x="2090" y="2868"/>
                    <a:pt x="2102" y="2206"/>
                    <a:pt x="2090" y="1544"/>
                  </a:cubicBezTo>
                  <a:cubicBezTo>
                    <a:pt x="2090" y="1242"/>
                    <a:pt x="2055" y="941"/>
                    <a:pt x="2043" y="639"/>
                  </a:cubicBezTo>
                  <a:cubicBezTo>
                    <a:pt x="2043" y="465"/>
                    <a:pt x="2055" y="290"/>
                    <a:pt x="2067" y="116"/>
                  </a:cubicBezTo>
                  <a:cubicBezTo>
                    <a:pt x="2102" y="58"/>
                    <a:pt x="2171" y="12"/>
                    <a:pt x="2276" y="0"/>
                  </a:cubicBezTo>
                  <a:close/>
                  <a:moveTo>
                    <a:pt x="1173" y="11168"/>
                  </a:moveTo>
                  <a:lnTo>
                    <a:pt x="1498" y="11168"/>
                  </a:lnTo>
                  <a:lnTo>
                    <a:pt x="2531" y="11168"/>
                  </a:lnTo>
                  <a:cubicBezTo>
                    <a:pt x="2624" y="11168"/>
                    <a:pt x="2705" y="11168"/>
                    <a:pt x="2763" y="11203"/>
                  </a:cubicBezTo>
                  <a:cubicBezTo>
                    <a:pt x="2926" y="11319"/>
                    <a:pt x="3088" y="11273"/>
                    <a:pt x="3262" y="11226"/>
                  </a:cubicBezTo>
                  <a:cubicBezTo>
                    <a:pt x="3262" y="11168"/>
                    <a:pt x="3274" y="11110"/>
                    <a:pt x="3274" y="11075"/>
                  </a:cubicBezTo>
                  <a:cubicBezTo>
                    <a:pt x="3286" y="10460"/>
                    <a:pt x="3309" y="9833"/>
                    <a:pt x="3320" y="9229"/>
                  </a:cubicBezTo>
                  <a:cubicBezTo>
                    <a:pt x="3320" y="9079"/>
                    <a:pt x="3344" y="8928"/>
                    <a:pt x="3367" y="8777"/>
                  </a:cubicBezTo>
                  <a:cubicBezTo>
                    <a:pt x="3379" y="8556"/>
                    <a:pt x="3390" y="8324"/>
                    <a:pt x="3332" y="8115"/>
                  </a:cubicBezTo>
                  <a:cubicBezTo>
                    <a:pt x="3181" y="8057"/>
                    <a:pt x="3007" y="8080"/>
                    <a:pt x="2844" y="8080"/>
                  </a:cubicBezTo>
                  <a:cubicBezTo>
                    <a:pt x="2810" y="8080"/>
                    <a:pt x="2775" y="8115"/>
                    <a:pt x="2740" y="8138"/>
                  </a:cubicBezTo>
                  <a:cubicBezTo>
                    <a:pt x="2601" y="8243"/>
                    <a:pt x="2577" y="8254"/>
                    <a:pt x="2485" y="8173"/>
                  </a:cubicBezTo>
                  <a:cubicBezTo>
                    <a:pt x="2380" y="8080"/>
                    <a:pt x="2276" y="8069"/>
                    <a:pt x="2171" y="8069"/>
                  </a:cubicBezTo>
                  <a:lnTo>
                    <a:pt x="1324" y="8069"/>
                  </a:lnTo>
                  <a:cubicBezTo>
                    <a:pt x="1266" y="8069"/>
                    <a:pt x="1208" y="8080"/>
                    <a:pt x="1150" y="8080"/>
                  </a:cubicBezTo>
                  <a:cubicBezTo>
                    <a:pt x="1115" y="8359"/>
                    <a:pt x="1126" y="10901"/>
                    <a:pt x="1173" y="11168"/>
                  </a:cubicBezTo>
                  <a:close/>
                  <a:moveTo>
                    <a:pt x="1150" y="4992"/>
                  </a:moveTo>
                  <a:cubicBezTo>
                    <a:pt x="1103" y="5236"/>
                    <a:pt x="1115" y="7593"/>
                    <a:pt x="1161" y="7825"/>
                  </a:cubicBezTo>
                  <a:cubicBezTo>
                    <a:pt x="1219" y="7836"/>
                    <a:pt x="1277" y="7848"/>
                    <a:pt x="1335" y="7848"/>
                  </a:cubicBezTo>
                  <a:lnTo>
                    <a:pt x="3170" y="7848"/>
                  </a:lnTo>
                  <a:cubicBezTo>
                    <a:pt x="3239" y="7848"/>
                    <a:pt x="3297" y="7825"/>
                    <a:pt x="3332" y="7825"/>
                  </a:cubicBezTo>
                  <a:cubicBezTo>
                    <a:pt x="3344" y="7778"/>
                    <a:pt x="3344" y="7744"/>
                    <a:pt x="3344" y="7720"/>
                  </a:cubicBezTo>
                  <a:cubicBezTo>
                    <a:pt x="3344" y="6977"/>
                    <a:pt x="3367" y="6258"/>
                    <a:pt x="3367" y="5515"/>
                  </a:cubicBezTo>
                  <a:cubicBezTo>
                    <a:pt x="3367" y="5352"/>
                    <a:pt x="3309" y="5224"/>
                    <a:pt x="3251" y="5097"/>
                  </a:cubicBezTo>
                  <a:cubicBezTo>
                    <a:pt x="3077" y="5050"/>
                    <a:pt x="2914" y="5015"/>
                    <a:pt x="2752" y="4992"/>
                  </a:cubicBezTo>
                  <a:cubicBezTo>
                    <a:pt x="2694" y="4969"/>
                    <a:pt x="2636" y="4969"/>
                    <a:pt x="2566" y="4969"/>
                  </a:cubicBezTo>
                  <a:lnTo>
                    <a:pt x="2067" y="4969"/>
                  </a:lnTo>
                  <a:cubicBezTo>
                    <a:pt x="1997" y="4969"/>
                    <a:pt x="1927" y="4969"/>
                    <a:pt x="1858" y="4946"/>
                  </a:cubicBezTo>
                  <a:cubicBezTo>
                    <a:pt x="1637" y="4841"/>
                    <a:pt x="1451" y="4876"/>
                    <a:pt x="1231" y="4957"/>
                  </a:cubicBezTo>
                  <a:close/>
                  <a:moveTo>
                    <a:pt x="256" y="11842"/>
                  </a:moveTo>
                  <a:cubicBezTo>
                    <a:pt x="465" y="11958"/>
                    <a:pt x="650" y="11981"/>
                    <a:pt x="836" y="11969"/>
                  </a:cubicBezTo>
                  <a:cubicBezTo>
                    <a:pt x="1451" y="11958"/>
                    <a:pt x="2055" y="11969"/>
                    <a:pt x="2670" y="11969"/>
                  </a:cubicBezTo>
                  <a:cubicBezTo>
                    <a:pt x="2752" y="11969"/>
                    <a:pt x="2856" y="11969"/>
                    <a:pt x="2949" y="11981"/>
                  </a:cubicBezTo>
                  <a:cubicBezTo>
                    <a:pt x="3239" y="12062"/>
                    <a:pt x="3495" y="12062"/>
                    <a:pt x="3831" y="12016"/>
                  </a:cubicBezTo>
                  <a:cubicBezTo>
                    <a:pt x="3936" y="11865"/>
                    <a:pt x="4017" y="11714"/>
                    <a:pt x="3947" y="11505"/>
                  </a:cubicBezTo>
                  <a:cubicBezTo>
                    <a:pt x="3855" y="11424"/>
                    <a:pt x="3762" y="11342"/>
                    <a:pt x="3622" y="11377"/>
                  </a:cubicBezTo>
                  <a:cubicBezTo>
                    <a:pt x="3471" y="11551"/>
                    <a:pt x="3471" y="11551"/>
                    <a:pt x="3239" y="11551"/>
                  </a:cubicBezTo>
                  <a:cubicBezTo>
                    <a:pt x="3100" y="11551"/>
                    <a:pt x="2972" y="11551"/>
                    <a:pt x="2844" y="11540"/>
                  </a:cubicBezTo>
                  <a:cubicBezTo>
                    <a:pt x="2543" y="11517"/>
                    <a:pt x="2229" y="11493"/>
                    <a:pt x="1927" y="11482"/>
                  </a:cubicBezTo>
                  <a:cubicBezTo>
                    <a:pt x="1672" y="11458"/>
                    <a:pt x="1393" y="11482"/>
                    <a:pt x="1126" y="11482"/>
                  </a:cubicBezTo>
                  <a:cubicBezTo>
                    <a:pt x="999" y="11482"/>
                    <a:pt x="883" y="11482"/>
                    <a:pt x="813" y="11342"/>
                  </a:cubicBezTo>
                  <a:cubicBezTo>
                    <a:pt x="801" y="11319"/>
                    <a:pt x="755" y="11284"/>
                    <a:pt x="708" y="11284"/>
                  </a:cubicBezTo>
                  <a:cubicBezTo>
                    <a:pt x="569" y="11284"/>
                    <a:pt x="407" y="11249"/>
                    <a:pt x="256" y="11319"/>
                  </a:cubicBezTo>
                  <a:cubicBezTo>
                    <a:pt x="256" y="11389"/>
                    <a:pt x="244" y="11458"/>
                    <a:pt x="244" y="11540"/>
                  </a:cubicBezTo>
                  <a:cubicBezTo>
                    <a:pt x="256" y="11656"/>
                    <a:pt x="256" y="11737"/>
                    <a:pt x="256" y="11842"/>
                  </a:cubicBezTo>
                  <a:close/>
                  <a:moveTo>
                    <a:pt x="2856" y="4238"/>
                  </a:moveTo>
                  <a:cubicBezTo>
                    <a:pt x="2752" y="4145"/>
                    <a:pt x="2659" y="4121"/>
                    <a:pt x="2543" y="4121"/>
                  </a:cubicBezTo>
                  <a:cubicBezTo>
                    <a:pt x="2392" y="4121"/>
                    <a:pt x="2229" y="4121"/>
                    <a:pt x="2090" y="4052"/>
                  </a:cubicBezTo>
                  <a:cubicBezTo>
                    <a:pt x="1997" y="4005"/>
                    <a:pt x="1869" y="4017"/>
                    <a:pt x="1765" y="4052"/>
                  </a:cubicBezTo>
                  <a:cubicBezTo>
                    <a:pt x="1707" y="4365"/>
                    <a:pt x="1707" y="4377"/>
                    <a:pt x="1881" y="4667"/>
                  </a:cubicBezTo>
                  <a:cubicBezTo>
                    <a:pt x="2194" y="4760"/>
                    <a:pt x="2508" y="4702"/>
                    <a:pt x="2844" y="4714"/>
                  </a:cubicBezTo>
                  <a:cubicBezTo>
                    <a:pt x="2868" y="4551"/>
                    <a:pt x="2856" y="4400"/>
                    <a:pt x="2856" y="4238"/>
                  </a:cubicBezTo>
                  <a:close/>
                  <a:moveTo>
                    <a:pt x="1962" y="12259"/>
                  </a:moveTo>
                  <a:lnTo>
                    <a:pt x="1962" y="13049"/>
                  </a:lnTo>
                  <a:cubicBezTo>
                    <a:pt x="1962" y="13246"/>
                    <a:pt x="1985" y="13455"/>
                    <a:pt x="2090" y="13641"/>
                  </a:cubicBezTo>
                  <a:cubicBezTo>
                    <a:pt x="2206" y="13653"/>
                    <a:pt x="2322" y="13687"/>
                    <a:pt x="2450" y="13606"/>
                  </a:cubicBezTo>
                  <a:lnTo>
                    <a:pt x="2450" y="12944"/>
                  </a:lnTo>
                  <a:cubicBezTo>
                    <a:pt x="2438" y="12712"/>
                    <a:pt x="2496" y="12480"/>
                    <a:pt x="2403" y="12248"/>
                  </a:cubicBezTo>
                  <a:cubicBezTo>
                    <a:pt x="2252" y="12236"/>
                    <a:pt x="2113" y="12213"/>
                    <a:pt x="1962" y="12259"/>
                  </a:cubicBezTo>
                  <a:close/>
                  <a:moveTo>
                    <a:pt x="1161" y="14047"/>
                  </a:moveTo>
                  <a:cubicBezTo>
                    <a:pt x="1242" y="14152"/>
                    <a:pt x="1359" y="14175"/>
                    <a:pt x="1498" y="14175"/>
                  </a:cubicBezTo>
                  <a:lnTo>
                    <a:pt x="3123" y="14175"/>
                  </a:lnTo>
                  <a:cubicBezTo>
                    <a:pt x="3158" y="14175"/>
                    <a:pt x="3204" y="14163"/>
                    <a:pt x="3262" y="14140"/>
                  </a:cubicBezTo>
                  <a:cubicBezTo>
                    <a:pt x="3146" y="14012"/>
                    <a:pt x="3065" y="13954"/>
                    <a:pt x="2775" y="13838"/>
                  </a:cubicBezTo>
                  <a:cubicBezTo>
                    <a:pt x="2554" y="13954"/>
                    <a:pt x="2554" y="13954"/>
                    <a:pt x="2310" y="13954"/>
                  </a:cubicBezTo>
                  <a:lnTo>
                    <a:pt x="2090" y="13954"/>
                  </a:lnTo>
                  <a:cubicBezTo>
                    <a:pt x="1881" y="13954"/>
                    <a:pt x="1881" y="13954"/>
                    <a:pt x="1707" y="13815"/>
                  </a:cubicBezTo>
                  <a:cubicBezTo>
                    <a:pt x="1521" y="13815"/>
                    <a:pt x="1324" y="13873"/>
                    <a:pt x="1161" y="14047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21"/>
            <p:cNvSpPr/>
            <p:nvPr/>
          </p:nvSpPr>
          <p:spPr>
            <a:xfrm>
              <a:off x="1014200" y="3903325"/>
              <a:ext cx="13375" cy="6700"/>
            </a:xfrm>
            <a:custGeom>
              <a:avLst/>
              <a:gdLst/>
              <a:ahLst/>
              <a:cxnLst/>
              <a:rect l="l" t="t" r="r" b="b"/>
              <a:pathLst>
                <a:path w="535" h="268" extrusionOk="0">
                  <a:moveTo>
                    <a:pt x="232" y="268"/>
                  </a:moveTo>
                  <a:cubicBezTo>
                    <a:pt x="186" y="256"/>
                    <a:pt x="116" y="233"/>
                    <a:pt x="47" y="221"/>
                  </a:cubicBezTo>
                  <a:cubicBezTo>
                    <a:pt x="12" y="210"/>
                    <a:pt x="0" y="175"/>
                    <a:pt x="0" y="152"/>
                  </a:cubicBezTo>
                  <a:cubicBezTo>
                    <a:pt x="0" y="117"/>
                    <a:pt x="12" y="94"/>
                    <a:pt x="47" y="82"/>
                  </a:cubicBezTo>
                  <a:cubicBezTo>
                    <a:pt x="186" y="1"/>
                    <a:pt x="337" y="1"/>
                    <a:pt x="476" y="82"/>
                  </a:cubicBezTo>
                  <a:cubicBezTo>
                    <a:pt x="499" y="94"/>
                    <a:pt x="534" y="152"/>
                    <a:pt x="523" y="175"/>
                  </a:cubicBezTo>
                  <a:cubicBezTo>
                    <a:pt x="523" y="210"/>
                    <a:pt x="476" y="233"/>
                    <a:pt x="430" y="256"/>
                  </a:cubicBezTo>
                  <a:cubicBezTo>
                    <a:pt x="372" y="268"/>
                    <a:pt x="337" y="268"/>
                    <a:pt x="232" y="268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21"/>
            <p:cNvSpPr/>
            <p:nvPr/>
          </p:nvSpPr>
          <p:spPr>
            <a:xfrm>
              <a:off x="1013025" y="3887075"/>
              <a:ext cx="12800" cy="7575"/>
            </a:xfrm>
            <a:custGeom>
              <a:avLst/>
              <a:gdLst/>
              <a:ahLst/>
              <a:cxnLst/>
              <a:rect l="l" t="t" r="r" b="b"/>
              <a:pathLst>
                <a:path w="512" h="303" extrusionOk="0">
                  <a:moveTo>
                    <a:pt x="210" y="1"/>
                  </a:moveTo>
                  <a:cubicBezTo>
                    <a:pt x="303" y="1"/>
                    <a:pt x="395" y="70"/>
                    <a:pt x="465" y="152"/>
                  </a:cubicBezTo>
                  <a:cubicBezTo>
                    <a:pt x="511" y="186"/>
                    <a:pt x="477" y="279"/>
                    <a:pt x="419" y="291"/>
                  </a:cubicBezTo>
                  <a:cubicBezTo>
                    <a:pt x="384" y="302"/>
                    <a:pt x="337" y="302"/>
                    <a:pt x="303" y="302"/>
                  </a:cubicBezTo>
                  <a:cubicBezTo>
                    <a:pt x="233" y="279"/>
                    <a:pt x="163" y="244"/>
                    <a:pt x="94" y="210"/>
                  </a:cubicBezTo>
                  <a:cubicBezTo>
                    <a:pt x="47" y="175"/>
                    <a:pt x="1" y="128"/>
                    <a:pt x="36" y="70"/>
                  </a:cubicBezTo>
                  <a:cubicBezTo>
                    <a:pt x="47" y="47"/>
                    <a:pt x="105" y="35"/>
                    <a:pt x="152" y="1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21"/>
            <p:cNvSpPr/>
            <p:nvPr/>
          </p:nvSpPr>
          <p:spPr>
            <a:xfrm>
              <a:off x="1017675" y="3916400"/>
              <a:ext cx="8150" cy="6400"/>
            </a:xfrm>
            <a:custGeom>
              <a:avLst/>
              <a:gdLst/>
              <a:ahLst/>
              <a:cxnLst/>
              <a:rect l="l" t="t" r="r" b="b"/>
              <a:pathLst>
                <a:path w="326" h="256" extrusionOk="0">
                  <a:moveTo>
                    <a:pt x="0" y="151"/>
                  </a:moveTo>
                  <a:cubicBezTo>
                    <a:pt x="163" y="23"/>
                    <a:pt x="233" y="0"/>
                    <a:pt x="291" y="81"/>
                  </a:cubicBezTo>
                  <a:cubicBezTo>
                    <a:pt x="325" y="105"/>
                    <a:pt x="325" y="174"/>
                    <a:pt x="314" y="209"/>
                  </a:cubicBezTo>
                  <a:cubicBezTo>
                    <a:pt x="314" y="232"/>
                    <a:pt x="233" y="256"/>
                    <a:pt x="209" y="256"/>
                  </a:cubicBezTo>
                  <a:cubicBezTo>
                    <a:pt x="151" y="232"/>
                    <a:pt x="93" y="197"/>
                    <a:pt x="0" y="151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21"/>
            <p:cNvSpPr/>
            <p:nvPr/>
          </p:nvSpPr>
          <p:spPr>
            <a:xfrm>
              <a:off x="1019125" y="3938150"/>
              <a:ext cx="5825" cy="4375"/>
            </a:xfrm>
            <a:custGeom>
              <a:avLst/>
              <a:gdLst/>
              <a:ahLst/>
              <a:cxnLst/>
              <a:rect l="l" t="t" r="r" b="b"/>
              <a:pathLst>
                <a:path w="233" h="175" extrusionOk="0">
                  <a:moveTo>
                    <a:pt x="209" y="152"/>
                  </a:moveTo>
                  <a:cubicBezTo>
                    <a:pt x="175" y="152"/>
                    <a:pt x="140" y="175"/>
                    <a:pt x="93" y="163"/>
                  </a:cubicBezTo>
                  <a:cubicBezTo>
                    <a:pt x="47" y="163"/>
                    <a:pt x="0" y="82"/>
                    <a:pt x="47" y="47"/>
                  </a:cubicBezTo>
                  <a:cubicBezTo>
                    <a:pt x="70" y="24"/>
                    <a:pt x="117" y="1"/>
                    <a:pt x="151" y="24"/>
                  </a:cubicBezTo>
                  <a:cubicBezTo>
                    <a:pt x="209" y="36"/>
                    <a:pt x="233" y="94"/>
                    <a:pt x="209" y="152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21"/>
            <p:cNvSpPr/>
            <p:nvPr/>
          </p:nvSpPr>
          <p:spPr>
            <a:xfrm>
              <a:off x="1012150" y="3814800"/>
              <a:ext cx="17150" cy="6700"/>
            </a:xfrm>
            <a:custGeom>
              <a:avLst/>
              <a:gdLst/>
              <a:ahLst/>
              <a:cxnLst/>
              <a:rect l="l" t="t" r="r" b="b"/>
              <a:pathLst>
                <a:path w="686" h="268" extrusionOk="0">
                  <a:moveTo>
                    <a:pt x="326" y="268"/>
                  </a:moveTo>
                  <a:cubicBezTo>
                    <a:pt x="268" y="268"/>
                    <a:pt x="163" y="256"/>
                    <a:pt x="71" y="233"/>
                  </a:cubicBezTo>
                  <a:cubicBezTo>
                    <a:pt x="36" y="233"/>
                    <a:pt x="1" y="175"/>
                    <a:pt x="1" y="152"/>
                  </a:cubicBezTo>
                  <a:cubicBezTo>
                    <a:pt x="1" y="117"/>
                    <a:pt x="36" y="59"/>
                    <a:pt x="71" y="59"/>
                  </a:cubicBezTo>
                  <a:cubicBezTo>
                    <a:pt x="256" y="1"/>
                    <a:pt x="442" y="13"/>
                    <a:pt x="628" y="47"/>
                  </a:cubicBezTo>
                  <a:cubicBezTo>
                    <a:pt x="663" y="47"/>
                    <a:pt x="686" y="117"/>
                    <a:pt x="686" y="129"/>
                  </a:cubicBezTo>
                  <a:cubicBezTo>
                    <a:pt x="674" y="175"/>
                    <a:pt x="651" y="233"/>
                    <a:pt x="605" y="233"/>
                  </a:cubicBezTo>
                  <a:cubicBezTo>
                    <a:pt x="535" y="256"/>
                    <a:pt x="442" y="256"/>
                    <a:pt x="326" y="268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21"/>
            <p:cNvSpPr/>
            <p:nvPr/>
          </p:nvSpPr>
          <p:spPr>
            <a:xfrm>
              <a:off x="1014475" y="3828750"/>
              <a:ext cx="11650" cy="4650"/>
            </a:xfrm>
            <a:custGeom>
              <a:avLst/>
              <a:gdLst/>
              <a:ahLst/>
              <a:cxnLst/>
              <a:rect l="l" t="t" r="r" b="b"/>
              <a:pathLst>
                <a:path w="466" h="186" extrusionOk="0">
                  <a:moveTo>
                    <a:pt x="233" y="186"/>
                  </a:moveTo>
                  <a:cubicBezTo>
                    <a:pt x="186" y="186"/>
                    <a:pt x="152" y="186"/>
                    <a:pt x="105" y="174"/>
                  </a:cubicBezTo>
                  <a:cubicBezTo>
                    <a:pt x="70" y="163"/>
                    <a:pt x="12" y="128"/>
                    <a:pt x="12" y="105"/>
                  </a:cubicBezTo>
                  <a:cubicBezTo>
                    <a:pt x="1" y="47"/>
                    <a:pt x="59" y="12"/>
                    <a:pt x="105" y="12"/>
                  </a:cubicBezTo>
                  <a:cubicBezTo>
                    <a:pt x="186" y="0"/>
                    <a:pt x="279" y="0"/>
                    <a:pt x="361" y="12"/>
                  </a:cubicBezTo>
                  <a:cubicBezTo>
                    <a:pt x="395" y="12"/>
                    <a:pt x="442" y="58"/>
                    <a:pt x="453" y="81"/>
                  </a:cubicBezTo>
                  <a:cubicBezTo>
                    <a:pt x="465" y="139"/>
                    <a:pt x="419" y="174"/>
                    <a:pt x="361" y="186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21"/>
            <p:cNvSpPr/>
            <p:nvPr/>
          </p:nvSpPr>
          <p:spPr>
            <a:xfrm>
              <a:off x="1015650" y="3840650"/>
              <a:ext cx="10175" cy="5825"/>
            </a:xfrm>
            <a:custGeom>
              <a:avLst/>
              <a:gdLst/>
              <a:ahLst/>
              <a:cxnLst/>
              <a:rect l="l" t="t" r="r" b="b"/>
              <a:pathLst>
                <a:path w="407" h="233" extrusionOk="0">
                  <a:moveTo>
                    <a:pt x="0" y="58"/>
                  </a:moveTo>
                  <a:cubicBezTo>
                    <a:pt x="116" y="0"/>
                    <a:pt x="221" y="12"/>
                    <a:pt x="314" y="35"/>
                  </a:cubicBezTo>
                  <a:cubicBezTo>
                    <a:pt x="372" y="47"/>
                    <a:pt x="406" y="93"/>
                    <a:pt x="395" y="139"/>
                  </a:cubicBezTo>
                  <a:cubicBezTo>
                    <a:pt x="372" y="197"/>
                    <a:pt x="337" y="232"/>
                    <a:pt x="279" y="232"/>
                  </a:cubicBezTo>
                  <a:cubicBezTo>
                    <a:pt x="221" y="232"/>
                    <a:pt x="139" y="232"/>
                    <a:pt x="105" y="197"/>
                  </a:cubicBezTo>
                  <a:cubicBezTo>
                    <a:pt x="70" y="174"/>
                    <a:pt x="47" y="105"/>
                    <a:pt x="0" y="58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21"/>
            <p:cNvSpPr/>
            <p:nvPr/>
          </p:nvSpPr>
          <p:spPr>
            <a:xfrm>
              <a:off x="1015350" y="3854850"/>
              <a:ext cx="9025" cy="6425"/>
            </a:xfrm>
            <a:custGeom>
              <a:avLst/>
              <a:gdLst/>
              <a:ahLst/>
              <a:cxnLst/>
              <a:rect l="l" t="t" r="r" b="b"/>
              <a:pathLst>
                <a:path w="361" h="257" extrusionOk="0">
                  <a:moveTo>
                    <a:pt x="198" y="256"/>
                  </a:moveTo>
                  <a:cubicBezTo>
                    <a:pt x="128" y="245"/>
                    <a:pt x="82" y="245"/>
                    <a:pt x="35" y="222"/>
                  </a:cubicBezTo>
                  <a:cubicBezTo>
                    <a:pt x="12" y="198"/>
                    <a:pt x="1" y="140"/>
                    <a:pt x="1" y="117"/>
                  </a:cubicBezTo>
                  <a:cubicBezTo>
                    <a:pt x="1" y="82"/>
                    <a:pt x="24" y="24"/>
                    <a:pt x="59" y="13"/>
                  </a:cubicBezTo>
                  <a:cubicBezTo>
                    <a:pt x="117" y="1"/>
                    <a:pt x="175" y="1"/>
                    <a:pt x="233" y="1"/>
                  </a:cubicBezTo>
                  <a:cubicBezTo>
                    <a:pt x="291" y="13"/>
                    <a:pt x="360" y="117"/>
                    <a:pt x="326" y="152"/>
                  </a:cubicBezTo>
                  <a:cubicBezTo>
                    <a:pt x="291" y="222"/>
                    <a:pt x="233" y="233"/>
                    <a:pt x="198" y="256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42" name="Google Shape;1142;p21"/>
          <p:cNvGrpSpPr/>
          <p:nvPr/>
        </p:nvGrpSpPr>
        <p:grpSpPr>
          <a:xfrm rot="-4044333">
            <a:off x="262800" y="4144473"/>
            <a:ext cx="1234481" cy="919854"/>
            <a:chOff x="1954550" y="2620525"/>
            <a:chExt cx="310850" cy="231625"/>
          </a:xfrm>
        </p:grpSpPr>
        <p:sp>
          <p:nvSpPr>
            <p:cNvPr id="1143" name="Google Shape;1143;p21"/>
            <p:cNvSpPr/>
            <p:nvPr/>
          </p:nvSpPr>
          <p:spPr>
            <a:xfrm>
              <a:off x="1954550" y="2620525"/>
              <a:ext cx="310850" cy="231625"/>
            </a:xfrm>
            <a:custGeom>
              <a:avLst/>
              <a:gdLst/>
              <a:ahLst/>
              <a:cxnLst/>
              <a:rect l="l" t="t" r="r" b="b"/>
              <a:pathLst>
                <a:path w="12434" h="9265" extrusionOk="0">
                  <a:moveTo>
                    <a:pt x="11783" y="2357"/>
                  </a:moveTo>
                  <a:cubicBezTo>
                    <a:pt x="11842" y="2368"/>
                    <a:pt x="11900" y="2368"/>
                    <a:pt x="11946" y="2380"/>
                  </a:cubicBezTo>
                  <a:cubicBezTo>
                    <a:pt x="12050" y="2426"/>
                    <a:pt x="12143" y="2496"/>
                    <a:pt x="12155" y="2612"/>
                  </a:cubicBezTo>
                  <a:cubicBezTo>
                    <a:pt x="12190" y="2844"/>
                    <a:pt x="12259" y="3065"/>
                    <a:pt x="12364" y="3286"/>
                  </a:cubicBezTo>
                  <a:cubicBezTo>
                    <a:pt x="12376" y="3309"/>
                    <a:pt x="12387" y="3355"/>
                    <a:pt x="12387" y="3402"/>
                  </a:cubicBezTo>
                  <a:cubicBezTo>
                    <a:pt x="12364" y="3738"/>
                    <a:pt x="12434" y="4063"/>
                    <a:pt x="12422" y="4400"/>
                  </a:cubicBezTo>
                  <a:cubicBezTo>
                    <a:pt x="12410" y="4725"/>
                    <a:pt x="12422" y="5050"/>
                    <a:pt x="12422" y="5387"/>
                  </a:cubicBezTo>
                  <a:cubicBezTo>
                    <a:pt x="12422" y="5677"/>
                    <a:pt x="12376" y="5723"/>
                    <a:pt x="12074" y="5781"/>
                  </a:cubicBezTo>
                  <a:cubicBezTo>
                    <a:pt x="12062" y="5781"/>
                    <a:pt x="12039" y="5793"/>
                    <a:pt x="12004" y="5805"/>
                  </a:cubicBezTo>
                  <a:lnTo>
                    <a:pt x="12004" y="5979"/>
                  </a:lnTo>
                  <a:cubicBezTo>
                    <a:pt x="12004" y="6559"/>
                    <a:pt x="12004" y="7140"/>
                    <a:pt x="12016" y="7720"/>
                  </a:cubicBezTo>
                  <a:cubicBezTo>
                    <a:pt x="12016" y="7894"/>
                    <a:pt x="11958" y="8045"/>
                    <a:pt x="11911" y="8208"/>
                  </a:cubicBezTo>
                  <a:cubicBezTo>
                    <a:pt x="11888" y="8301"/>
                    <a:pt x="11795" y="8382"/>
                    <a:pt x="11691" y="8394"/>
                  </a:cubicBezTo>
                  <a:cubicBezTo>
                    <a:pt x="11505" y="8417"/>
                    <a:pt x="11331" y="8510"/>
                    <a:pt x="11133" y="8510"/>
                  </a:cubicBezTo>
                  <a:cubicBezTo>
                    <a:pt x="10982" y="8510"/>
                    <a:pt x="10820" y="8568"/>
                    <a:pt x="10681" y="8591"/>
                  </a:cubicBezTo>
                  <a:cubicBezTo>
                    <a:pt x="10274" y="8672"/>
                    <a:pt x="9880" y="8742"/>
                    <a:pt x="9473" y="8811"/>
                  </a:cubicBezTo>
                  <a:cubicBezTo>
                    <a:pt x="9369" y="8823"/>
                    <a:pt x="9276" y="8846"/>
                    <a:pt x="9171" y="8846"/>
                  </a:cubicBezTo>
                  <a:cubicBezTo>
                    <a:pt x="8997" y="8846"/>
                    <a:pt x="8823" y="8858"/>
                    <a:pt x="8661" y="8904"/>
                  </a:cubicBezTo>
                  <a:cubicBezTo>
                    <a:pt x="8556" y="8928"/>
                    <a:pt x="8463" y="8928"/>
                    <a:pt x="8359" y="8928"/>
                  </a:cubicBezTo>
                  <a:lnTo>
                    <a:pt x="7256" y="8928"/>
                  </a:lnTo>
                  <a:cubicBezTo>
                    <a:pt x="7093" y="8928"/>
                    <a:pt x="6931" y="8928"/>
                    <a:pt x="6780" y="8986"/>
                  </a:cubicBezTo>
                  <a:cubicBezTo>
                    <a:pt x="6699" y="9020"/>
                    <a:pt x="6617" y="8997"/>
                    <a:pt x="6524" y="8997"/>
                  </a:cubicBezTo>
                  <a:lnTo>
                    <a:pt x="6037" y="8997"/>
                  </a:lnTo>
                  <a:cubicBezTo>
                    <a:pt x="5979" y="8997"/>
                    <a:pt x="5909" y="8986"/>
                    <a:pt x="5851" y="9020"/>
                  </a:cubicBezTo>
                  <a:cubicBezTo>
                    <a:pt x="5619" y="9113"/>
                    <a:pt x="5364" y="9078"/>
                    <a:pt x="5120" y="9090"/>
                  </a:cubicBezTo>
                  <a:cubicBezTo>
                    <a:pt x="4899" y="9090"/>
                    <a:pt x="4667" y="9078"/>
                    <a:pt x="4458" y="9160"/>
                  </a:cubicBezTo>
                  <a:cubicBezTo>
                    <a:pt x="4400" y="9195"/>
                    <a:pt x="4307" y="9171"/>
                    <a:pt x="4237" y="9171"/>
                  </a:cubicBezTo>
                  <a:lnTo>
                    <a:pt x="3657" y="9171"/>
                  </a:lnTo>
                  <a:cubicBezTo>
                    <a:pt x="3506" y="9171"/>
                    <a:pt x="3378" y="9171"/>
                    <a:pt x="3239" y="9229"/>
                  </a:cubicBezTo>
                  <a:cubicBezTo>
                    <a:pt x="3146" y="9264"/>
                    <a:pt x="3030" y="9264"/>
                    <a:pt x="2926" y="9264"/>
                  </a:cubicBezTo>
                  <a:cubicBezTo>
                    <a:pt x="2229" y="9264"/>
                    <a:pt x="1533" y="9253"/>
                    <a:pt x="836" y="9253"/>
                  </a:cubicBezTo>
                  <a:cubicBezTo>
                    <a:pt x="662" y="9253"/>
                    <a:pt x="569" y="9171"/>
                    <a:pt x="511" y="9032"/>
                  </a:cubicBezTo>
                  <a:cubicBezTo>
                    <a:pt x="430" y="8858"/>
                    <a:pt x="360" y="8672"/>
                    <a:pt x="372" y="8475"/>
                  </a:cubicBezTo>
                  <a:cubicBezTo>
                    <a:pt x="372" y="8335"/>
                    <a:pt x="372" y="8173"/>
                    <a:pt x="314" y="8034"/>
                  </a:cubicBezTo>
                  <a:cubicBezTo>
                    <a:pt x="290" y="7952"/>
                    <a:pt x="290" y="7860"/>
                    <a:pt x="290" y="7755"/>
                  </a:cubicBezTo>
                  <a:lnTo>
                    <a:pt x="290" y="6791"/>
                  </a:lnTo>
                  <a:cubicBezTo>
                    <a:pt x="290" y="6722"/>
                    <a:pt x="302" y="6652"/>
                    <a:pt x="279" y="6583"/>
                  </a:cubicBezTo>
                  <a:cubicBezTo>
                    <a:pt x="186" y="6385"/>
                    <a:pt x="232" y="6165"/>
                    <a:pt x="186" y="5979"/>
                  </a:cubicBezTo>
                  <a:cubicBezTo>
                    <a:pt x="128" y="5735"/>
                    <a:pt x="116" y="5468"/>
                    <a:pt x="116" y="5224"/>
                  </a:cubicBezTo>
                  <a:cubicBezTo>
                    <a:pt x="116" y="5213"/>
                    <a:pt x="116" y="5178"/>
                    <a:pt x="105" y="5166"/>
                  </a:cubicBezTo>
                  <a:cubicBezTo>
                    <a:pt x="0" y="4934"/>
                    <a:pt x="23" y="4690"/>
                    <a:pt x="23" y="4446"/>
                  </a:cubicBezTo>
                  <a:lnTo>
                    <a:pt x="23" y="3309"/>
                  </a:lnTo>
                  <a:cubicBezTo>
                    <a:pt x="23" y="3227"/>
                    <a:pt x="12" y="3123"/>
                    <a:pt x="58" y="3042"/>
                  </a:cubicBezTo>
                  <a:cubicBezTo>
                    <a:pt x="128" y="2868"/>
                    <a:pt x="116" y="2705"/>
                    <a:pt x="116" y="2531"/>
                  </a:cubicBezTo>
                  <a:cubicBezTo>
                    <a:pt x="116" y="2368"/>
                    <a:pt x="116" y="2229"/>
                    <a:pt x="174" y="2078"/>
                  </a:cubicBezTo>
                  <a:cubicBezTo>
                    <a:pt x="197" y="2008"/>
                    <a:pt x="186" y="1892"/>
                    <a:pt x="221" y="1800"/>
                  </a:cubicBezTo>
                  <a:cubicBezTo>
                    <a:pt x="290" y="1591"/>
                    <a:pt x="290" y="1370"/>
                    <a:pt x="314" y="1149"/>
                  </a:cubicBezTo>
                  <a:cubicBezTo>
                    <a:pt x="337" y="964"/>
                    <a:pt x="430" y="848"/>
                    <a:pt x="604" y="801"/>
                  </a:cubicBezTo>
                  <a:cubicBezTo>
                    <a:pt x="743" y="778"/>
                    <a:pt x="859" y="697"/>
                    <a:pt x="998" y="720"/>
                  </a:cubicBezTo>
                  <a:cubicBezTo>
                    <a:pt x="1057" y="720"/>
                    <a:pt x="1115" y="685"/>
                    <a:pt x="1173" y="673"/>
                  </a:cubicBezTo>
                  <a:cubicBezTo>
                    <a:pt x="1242" y="650"/>
                    <a:pt x="1335" y="627"/>
                    <a:pt x="1405" y="627"/>
                  </a:cubicBezTo>
                  <a:cubicBezTo>
                    <a:pt x="1533" y="627"/>
                    <a:pt x="1672" y="615"/>
                    <a:pt x="1800" y="569"/>
                  </a:cubicBezTo>
                  <a:cubicBezTo>
                    <a:pt x="1858" y="557"/>
                    <a:pt x="1916" y="557"/>
                    <a:pt x="1974" y="546"/>
                  </a:cubicBezTo>
                  <a:cubicBezTo>
                    <a:pt x="2055" y="523"/>
                    <a:pt x="2148" y="511"/>
                    <a:pt x="2252" y="499"/>
                  </a:cubicBezTo>
                  <a:cubicBezTo>
                    <a:pt x="2334" y="488"/>
                    <a:pt x="2403" y="464"/>
                    <a:pt x="2496" y="464"/>
                  </a:cubicBezTo>
                  <a:cubicBezTo>
                    <a:pt x="2635" y="453"/>
                    <a:pt x="2786" y="488"/>
                    <a:pt x="2902" y="383"/>
                  </a:cubicBezTo>
                  <a:cubicBezTo>
                    <a:pt x="2926" y="348"/>
                    <a:pt x="2995" y="348"/>
                    <a:pt x="3042" y="348"/>
                  </a:cubicBezTo>
                  <a:cubicBezTo>
                    <a:pt x="3274" y="348"/>
                    <a:pt x="3494" y="290"/>
                    <a:pt x="3715" y="279"/>
                  </a:cubicBezTo>
                  <a:cubicBezTo>
                    <a:pt x="3994" y="256"/>
                    <a:pt x="4261" y="256"/>
                    <a:pt x="4539" y="256"/>
                  </a:cubicBezTo>
                  <a:cubicBezTo>
                    <a:pt x="4771" y="256"/>
                    <a:pt x="5004" y="256"/>
                    <a:pt x="5236" y="197"/>
                  </a:cubicBezTo>
                  <a:cubicBezTo>
                    <a:pt x="5352" y="163"/>
                    <a:pt x="5480" y="174"/>
                    <a:pt x="5596" y="174"/>
                  </a:cubicBezTo>
                  <a:cubicBezTo>
                    <a:pt x="6118" y="197"/>
                    <a:pt x="6641" y="139"/>
                    <a:pt x="7151" y="58"/>
                  </a:cubicBezTo>
                  <a:cubicBezTo>
                    <a:pt x="7569" y="0"/>
                    <a:pt x="7987" y="35"/>
                    <a:pt x="8417" y="47"/>
                  </a:cubicBezTo>
                  <a:cubicBezTo>
                    <a:pt x="8556" y="47"/>
                    <a:pt x="8707" y="58"/>
                    <a:pt x="8835" y="58"/>
                  </a:cubicBezTo>
                  <a:cubicBezTo>
                    <a:pt x="9380" y="58"/>
                    <a:pt x="9938" y="81"/>
                    <a:pt x="10495" y="58"/>
                  </a:cubicBezTo>
                  <a:cubicBezTo>
                    <a:pt x="10727" y="58"/>
                    <a:pt x="10936" y="105"/>
                    <a:pt x="11145" y="174"/>
                  </a:cubicBezTo>
                  <a:cubicBezTo>
                    <a:pt x="11377" y="256"/>
                    <a:pt x="11493" y="453"/>
                    <a:pt x="11516" y="697"/>
                  </a:cubicBezTo>
                  <a:cubicBezTo>
                    <a:pt x="11540" y="790"/>
                    <a:pt x="11516" y="859"/>
                    <a:pt x="11516" y="952"/>
                  </a:cubicBezTo>
                  <a:cubicBezTo>
                    <a:pt x="11516" y="1045"/>
                    <a:pt x="11540" y="1149"/>
                    <a:pt x="11563" y="1254"/>
                  </a:cubicBezTo>
                  <a:cubicBezTo>
                    <a:pt x="11609" y="1382"/>
                    <a:pt x="11621" y="1533"/>
                    <a:pt x="11609" y="1672"/>
                  </a:cubicBezTo>
                  <a:cubicBezTo>
                    <a:pt x="11656" y="1892"/>
                    <a:pt x="11679" y="2113"/>
                    <a:pt x="11783" y="2357"/>
                  </a:cubicBezTo>
                  <a:close/>
                  <a:moveTo>
                    <a:pt x="1765" y="1823"/>
                  </a:moveTo>
                  <a:cubicBezTo>
                    <a:pt x="1637" y="1962"/>
                    <a:pt x="1591" y="2125"/>
                    <a:pt x="1614" y="2299"/>
                  </a:cubicBezTo>
                  <a:cubicBezTo>
                    <a:pt x="1625" y="2484"/>
                    <a:pt x="1614" y="2659"/>
                    <a:pt x="1614" y="2844"/>
                  </a:cubicBezTo>
                  <a:cubicBezTo>
                    <a:pt x="1614" y="2937"/>
                    <a:pt x="1614" y="3007"/>
                    <a:pt x="1579" y="3100"/>
                  </a:cubicBezTo>
                  <a:cubicBezTo>
                    <a:pt x="1533" y="3216"/>
                    <a:pt x="1533" y="3344"/>
                    <a:pt x="1533" y="3460"/>
                  </a:cubicBezTo>
                  <a:lnTo>
                    <a:pt x="1533" y="5247"/>
                  </a:lnTo>
                  <a:cubicBezTo>
                    <a:pt x="1533" y="5317"/>
                    <a:pt x="1521" y="5387"/>
                    <a:pt x="1556" y="5456"/>
                  </a:cubicBezTo>
                  <a:cubicBezTo>
                    <a:pt x="1637" y="5665"/>
                    <a:pt x="1614" y="5863"/>
                    <a:pt x="1625" y="6072"/>
                  </a:cubicBezTo>
                  <a:cubicBezTo>
                    <a:pt x="1625" y="6130"/>
                    <a:pt x="1614" y="6199"/>
                    <a:pt x="1637" y="6246"/>
                  </a:cubicBezTo>
                  <a:cubicBezTo>
                    <a:pt x="1730" y="6408"/>
                    <a:pt x="1707" y="6583"/>
                    <a:pt x="1695" y="6757"/>
                  </a:cubicBezTo>
                  <a:cubicBezTo>
                    <a:pt x="1683" y="7058"/>
                    <a:pt x="1811" y="7337"/>
                    <a:pt x="1811" y="7627"/>
                  </a:cubicBezTo>
                  <a:cubicBezTo>
                    <a:pt x="1811" y="7697"/>
                    <a:pt x="1858" y="7778"/>
                    <a:pt x="1869" y="7860"/>
                  </a:cubicBezTo>
                  <a:cubicBezTo>
                    <a:pt x="1881" y="7952"/>
                    <a:pt x="1916" y="8034"/>
                    <a:pt x="2020" y="8103"/>
                  </a:cubicBezTo>
                  <a:lnTo>
                    <a:pt x="2960" y="8103"/>
                  </a:lnTo>
                  <a:cubicBezTo>
                    <a:pt x="3007" y="8103"/>
                    <a:pt x="3077" y="8103"/>
                    <a:pt x="3100" y="8092"/>
                  </a:cubicBezTo>
                  <a:cubicBezTo>
                    <a:pt x="3239" y="8010"/>
                    <a:pt x="3378" y="8034"/>
                    <a:pt x="3529" y="8034"/>
                  </a:cubicBezTo>
                  <a:cubicBezTo>
                    <a:pt x="3773" y="8010"/>
                    <a:pt x="4028" y="8068"/>
                    <a:pt x="4284" y="7941"/>
                  </a:cubicBezTo>
                  <a:cubicBezTo>
                    <a:pt x="4307" y="7929"/>
                    <a:pt x="4365" y="7929"/>
                    <a:pt x="4400" y="7929"/>
                  </a:cubicBezTo>
                  <a:cubicBezTo>
                    <a:pt x="4725" y="7906"/>
                    <a:pt x="5062" y="7929"/>
                    <a:pt x="5398" y="7860"/>
                  </a:cubicBezTo>
                  <a:cubicBezTo>
                    <a:pt x="5689" y="7801"/>
                    <a:pt x="5979" y="7836"/>
                    <a:pt x="6281" y="7767"/>
                  </a:cubicBezTo>
                  <a:cubicBezTo>
                    <a:pt x="6443" y="7720"/>
                    <a:pt x="6606" y="7755"/>
                    <a:pt x="6757" y="7697"/>
                  </a:cubicBezTo>
                  <a:cubicBezTo>
                    <a:pt x="6815" y="7662"/>
                    <a:pt x="6873" y="7674"/>
                    <a:pt x="6931" y="7662"/>
                  </a:cubicBezTo>
                  <a:cubicBezTo>
                    <a:pt x="7012" y="7651"/>
                    <a:pt x="7082" y="7662"/>
                    <a:pt x="7151" y="7639"/>
                  </a:cubicBezTo>
                  <a:cubicBezTo>
                    <a:pt x="7279" y="7581"/>
                    <a:pt x="7407" y="7593"/>
                    <a:pt x="7546" y="7581"/>
                  </a:cubicBezTo>
                  <a:cubicBezTo>
                    <a:pt x="7767" y="7581"/>
                    <a:pt x="7999" y="7604"/>
                    <a:pt x="8208" y="7523"/>
                  </a:cubicBezTo>
                  <a:cubicBezTo>
                    <a:pt x="8266" y="7488"/>
                    <a:pt x="8324" y="7523"/>
                    <a:pt x="8405" y="7511"/>
                  </a:cubicBezTo>
                  <a:cubicBezTo>
                    <a:pt x="8463" y="7511"/>
                    <a:pt x="8533" y="7511"/>
                    <a:pt x="8579" y="7476"/>
                  </a:cubicBezTo>
                  <a:cubicBezTo>
                    <a:pt x="8719" y="7418"/>
                    <a:pt x="8870" y="7418"/>
                    <a:pt x="9020" y="7418"/>
                  </a:cubicBezTo>
                  <a:cubicBezTo>
                    <a:pt x="9160" y="7418"/>
                    <a:pt x="9299" y="7430"/>
                    <a:pt x="9415" y="7395"/>
                  </a:cubicBezTo>
                  <a:cubicBezTo>
                    <a:pt x="9566" y="7349"/>
                    <a:pt x="9717" y="7349"/>
                    <a:pt x="9868" y="7337"/>
                  </a:cubicBezTo>
                  <a:cubicBezTo>
                    <a:pt x="9972" y="7337"/>
                    <a:pt x="10065" y="7337"/>
                    <a:pt x="10170" y="7314"/>
                  </a:cubicBezTo>
                  <a:cubicBezTo>
                    <a:pt x="10356" y="7105"/>
                    <a:pt x="10274" y="6873"/>
                    <a:pt x="10286" y="6652"/>
                  </a:cubicBezTo>
                  <a:cubicBezTo>
                    <a:pt x="10042" y="6524"/>
                    <a:pt x="10042" y="6524"/>
                    <a:pt x="10042" y="6269"/>
                  </a:cubicBezTo>
                  <a:lnTo>
                    <a:pt x="10042" y="5944"/>
                  </a:lnTo>
                  <a:cubicBezTo>
                    <a:pt x="10042" y="5886"/>
                    <a:pt x="10042" y="5805"/>
                    <a:pt x="10030" y="5770"/>
                  </a:cubicBezTo>
                  <a:cubicBezTo>
                    <a:pt x="9972" y="5654"/>
                    <a:pt x="9972" y="5538"/>
                    <a:pt x="9972" y="5398"/>
                  </a:cubicBezTo>
                  <a:cubicBezTo>
                    <a:pt x="9972" y="5201"/>
                    <a:pt x="9984" y="4992"/>
                    <a:pt x="9891" y="4806"/>
                  </a:cubicBezTo>
                  <a:cubicBezTo>
                    <a:pt x="9880" y="4760"/>
                    <a:pt x="9880" y="4702"/>
                    <a:pt x="9880" y="4667"/>
                  </a:cubicBezTo>
                  <a:lnTo>
                    <a:pt x="9833" y="4354"/>
                  </a:lnTo>
                  <a:cubicBezTo>
                    <a:pt x="9822" y="4284"/>
                    <a:pt x="9810" y="4214"/>
                    <a:pt x="9810" y="4133"/>
                  </a:cubicBezTo>
                  <a:cubicBezTo>
                    <a:pt x="9810" y="3936"/>
                    <a:pt x="9822" y="3727"/>
                    <a:pt x="9740" y="3529"/>
                  </a:cubicBezTo>
                  <a:cubicBezTo>
                    <a:pt x="9705" y="3471"/>
                    <a:pt x="9717" y="3413"/>
                    <a:pt x="9717" y="3344"/>
                  </a:cubicBezTo>
                  <a:lnTo>
                    <a:pt x="9717" y="1962"/>
                  </a:lnTo>
                  <a:cubicBezTo>
                    <a:pt x="9717" y="1800"/>
                    <a:pt x="9763" y="1683"/>
                    <a:pt x="9914" y="1602"/>
                  </a:cubicBezTo>
                  <a:cubicBezTo>
                    <a:pt x="9938" y="1579"/>
                    <a:pt x="9961" y="1556"/>
                    <a:pt x="9996" y="1521"/>
                  </a:cubicBezTo>
                  <a:cubicBezTo>
                    <a:pt x="9961" y="1451"/>
                    <a:pt x="9938" y="1405"/>
                    <a:pt x="9926" y="1358"/>
                  </a:cubicBezTo>
                  <a:cubicBezTo>
                    <a:pt x="9891" y="1300"/>
                    <a:pt x="9880" y="1254"/>
                    <a:pt x="9856" y="1196"/>
                  </a:cubicBezTo>
                  <a:lnTo>
                    <a:pt x="8788" y="1196"/>
                  </a:lnTo>
                  <a:cubicBezTo>
                    <a:pt x="8603" y="1196"/>
                    <a:pt x="8428" y="1173"/>
                    <a:pt x="8243" y="1254"/>
                  </a:cubicBezTo>
                  <a:cubicBezTo>
                    <a:pt x="8185" y="1277"/>
                    <a:pt x="8092" y="1266"/>
                    <a:pt x="8022" y="1266"/>
                  </a:cubicBezTo>
                  <a:cubicBezTo>
                    <a:pt x="7802" y="1266"/>
                    <a:pt x="7604" y="1277"/>
                    <a:pt x="7384" y="1312"/>
                  </a:cubicBezTo>
                  <a:cubicBezTo>
                    <a:pt x="7209" y="1335"/>
                    <a:pt x="7035" y="1335"/>
                    <a:pt x="6861" y="1358"/>
                  </a:cubicBezTo>
                  <a:cubicBezTo>
                    <a:pt x="6780" y="1370"/>
                    <a:pt x="6675" y="1358"/>
                    <a:pt x="6583" y="1382"/>
                  </a:cubicBezTo>
                  <a:cubicBezTo>
                    <a:pt x="6432" y="1440"/>
                    <a:pt x="6269" y="1440"/>
                    <a:pt x="6107" y="1440"/>
                  </a:cubicBezTo>
                  <a:lnTo>
                    <a:pt x="5340" y="1440"/>
                  </a:lnTo>
                  <a:cubicBezTo>
                    <a:pt x="5247" y="1440"/>
                    <a:pt x="5166" y="1440"/>
                    <a:pt x="5097" y="1451"/>
                  </a:cubicBezTo>
                  <a:cubicBezTo>
                    <a:pt x="4888" y="1521"/>
                    <a:pt x="4690" y="1509"/>
                    <a:pt x="4481" y="1509"/>
                  </a:cubicBezTo>
                  <a:cubicBezTo>
                    <a:pt x="4365" y="1509"/>
                    <a:pt x="4226" y="1498"/>
                    <a:pt x="4121" y="1544"/>
                  </a:cubicBezTo>
                  <a:cubicBezTo>
                    <a:pt x="3947" y="1614"/>
                    <a:pt x="3761" y="1602"/>
                    <a:pt x="3587" y="1602"/>
                  </a:cubicBezTo>
                  <a:cubicBezTo>
                    <a:pt x="3332" y="1614"/>
                    <a:pt x="3077" y="1567"/>
                    <a:pt x="2833" y="1672"/>
                  </a:cubicBezTo>
                  <a:cubicBezTo>
                    <a:pt x="2775" y="1695"/>
                    <a:pt x="2717" y="1683"/>
                    <a:pt x="2635" y="1683"/>
                  </a:cubicBezTo>
                  <a:cubicBezTo>
                    <a:pt x="2403" y="1683"/>
                    <a:pt x="2171" y="1672"/>
                    <a:pt x="1939" y="1776"/>
                  </a:cubicBezTo>
                  <a:cubicBezTo>
                    <a:pt x="1881" y="1823"/>
                    <a:pt x="1823" y="1823"/>
                    <a:pt x="1765" y="1823"/>
                  </a:cubicBezTo>
                  <a:close/>
                  <a:moveTo>
                    <a:pt x="1695" y="8277"/>
                  </a:moveTo>
                  <a:cubicBezTo>
                    <a:pt x="1567" y="7987"/>
                    <a:pt x="1474" y="7709"/>
                    <a:pt x="1498" y="7418"/>
                  </a:cubicBezTo>
                  <a:cubicBezTo>
                    <a:pt x="1498" y="7360"/>
                    <a:pt x="1498" y="7291"/>
                    <a:pt x="1463" y="7244"/>
                  </a:cubicBezTo>
                  <a:cubicBezTo>
                    <a:pt x="1405" y="7105"/>
                    <a:pt x="1405" y="6942"/>
                    <a:pt x="1405" y="6791"/>
                  </a:cubicBezTo>
                  <a:cubicBezTo>
                    <a:pt x="1405" y="6675"/>
                    <a:pt x="1416" y="6559"/>
                    <a:pt x="1382" y="6466"/>
                  </a:cubicBezTo>
                  <a:cubicBezTo>
                    <a:pt x="1324" y="6316"/>
                    <a:pt x="1324" y="6153"/>
                    <a:pt x="1324" y="6014"/>
                  </a:cubicBezTo>
                  <a:cubicBezTo>
                    <a:pt x="1324" y="5898"/>
                    <a:pt x="1300" y="5793"/>
                    <a:pt x="1289" y="5677"/>
                  </a:cubicBezTo>
                  <a:cubicBezTo>
                    <a:pt x="1277" y="5573"/>
                    <a:pt x="1242" y="5480"/>
                    <a:pt x="1242" y="5375"/>
                  </a:cubicBezTo>
                  <a:lnTo>
                    <a:pt x="1242" y="3344"/>
                  </a:lnTo>
                  <a:cubicBezTo>
                    <a:pt x="1242" y="3251"/>
                    <a:pt x="1265" y="3146"/>
                    <a:pt x="1277" y="3065"/>
                  </a:cubicBezTo>
                  <a:cubicBezTo>
                    <a:pt x="1289" y="2960"/>
                    <a:pt x="1324" y="2868"/>
                    <a:pt x="1324" y="2763"/>
                  </a:cubicBezTo>
                  <a:cubicBezTo>
                    <a:pt x="1324" y="2601"/>
                    <a:pt x="1335" y="2450"/>
                    <a:pt x="1324" y="2299"/>
                  </a:cubicBezTo>
                  <a:cubicBezTo>
                    <a:pt x="1300" y="2067"/>
                    <a:pt x="1358" y="1858"/>
                    <a:pt x="1474" y="1660"/>
                  </a:cubicBezTo>
                  <a:cubicBezTo>
                    <a:pt x="1533" y="1556"/>
                    <a:pt x="1591" y="1498"/>
                    <a:pt x="1707" y="1498"/>
                  </a:cubicBezTo>
                  <a:cubicBezTo>
                    <a:pt x="1765" y="1498"/>
                    <a:pt x="1846" y="1509"/>
                    <a:pt x="1881" y="1486"/>
                  </a:cubicBezTo>
                  <a:cubicBezTo>
                    <a:pt x="2078" y="1382"/>
                    <a:pt x="2264" y="1405"/>
                    <a:pt x="2450" y="1405"/>
                  </a:cubicBezTo>
                  <a:cubicBezTo>
                    <a:pt x="2577" y="1405"/>
                    <a:pt x="2717" y="1405"/>
                    <a:pt x="2844" y="1358"/>
                  </a:cubicBezTo>
                  <a:cubicBezTo>
                    <a:pt x="2914" y="1324"/>
                    <a:pt x="3007" y="1324"/>
                    <a:pt x="3088" y="1324"/>
                  </a:cubicBezTo>
                  <a:lnTo>
                    <a:pt x="3669" y="1324"/>
                  </a:lnTo>
                  <a:cubicBezTo>
                    <a:pt x="3738" y="1324"/>
                    <a:pt x="3820" y="1335"/>
                    <a:pt x="3889" y="1312"/>
                  </a:cubicBezTo>
                  <a:cubicBezTo>
                    <a:pt x="4063" y="1231"/>
                    <a:pt x="4249" y="1254"/>
                    <a:pt x="4423" y="1254"/>
                  </a:cubicBezTo>
                  <a:cubicBezTo>
                    <a:pt x="4632" y="1254"/>
                    <a:pt x="4830" y="1254"/>
                    <a:pt x="5039" y="1184"/>
                  </a:cubicBezTo>
                  <a:cubicBezTo>
                    <a:pt x="5108" y="1149"/>
                    <a:pt x="5189" y="1149"/>
                    <a:pt x="5282" y="1149"/>
                  </a:cubicBezTo>
                  <a:lnTo>
                    <a:pt x="5770" y="1149"/>
                  </a:lnTo>
                  <a:cubicBezTo>
                    <a:pt x="6049" y="1149"/>
                    <a:pt x="6327" y="1184"/>
                    <a:pt x="6606" y="1080"/>
                  </a:cubicBezTo>
                  <a:cubicBezTo>
                    <a:pt x="6664" y="1045"/>
                    <a:pt x="6745" y="1068"/>
                    <a:pt x="6815" y="1068"/>
                  </a:cubicBezTo>
                  <a:cubicBezTo>
                    <a:pt x="7024" y="1068"/>
                    <a:pt x="7221" y="1068"/>
                    <a:pt x="7430" y="1022"/>
                  </a:cubicBezTo>
                  <a:cubicBezTo>
                    <a:pt x="7511" y="998"/>
                    <a:pt x="7616" y="987"/>
                    <a:pt x="7709" y="987"/>
                  </a:cubicBezTo>
                  <a:cubicBezTo>
                    <a:pt x="7918" y="987"/>
                    <a:pt x="8150" y="1010"/>
                    <a:pt x="8370" y="917"/>
                  </a:cubicBezTo>
                  <a:cubicBezTo>
                    <a:pt x="8428" y="906"/>
                    <a:pt x="8486" y="906"/>
                    <a:pt x="8556" y="906"/>
                  </a:cubicBezTo>
                  <a:lnTo>
                    <a:pt x="9856" y="906"/>
                  </a:lnTo>
                  <a:lnTo>
                    <a:pt x="9972" y="906"/>
                  </a:lnTo>
                  <a:cubicBezTo>
                    <a:pt x="10089" y="917"/>
                    <a:pt x="10147" y="964"/>
                    <a:pt x="10147" y="1080"/>
                  </a:cubicBezTo>
                  <a:cubicBezTo>
                    <a:pt x="10158" y="1254"/>
                    <a:pt x="10239" y="1405"/>
                    <a:pt x="10332" y="1556"/>
                  </a:cubicBezTo>
                  <a:cubicBezTo>
                    <a:pt x="10402" y="1556"/>
                    <a:pt x="10472" y="1567"/>
                    <a:pt x="10553" y="1567"/>
                  </a:cubicBezTo>
                  <a:cubicBezTo>
                    <a:pt x="10820" y="1591"/>
                    <a:pt x="10971" y="1741"/>
                    <a:pt x="10982" y="2020"/>
                  </a:cubicBezTo>
                  <a:cubicBezTo>
                    <a:pt x="10982" y="2125"/>
                    <a:pt x="10959" y="2229"/>
                    <a:pt x="11017" y="2322"/>
                  </a:cubicBezTo>
                  <a:cubicBezTo>
                    <a:pt x="11145" y="2357"/>
                    <a:pt x="11273" y="2345"/>
                    <a:pt x="11389" y="2310"/>
                  </a:cubicBezTo>
                  <a:cubicBezTo>
                    <a:pt x="11400" y="2183"/>
                    <a:pt x="11424" y="1451"/>
                    <a:pt x="11389" y="1382"/>
                  </a:cubicBezTo>
                  <a:cubicBezTo>
                    <a:pt x="11307" y="1196"/>
                    <a:pt x="11319" y="1010"/>
                    <a:pt x="11319" y="813"/>
                  </a:cubicBezTo>
                  <a:cubicBezTo>
                    <a:pt x="11319" y="627"/>
                    <a:pt x="11226" y="511"/>
                    <a:pt x="11052" y="441"/>
                  </a:cubicBezTo>
                  <a:cubicBezTo>
                    <a:pt x="10913" y="383"/>
                    <a:pt x="10750" y="337"/>
                    <a:pt x="10576" y="337"/>
                  </a:cubicBezTo>
                  <a:cubicBezTo>
                    <a:pt x="9972" y="348"/>
                    <a:pt x="9369" y="337"/>
                    <a:pt x="8765" y="337"/>
                  </a:cubicBezTo>
                  <a:cubicBezTo>
                    <a:pt x="8544" y="337"/>
                    <a:pt x="8312" y="383"/>
                    <a:pt x="8115" y="279"/>
                  </a:cubicBezTo>
                  <a:cubicBezTo>
                    <a:pt x="8092" y="267"/>
                    <a:pt x="8069" y="267"/>
                    <a:pt x="8057" y="267"/>
                  </a:cubicBezTo>
                  <a:cubicBezTo>
                    <a:pt x="7767" y="267"/>
                    <a:pt x="7476" y="256"/>
                    <a:pt x="7198" y="279"/>
                  </a:cubicBezTo>
                  <a:cubicBezTo>
                    <a:pt x="6838" y="314"/>
                    <a:pt x="6490" y="372"/>
                    <a:pt x="6141" y="406"/>
                  </a:cubicBezTo>
                  <a:cubicBezTo>
                    <a:pt x="5944" y="430"/>
                    <a:pt x="5747" y="441"/>
                    <a:pt x="5561" y="441"/>
                  </a:cubicBezTo>
                  <a:cubicBezTo>
                    <a:pt x="5306" y="441"/>
                    <a:pt x="5062" y="453"/>
                    <a:pt x="4830" y="488"/>
                  </a:cubicBezTo>
                  <a:cubicBezTo>
                    <a:pt x="4412" y="546"/>
                    <a:pt x="4005" y="569"/>
                    <a:pt x="3587" y="615"/>
                  </a:cubicBezTo>
                  <a:lnTo>
                    <a:pt x="3193" y="662"/>
                  </a:lnTo>
                  <a:cubicBezTo>
                    <a:pt x="2786" y="720"/>
                    <a:pt x="2403" y="871"/>
                    <a:pt x="1985" y="871"/>
                  </a:cubicBezTo>
                  <a:cubicBezTo>
                    <a:pt x="1974" y="871"/>
                    <a:pt x="1939" y="871"/>
                    <a:pt x="1927" y="894"/>
                  </a:cubicBezTo>
                  <a:cubicBezTo>
                    <a:pt x="1695" y="987"/>
                    <a:pt x="1416" y="917"/>
                    <a:pt x="1184" y="1033"/>
                  </a:cubicBezTo>
                  <a:cubicBezTo>
                    <a:pt x="998" y="1022"/>
                    <a:pt x="859" y="1091"/>
                    <a:pt x="685" y="1196"/>
                  </a:cubicBezTo>
                  <a:cubicBezTo>
                    <a:pt x="650" y="1312"/>
                    <a:pt x="639" y="1440"/>
                    <a:pt x="592" y="1556"/>
                  </a:cubicBezTo>
                  <a:cubicBezTo>
                    <a:pt x="534" y="1718"/>
                    <a:pt x="546" y="1904"/>
                    <a:pt x="511" y="2067"/>
                  </a:cubicBezTo>
                  <a:cubicBezTo>
                    <a:pt x="464" y="2241"/>
                    <a:pt x="464" y="2415"/>
                    <a:pt x="453" y="2577"/>
                  </a:cubicBezTo>
                  <a:cubicBezTo>
                    <a:pt x="453" y="2705"/>
                    <a:pt x="453" y="2833"/>
                    <a:pt x="406" y="2960"/>
                  </a:cubicBezTo>
                  <a:cubicBezTo>
                    <a:pt x="372" y="3077"/>
                    <a:pt x="360" y="3181"/>
                    <a:pt x="360" y="3297"/>
                  </a:cubicBezTo>
                  <a:lnTo>
                    <a:pt x="360" y="4644"/>
                  </a:lnTo>
                  <a:cubicBezTo>
                    <a:pt x="360" y="4725"/>
                    <a:pt x="348" y="4795"/>
                    <a:pt x="372" y="4864"/>
                  </a:cubicBezTo>
                  <a:cubicBezTo>
                    <a:pt x="464" y="5050"/>
                    <a:pt x="453" y="5247"/>
                    <a:pt x="453" y="5433"/>
                  </a:cubicBezTo>
                  <a:cubicBezTo>
                    <a:pt x="453" y="5503"/>
                    <a:pt x="430" y="5573"/>
                    <a:pt x="464" y="5654"/>
                  </a:cubicBezTo>
                  <a:cubicBezTo>
                    <a:pt x="534" y="5793"/>
                    <a:pt x="523" y="5956"/>
                    <a:pt x="523" y="6095"/>
                  </a:cubicBezTo>
                  <a:cubicBezTo>
                    <a:pt x="523" y="6153"/>
                    <a:pt x="523" y="6211"/>
                    <a:pt x="534" y="6246"/>
                  </a:cubicBezTo>
                  <a:cubicBezTo>
                    <a:pt x="627" y="6420"/>
                    <a:pt x="604" y="6606"/>
                    <a:pt x="604" y="6780"/>
                  </a:cubicBezTo>
                  <a:cubicBezTo>
                    <a:pt x="604" y="7070"/>
                    <a:pt x="604" y="7349"/>
                    <a:pt x="627" y="7639"/>
                  </a:cubicBezTo>
                  <a:cubicBezTo>
                    <a:pt x="627" y="7720"/>
                    <a:pt x="627" y="7813"/>
                    <a:pt x="650" y="7883"/>
                  </a:cubicBezTo>
                  <a:cubicBezTo>
                    <a:pt x="708" y="8010"/>
                    <a:pt x="708" y="8150"/>
                    <a:pt x="708" y="8277"/>
                  </a:cubicBezTo>
                  <a:cubicBezTo>
                    <a:pt x="708" y="8475"/>
                    <a:pt x="801" y="8672"/>
                    <a:pt x="859" y="8870"/>
                  </a:cubicBezTo>
                  <a:cubicBezTo>
                    <a:pt x="998" y="8870"/>
                    <a:pt x="1149" y="8881"/>
                    <a:pt x="1289" y="8881"/>
                  </a:cubicBezTo>
                  <a:cubicBezTo>
                    <a:pt x="1416" y="8881"/>
                    <a:pt x="1556" y="8881"/>
                    <a:pt x="1683" y="8916"/>
                  </a:cubicBezTo>
                  <a:cubicBezTo>
                    <a:pt x="1823" y="8939"/>
                    <a:pt x="1962" y="8904"/>
                    <a:pt x="2101" y="8870"/>
                  </a:cubicBezTo>
                  <a:cubicBezTo>
                    <a:pt x="2159" y="8858"/>
                    <a:pt x="2217" y="8870"/>
                    <a:pt x="2287" y="8870"/>
                  </a:cubicBezTo>
                  <a:lnTo>
                    <a:pt x="2902" y="8870"/>
                  </a:lnTo>
                  <a:cubicBezTo>
                    <a:pt x="2972" y="8870"/>
                    <a:pt x="3042" y="8881"/>
                    <a:pt x="3123" y="8858"/>
                  </a:cubicBezTo>
                  <a:cubicBezTo>
                    <a:pt x="3367" y="8753"/>
                    <a:pt x="3622" y="8788"/>
                    <a:pt x="3878" y="8788"/>
                  </a:cubicBezTo>
                  <a:cubicBezTo>
                    <a:pt x="4121" y="8788"/>
                    <a:pt x="4365" y="8811"/>
                    <a:pt x="4597" y="8730"/>
                  </a:cubicBezTo>
                  <a:cubicBezTo>
                    <a:pt x="4655" y="8695"/>
                    <a:pt x="4748" y="8707"/>
                    <a:pt x="4818" y="8707"/>
                  </a:cubicBezTo>
                  <a:lnTo>
                    <a:pt x="5364" y="8707"/>
                  </a:lnTo>
                  <a:cubicBezTo>
                    <a:pt x="5445" y="8707"/>
                    <a:pt x="5514" y="8730"/>
                    <a:pt x="5584" y="8695"/>
                  </a:cubicBezTo>
                  <a:cubicBezTo>
                    <a:pt x="5793" y="8614"/>
                    <a:pt x="5990" y="8637"/>
                    <a:pt x="6199" y="8626"/>
                  </a:cubicBezTo>
                  <a:cubicBezTo>
                    <a:pt x="6432" y="8626"/>
                    <a:pt x="6664" y="8649"/>
                    <a:pt x="6896" y="8556"/>
                  </a:cubicBezTo>
                  <a:cubicBezTo>
                    <a:pt x="6966" y="8521"/>
                    <a:pt x="7047" y="8533"/>
                    <a:pt x="7140" y="8533"/>
                  </a:cubicBezTo>
                  <a:lnTo>
                    <a:pt x="8324" y="8533"/>
                  </a:lnTo>
                  <a:cubicBezTo>
                    <a:pt x="8428" y="8533"/>
                    <a:pt x="8533" y="8556"/>
                    <a:pt x="8637" y="8510"/>
                  </a:cubicBezTo>
                  <a:cubicBezTo>
                    <a:pt x="8812" y="8452"/>
                    <a:pt x="8986" y="8452"/>
                    <a:pt x="9160" y="8452"/>
                  </a:cubicBezTo>
                  <a:cubicBezTo>
                    <a:pt x="9241" y="8452"/>
                    <a:pt x="9311" y="8452"/>
                    <a:pt x="9404" y="8440"/>
                  </a:cubicBezTo>
                  <a:cubicBezTo>
                    <a:pt x="9868" y="8359"/>
                    <a:pt x="10332" y="8289"/>
                    <a:pt x="10797" y="8196"/>
                  </a:cubicBezTo>
                  <a:cubicBezTo>
                    <a:pt x="10924" y="8173"/>
                    <a:pt x="11052" y="8127"/>
                    <a:pt x="11191" y="8115"/>
                  </a:cubicBezTo>
                  <a:cubicBezTo>
                    <a:pt x="11366" y="8103"/>
                    <a:pt x="11505" y="8068"/>
                    <a:pt x="11633" y="7987"/>
                  </a:cubicBezTo>
                  <a:cubicBezTo>
                    <a:pt x="11725" y="7836"/>
                    <a:pt x="11749" y="7697"/>
                    <a:pt x="11749" y="7534"/>
                  </a:cubicBezTo>
                  <a:cubicBezTo>
                    <a:pt x="11749" y="6954"/>
                    <a:pt x="11772" y="6374"/>
                    <a:pt x="11772" y="5793"/>
                  </a:cubicBezTo>
                  <a:cubicBezTo>
                    <a:pt x="11772" y="5781"/>
                    <a:pt x="11749" y="5758"/>
                    <a:pt x="11737" y="5723"/>
                  </a:cubicBezTo>
                  <a:cubicBezTo>
                    <a:pt x="11598" y="5700"/>
                    <a:pt x="11447" y="5677"/>
                    <a:pt x="11284" y="5747"/>
                  </a:cubicBezTo>
                  <a:lnTo>
                    <a:pt x="11284" y="6083"/>
                  </a:lnTo>
                  <a:cubicBezTo>
                    <a:pt x="11307" y="6269"/>
                    <a:pt x="11249" y="6443"/>
                    <a:pt x="11099" y="6594"/>
                  </a:cubicBezTo>
                  <a:cubicBezTo>
                    <a:pt x="10959" y="6606"/>
                    <a:pt x="10797" y="6617"/>
                    <a:pt x="10623" y="6629"/>
                  </a:cubicBezTo>
                  <a:cubicBezTo>
                    <a:pt x="10623" y="6722"/>
                    <a:pt x="10611" y="6791"/>
                    <a:pt x="10611" y="6873"/>
                  </a:cubicBezTo>
                  <a:cubicBezTo>
                    <a:pt x="10623" y="7058"/>
                    <a:pt x="10576" y="7233"/>
                    <a:pt x="10506" y="7407"/>
                  </a:cubicBezTo>
                  <a:cubicBezTo>
                    <a:pt x="10472" y="7488"/>
                    <a:pt x="10414" y="7534"/>
                    <a:pt x="10332" y="7546"/>
                  </a:cubicBezTo>
                  <a:lnTo>
                    <a:pt x="10216" y="7546"/>
                  </a:lnTo>
                  <a:cubicBezTo>
                    <a:pt x="9949" y="7546"/>
                    <a:pt x="9682" y="7523"/>
                    <a:pt x="9427" y="7616"/>
                  </a:cubicBezTo>
                  <a:cubicBezTo>
                    <a:pt x="9404" y="7639"/>
                    <a:pt x="9346" y="7616"/>
                    <a:pt x="9311" y="7616"/>
                  </a:cubicBezTo>
                  <a:cubicBezTo>
                    <a:pt x="9079" y="7616"/>
                    <a:pt x="8846" y="7604"/>
                    <a:pt x="8614" y="7697"/>
                  </a:cubicBezTo>
                  <a:cubicBezTo>
                    <a:pt x="8579" y="7709"/>
                    <a:pt x="8521" y="7697"/>
                    <a:pt x="8475" y="7709"/>
                  </a:cubicBezTo>
                  <a:cubicBezTo>
                    <a:pt x="8417" y="7709"/>
                    <a:pt x="8347" y="7709"/>
                    <a:pt x="8301" y="7743"/>
                  </a:cubicBezTo>
                  <a:cubicBezTo>
                    <a:pt x="8138" y="7813"/>
                    <a:pt x="7964" y="7825"/>
                    <a:pt x="7790" y="7790"/>
                  </a:cubicBezTo>
                  <a:cubicBezTo>
                    <a:pt x="7488" y="7767"/>
                    <a:pt x="7198" y="7894"/>
                    <a:pt x="6873" y="7894"/>
                  </a:cubicBezTo>
                  <a:cubicBezTo>
                    <a:pt x="6733" y="7964"/>
                    <a:pt x="6559" y="7987"/>
                    <a:pt x="6397" y="7964"/>
                  </a:cubicBezTo>
                  <a:cubicBezTo>
                    <a:pt x="6350" y="7964"/>
                    <a:pt x="6292" y="7964"/>
                    <a:pt x="6257" y="7999"/>
                  </a:cubicBezTo>
                  <a:cubicBezTo>
                    <a:pt x="6118" y="8057"/>
                    <a:pt x="5979" y="8057"/>
                    <a:pt x="5828" y="8057"/>
                  </a:cubicBezTo>
                  <a:cubicBezTo>
                    <a:pt x="5712" y="8057"/>
                    <a:pt x="5573" y="8022"/>
                    <a:pt x="5468" y="8068"/>
                  </a:cubicBezTo>
                  <a:cubicBezTo>
                    <a:pt x="5224" y="8161"/>
                    <a:pt x="4992" y="8127"/>
                    <a:pt x="4748" y="8138"/>
                  </a:cubicBezTo>
                  <a:cubicBezTo>
                    <a:pt x="4644" y="8138"/>
                    <a:pt x="4528" y="8115"/>
                    <a:pt x="4435" y="8161"/>
                  </a:cubicBezTo>
                  <a:cubicBezTo>
                    <a:pt x="4191" y="8277"/>
                    <a:pt x="3936" y="8231"/>
                    <a:pt x="3680" y="8231"/>
                  </a:cubicBezTo>
                  <a:cubicBezTo>
                    <a:pt x="3587" y="8231"/>
                    <a:pt x="3471" y="8219"/>
                    <a:pt x="3378" y="8243"/>
                  </a:cubicBezTo>
                  <a:cubicBezTo>
                    <a:pt x="3216" y="8324"/>
                    <a:pt x="3065" y="8289"/>
                    <a:pt x="2902" y="8277"/>
                  </a:cubicBezTo>
                  <a:lnTo>
                    <a:pt x="2508" y="8231"/>
                  </a:lnTo>
                  <a:cubicBezTo>
                    <a:pt x="2194" y="8324"/>
                    <a:pt x="1939" y="8289"/>
                    <a:pt x="1695" y="8277"/>
                  </a:cubicBezTo>
                  <a:close/>
                  <a:moveTo>
                    <a:pt x="11865" y="2670"/>
                  </a:moveTo>
                  <a:cubicBezTo>
                    <a:pt x="11540" y="2601"/>
                    <a:pt x="10994" y="2601"/>
                    <a:pt x="10739" y="2659"/>
                  </a:cubicBezTo>
                  <a:cubicBezTo>
                    <a:pt x="10739" y="2891"/>
                    <a:pt x="10692" y="3123"/>
                    <a:pt x="10785" y="3344"/>
                  </a:cubicBezTo>
                  <a:cubicBezTo>
                    <a:pt x="10808" y="3413"/>
                    <a:pt x="10808" y="3506"/>
                    <a:pt x="10808" y="3587"/>
                  </a:cubicBezTo>
                  <a:cubicBezTo>
                    <a:pt x="10843" y="3820"/>
                    <a:pt x="10843" y="4052"/>
                    <a:pt x="10913" y="4284"/>
                  </a:cubicBezTo>
                  <a:cubicBezTo>
                    <a:pt x="10971" y="4470"/>
                    <a:pt x="10971" y="4644"/>
                    <a:pt x="10982" y="4818"/>
                  </a:cubicBezTo>
                  <a:cubicBezTo>
                    <a:pt x="10982" y="5004"/>
                    <a:pt x="10959" y="5178"/>
                    <a:pt x="10994" y="5352"/>
                  </a:cubicBezTo>
                  <a:cubicBezTo>
                    <a:pt x="11099" y="5398"/>
                    <a:pt x="11191" y="5445"/>
                    <a:pt x="11273" y="5491"/>
                  </a:cubicBezTo>
                  <a:cubicBezTo>
                    <a:pt x="11400" y="5445"/>
                    <a:pt x="11540" y="5410"/>
                    <a:pt x="11691" y="5468"/>
                  </a:cubicBezTo>
                  <a:cubicBezTo>
                    <a:pt x="11807" y="5514"/>
                    <a:pt x="11958" y="5503"/>
                    <a:pt x="12085" y="5456"/>
                  </a:cubicBezTo>
                  <a:cubicBezTo>
                    <a:pt x="12097" y="5410"/>
                    <a:pt x="12120" y="5375"/>
                    <a:pt x="12120" y="5340"/>
                  </a:cubicBezTo>
                  <a:cubicBezTo>
                    <a:pt x="12120" y="5004"/>
                    <a:pt x="12097" y="4690"/>
                    <a:pt x="12132" y="4354"/>
                  </a:cubicBezTo>
                  <a:cubicBezTo>
                    <a:pt x="12155" y="4017"/>
                    <a:pt x="12027" y="3692"/>
                    <a:pt x="12074" y="3355"/>
                  </a:cubicBezTo>
                  <a:cubicBezTo>
                    <a:pt x="12074" y="3320"/>
                    <a:pt x="12039" y="3297"/>
                    <a:pt x="12027" y="3262"/>
                  </a:cubicBezTo>
                  <a:cubicBezTo>
                    <a:pt x="12016" y="3227"/>
                    <a:pt x="11981" y="3181"/>
                    <a:pt x="11969" y="3123"/>
                  </a:cubicBezTo>
                  <a:cubicBezTo>
                    <a:pt x="11946" y="3007"/>
                    <a:pt x="11911" y="2844"/>
                    <a:pt x="11865" y="2670"/>
                  </a:cubicBezTo>
                  <a:close/>
                  <a:moveTo>
                    <a:pt x="9984" y="1916"/>
                  </a:moveTo>
                  <a:cubicBezTo>
                    <a:pt x="9961" y="2020"/>
                    <a:pt x="9961" y="2090"/>
                    <a:pt x="9961" y="2183"/>
                  </a:cubicBezTo>
                  <a:lnTo>
                    <a:pt x="9961" y="3135"/>
                  </a:lnTo>
                  <a:cubicBezTo>
                    <a:pt x="9961" y="3309"/>
                    <a:pt x="9949" y="3483"/>
                    <a:pt x="10019" y="3645"/>
                  </a:cubicBezTo>
                  <a:cubicBezTo>
                    <a:pt x="10054" y="3703"/>
                    <a:pt x="10054" y="3761"/>
                    <a:pt x="10042" y="3820"/>
                  </a:cubicBezTo>
                  <a:cubicBezTo>
                    <a:pt x="9996" y="4145"/>
                    <a:pt x="10158" y="4446"/>
                    <a:pt x="10147" y="4760"/>
                  </a:cubicBezTo>
                  <a:cubicBezTo>
                    <a:pt x="10228" y="4957"/>
                    <a:pt x="10205" y="5143"/>
                    <a:pt x="10216" y="5329"/>
                  </a:cubicBezTo>
                  <a:cubicBezTo>
                    <a:pt x="10216" y="5422"/>
                    <a:pt x="10216" y="5514"/>
                    <a:pt x="10251" y="5607"/>
                  </a:cubicBezTo>
                  <a:cubicBezTo>
                    <a:pt x="10297" y="5723"/>
                    <a:pt x="10309" y="5840"/>
                    <a:pt x="10309" y="5967"/>
                  </a:cubicBezTo>
                  <a:cubicBezTo>
                    <a:pt x="10309" y="6083"/>
                    <a:pt x="10297" y="6211"/>
                    <a:pt x="10344" y="6316"/>
                  </a:cubicBezTo>
                  <a:cubicBezTo>
                    <a:pt x="10506" y="6420"/>
                    <a:pt x="10646" y="6443"/>
                    <a:pt x="10820" y="6432"/>
                  </a:cubicBezTo>
                  <a:cubicBezTo>
                    <a:pt x="10913" y="6420"/>
                    <a:pt x="10948" y="6374"/>
                    <a:pt x="10948" y="6304"/>
                  </a:cubicBezTo>
                  <a:lnTo>
                    <a:pt x="10948" y="5828"/>
                  </a:lnTo>
                  <a:cubicBezTo>
                    <a:pt x="10704" y="5712"/>
                    <a:pt x="10704" y="5712"/>
                    <a:pt x="10704" y="5480"/>
                  </a:cubicBezTo>
                  <a:lnTo>
                    <a:pt x="10704" y="5201"/>
                  </a:lnTo>
                  <a:cubicBezTo>
                    <a:pt x="10692" y="4911"/>
                    <a:pt x="10750" y="4632"/>
                    <a:pt x="10634" y="4354"/>
                  </a:cubicBezTo>
                  <a:cubicBezTo>
                    <a:pt x="10623" y="4319"/>
                    <a:pt x="10634" y="4261"/>
                    <a:pt x="10623" y="4214"/>
                  </a:cubicBezTo>
                  <a:cubicBezTo>
                    <a:pt x="10623" y="4156"/>
                    <a:pt x="10599" y="4087"/>
                    <a:pt x="10588" y="4040"/>
                  </a:cubicBezTo>
                  <a:cubicBezTo>
                    <a:pt x="10530" y="3912"/>
                    <a:pt x="10530" y="3773"/>
                    <a:pt x="10530" y="3645"/>
                  </a:cubicBezTo>
                  <a:cubicBezTo>
                    <a:pt x="10530" y="3587"/>
                    <a:pt x="10530" y="3518"/>
                    <a:pt x="10518" y="3460"/>
                  </a:cubicBezTo>
                  <a:cubicBezTo>
                    <a:pt x="10402" y="3135"/>
                    <a:pt x="10472" y="2810"/>
                    <a:pt x="10460" y="2484"/>
                  </a:cubicBezTo>
                  <a:cubicBezTo>
                    <a:pt x="10460" y="2415"/>
                    <a:pt x="10506" y="2357"/>
                    <a:pt x="10576" y="2322"/>
                  </a:cubicBezTo>
                  <a:cubicBezTo>
                    <a:pt x="10623" y="2310"/>
                    <a:pt x="10657" y="2287"/>
                    <a:pt x="10692" y="2264"/>
                  </a:cubicBezTo>
                  <a:cubicBezTo>
                    <a:pt x="10739" y="2113"/>
                    <a:pt x="10692" y="2008"/>
                    <a:pt x="10576" y="1904"/>
                  </a:cubicBezTo>
                  <a:cubicBezTo>
                    <a:pt x="10402" y="1881"/>
                    <a:pt x="10216" y="1858"/>
                    <a:pt x="9984" y="1916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21"/>
            <p:cNvSpPr/>
            <p:nvPr/>
          </p:nvSpPr>
          <p:spPr>
            <a:xfrm>
              <a:off x="2115625" y="2668975"/>
              <a:ext cx="62700" cy="44450"/>
            </a:xfrm>
            <a:custGeom>
              <a:avLst/>
              <a:gdLst/>
              <a:ahLst/>
              <a:cxnLst/>
              <a:rect l="l" t="t" r="r" b="b"/>
              <a:pathLst>
                <a:path w="2508" h="1778" extrusionOk="0">
                  <a:moveTo>
                    <a:pt x="1579" y="12"/>
                  </a:moveTo>
                  <a:lnTo>
                    <a:pt x="2043" y="12"/>
                  </a:lnTo>
                  <a:cubicBezTo>
                    <a:pt x="2148" y="12"/>
                    <a:pt x="2218" y="36"/>
                    <a:pt x="2310" y="94"/>
                  </a:cubicBezTo>
                  <a:cubicBezTo>
                    <a:pt x="2380" y="152"/>
                    <a:pt x="2415" y="210"/>
                    <a:pt x="2415" y="303"/>
                  </a:cubicBezTo>
                  <a:cubicBezTo>
                    <a:pt x="2415" y="430"/>
                    <a:pt x="2461" y="558"/>
                    <a:pt x="2473" y="697"/>
                  </a:cubicBezTo>
                  <a:cubicBezTo>
                    <a:pt x="2508" y="953"/>
                    <a:pt x="2496" y="1220"/>
                    <a:pt x="2496" y="1487"/>
                  </a:cubicBezTo>
                  <a:cubicBezTo>
                    <a:pt x="2496" y="1580"/>
                    <a:pt x="2415" y="1603"/>
                    <a:pt x="2345" y="1615"/>
                  </a:cubicBezTo>
                  <a:cubicBezTo>
                    <a:pt x="2276" y="1615"/>
                    <a:pt x="2206" y="1638"/>
                    <a:pt x="2125" y="1638"/>
                  </a:cubicBezTo>
                  <a:lnTo>
                    <a:pt x="1393" y="1638"/>
                  </a:lnTo>
                  <a:cubicBezTo>
                    <a:pt x="1312" y="1638"/>
                    <a:pt x="1242" y="1615"/>
                    <a:pt x="1173" y="1661"/>
                  </a:cubicBezTo>
                  <a:cubicBezTo>
                    <a:pt x="952" y="1777"/>
                    <a:pt x="732" y="1719"/>
                    <a:pt x="499" y="1742"/>
                  </a:cubicBezTo>
                  <a:cubicBezTo>
                    <a:pt x="418" y="1742"/>
                    <a:pt x="348" y="1707"/>
                    <a:pt x="302" y="1638"/>
                  </a:cubicBezTo>
                  <a:cubicBezTo>
                    <a:pt x="198" y="1475"/>
                    <a:pt x="81" y="1313"/>
                    <a:pt x="116" y="1115"/>
                  </a:cubicBezTo>
                  <a:cubicBezTo>
                    <a:pt x="116" y="1069"/>
                    <a:pt x="116" y="1022"/>
                    <a:pt x="93" y="999"/>
                  </a:cubicBezTo>
                  <a:cubicBezTo>
                    <a:pt x="0" y="802"/>
                    <a:pt x="35" y="616"/>
                    <a:pt x="35" y="430"/>
                  </a:cubicBezTo>
                  <a:cubicBezTo>
                    <a:pt x="35" y="291"/>
                    <a:pt x="81" y="256"/>
                    <a:pt x="244" y="210"/>
                  </a:cubicBezTo>
                  <a:cubicBezTo>
                    <a:pt x="430" y="152"/>
                    <a:pt x="650" y="140"/>
                    <a:pt x="836" y="94"/>
                  </a:cubicBezTo>
                  <a:cubicBezTo>
                    <a:pt x="1022" y="47"/>
                    <a:pt x="1196" y="36"/>
                    <a:pt x="1382" y="36"/>
                  </a:cubicBezTo>
                  <a:cubicBezTo>
                    <a:pt x="1440" y="1"/>
                    <a:pt x="1509" y="12"/>
                    <a:pt x="1579" y="12"/>
                  </a:cubicBezTo>
                  <a:close/>
                  <a:moveTo>
                    <a:pt x="2206" y="1359"/>
                  </a:moveTo>
                  <a:cubicBezTo>
                    <a:pt x="2310" y="988"/>
                    <a:pt x="2171" y="651"/>
                    <a:pt x="2148" y="314"/>
                  </a:cubicBezTo>
                  <a:cubicBezTo>
                    <a:pt x="1974" y="291"/>
                    <a:pt x="1184" y="268"/>
                    <a:pt x="1068" y="303"/>
                  </a:cubicBezTo>
                  <a:cubicBezTo>
                    <a:pt x="1057" y="303"/>
                    <a:pt x="1033" y="314"/>
                    <a:pt x="1010" y="314"/>
                  </a:cubicBezTo>
                  <a:cubicBezTo>
                    <a:pt x="894" y="372"/>
                    <a:pt x="778" y="384"/>
                    <a:pt x="650" y="372"/>
                  </a:cubicBezTo>
                  <a:cubicBezTo>
                    <a:pt x="523" y="372"/>
                    <a:pt x="418" y="407"/>
                    <a:pt x="302" y="500"/>
                  </a:cubicBezTo>
                  <a:cubicBezTo>
                    <a:pt x="314" y="593"/>
                    <a:pt x="337" y="697"/>
                    <a:pt x="348" y="790"/>
                  </a:cubicBezTo>
                  <a:cubicBezTo>
                    <a:pt x="360" y="872"/>
                    <a:pt x="395" y="941"/>
                    <a:pt x="395" y="999"/>
                  </a:cubicBezTo>
                  <a:cubicBezTo>
                    <a:pt x="395" y="1162"/>
                    <a:pt x="453" y="1289"/>
                    <a:pt x="569" y="1417"/>
                  </a:cubicBezTo>
                  <a:cubicBezTo>
                    <a:pt x="697" y="1417"/>
                    <a:pt x="836" y="1440"/>
                    <a:pt x="952" y="1406"/>
                  </a:cubicBezTo>
                  <a:cubicBezTo>
                    <a:pt x="1115" y="1348"/>
                    <a:pt x="1277" y="1348"/>
                    <a:pt x="1440" y="1348"/>
                  </a:cubicBezTo>
                  <a:cubicBezTo>
                    <a:pt x="1684" y="1359"/>
                    <a:pt x="1939" y="1359"/>
                    <a:pt x="2206" y="1359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21"/>
            <p:cNvSpPr/>
            <p:nvPr/>
          </p:nvSpPr>
          <p:spPr>
            <a:xfrm>
              <a:off x="2021300" y="2692200"/>
              <a:ext cx="10750" cy="104500"/>
            </a:xfrm>
            <a:custGeom>
              <a:avLst/>
              <a:gdLst/>
              <a:ahLst/>
              <a:cxnLst/>
              <a:rect l="l" t="t" r="r" b="b"/>
              <a:pathLst>
                <a:path w="430" h="4180" extrusionOk="0">
                  <a:moveTo>
                    <a:pt x="430" y="4145"/>
                  </a:moveTo>
                  <a:cubicBezTo>
                    <a:pt x="302" y="4180"/>
                    <a:pt x="244" y="4099"/>
                    <a:pt x="221" y="4017"/>
                  </a:cubicBezTo>
                  <a:cubicBezTo>
                    <a:pt x="198" y="3924"/>
                    <a:pt x="198" y="3832"/>
                    <a:pt x="198" y="3739"/>
                  </a:cubicBezTo>
                  <a:cubicBezTo>
                    <a:pt x="198" y="3565"/>
                    <a:pt x="198" y="3390"/>
                    <a:pt x="140" y="3216"/>
                  </a:cubicBezTo>
                  <a:cubicBezTo>
                    <a:pt x="116" y="3112"/>
                    <a:pt x="116" y="3019"/>
                    <a:pt x="116" y="2914"/>
                  </a:cubicBezTo>
                  <a:lnTo>
                    <a:pt x="116" y="2055"/>
                  </a:lnTo>
                  <a:cubicBezTo>
                    <a:pt x="116" y="1916"/>
                    <a:pt x="105" y="1754"/>
                    <a:pt x="58" y="1603"/>
                  </a:cubicBezTo>
                  <a:cubicBezTo>
                    <a:pt x="0" y="1394"/>
                    <a:pt x="0" y="1161"/>
                    <a:pt x="128" y="953"/>
                  </a:cubicBezTo>
                  <a:cubicBezTo>
                    <a:pt x="232" y="813"/>
                    <a:pt x="232" y="651"/>
                    <a:pt x="163" y="488"/>
                  </a:cubicBezTo>
                  <a:cubicBezTo>
                    <a:pt x="105" y="360"/>
                    <a:pt x="105" y="233"/>
                    <a:pt x="140" y="93"/>
                  </a:cubicBezTo>
                  <a:cubicBezTo>
                    <a:pt x="163" y="70"/>
                    <a:pt x="186" y="35"/>
                    <a:pt x="221" y="1"/>
                  </a:cubicBezTo>
                  <a:cubicBezTo>
                    <a:pt x="244" y="24"/>
                    <a:pt x="290" y="35"/>
                    <a:pt x="290" y="59"/>
                  </a:cubicBezTo>
                  <a:cubicBezTo>
                    <a:pt x="337" y="256"/>
                    <a:pt x="372" y="442"/>
                    <a:pt x="407" y="651"/>
                  </a:cubicBezTo>
                  <a:cubicBezTo>
                    <a:pt x="418" y="790"/>
                    <a:pt x="407" y="941"/>
                    <a:pt x="337" y="1069"/>
                  </a:cubicBezTo>
                  <a:cubicBezTo>
                    <a:pt x="232" y="1243"/>
                    <a:pt x="221" y="1417"/>
                    <a:pt x="302" y="1591"/>
                  </a:cubicBezTo>
                  <a:cubicBezTo>
                    <a:pt x="337" y="1684"/>
                    <a:pt x="348" y="1765"/>
                    <a:pt x="348" y="1870"/>
                  </a:cubicBezTo>
                  <a:cubicBezTo>
                    <a:pt x="348" y="2160"/>
                    <a:pt x="348" y="2439"/>
                    <a:pt x="360" y="2729"/>
                  </a:cubicBezTo>
                  <a:cubicBezTo>
                    <a:pt x="360" y="2926"/>
                    <a:pt x="348" y="3135"/>
                    <a:pt x="418" y="3332"/>
                  </a:cubicBezTo>
                  <a:cubicBezTo>
                    <a:pt x="430" y="3390"/>
                    <a:pt x="430" y="3449"/>
                    <a:pt x="430" y="3518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21"/>
            <p:cNvSpPr/>
            <p:nvPr/>
          </p:nvSpPr>
          <p:spPr>
            <a:xfrm>
              <a:off x="2053800" y="2689300"/>
              <a:ext cx="13950" cy="108000"/>
            </a:xfrm>
            <a:custGeom>
              <a:avLst/>
              <a:gdLst/>
              <a:ahLst/>
              <a:cxnLst/>
              <a:rect l="l" t="t" r="r" b="b"/>
              <a:pathLst>
                <a:path w="558" h="4320" extrusionOk="0">
                  <a:moveTo>
                    <a:pt x="291" y="1417"/>
                  </a:moveTo>
                  <a:lnTo>
                    <a:pt x="291" y="1928"/>
                  </a:lnTo>
                  <a:cubicBezTo>
                    <a:pt x="291" y="2055"/>
                    <a:pt x="314" y="2183"/>
                    <a:pt x="337" y="2322"/>
                  </a:cubicBezTo>
                  <a:cubicBezTo>
                    <a:pt x="384" y="2462"/>
                    <a:pt x="395" y="2624"/>
                    <a:pt x="384" y="2763"/>
                  </a:cubicBezTo>
                  <a:cubicBezTo>
                    <a:pt x="384" y="3042"/>
                    <a:pt x="453" y="3286"/>
                    <a:pt x="500" y="3553"/>
                  </a:cubicBezTo>
                  <a:cubicBezTo>
                    <a:pt x="546" y="3750"/>
                    <a:pt x="546" y="3971"/>
                    <a:pt x="558" y="4191"/>
                  </a:cubicBezTo>
                  <a:cubicBezTo>
                    <a:pt x="558" y="4215"/>
                    <a:pt x="546" y="4261"/>
                    <a:pt x="523" y="4273"/>
                  </a:cubicBezTo>
                  <a:cubicBezTo>
                    <a:pt x="500" y="4307"/>
                    <a:pt x="453" y="4319"/>
                    <a:pt x="430" y="4319"/>
                  </a:cubicBezTo>
                  <a:cubicBezTo>
                    <a:pt x="395" y="4319"/>
                    <a:pt x="372" y="4296"/>
                    <a:pt x="372" y="4261"/>
                  </a:cubicBezTo>
                  <a:cubicBezTo>
                    <a:pt x="349" y="4191"/>
                    <a:pt x="337" y="4122"/>
                    <a:pt x="349" y="4040"/>
                  </a:cubicBezTo>
                  <a:cubicBezTo>
                    <a:pt x="395" y="3797"/>
                    <a:pt x="337" y="3565"/>
                    <a:pt x="256" y="3344"/>
                  </a:cubicBezTo>
                  <a:cubicBezTo>
                    <a:pt x="175" y="3147"/>
                    <a:pt x="163" y="2961"/>
                    <a:pt x="175" y="2752"/>
                  </a:cubicBezTo>
                  <a:cubicBezTo>
                    <a:pt x="175" y="2578"/>
                    <a:pt x="209" y="2404"/>
                    <a:pt x="117" y="2241"/>
                  </a:cubicBezTo>
                  <a:cubicBezTo>
                    <a:pt x="93" y="2183"/>
                    <a:pt x="105" y="2125"/>
                    <a:pt x="105" y="2067"/>
                  </a:cubicBezTo>
                  <a:lnTo>
                    <a:pt x="105" y="1219"/>
                  </a:lnTo>
                  <a:cubicBezTo>
                    <a:pt x="105" y="1010"/>
                    <a:pt x="105" y="813"/>
                    <a:pt x="47" y="604"/>
                  </a:cubicBezTo>
                  <a:cubicBezTo>
                    <a:pt x="0" y="476"/>
                    <a:pt x="24" y="326"/>
                    <a:pt x="24" y="186"/>
                  </a:cubicBezTo>
                  <a:cubicBezTo>
                    <a:pt x="24" y="140"/>
                    <a:pt x="47" y="82"/>
                    <a:pt x="82" y="35"/>
                  </a:cubicBezTo>
                  <a:cubicBezTo>
                    <a:pt x="105" y="0"/>
                    <a:pt x="198" y="12"/>
                    <a:pt x="209" y="59"/>
                  </a:cubicBezTo>
                  <a:cubicBezTo>
                    <a:pt x="221" y="82"/>
                    <a:pt x="233" y="117"/>
                    <a:pt x="233" y="140"/>
                  </a:cubicBezTo>
                  <a:cubicBezTo>
                    <a:pt x="221" y="558"/>
                    <a:pt x="349" y="999"/>
                    <a:pt x="291" y="1417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21"/>
            <p:cNvSpPr/>
            <p:nvPr/>
          </p:nvSpPr>
          <p:spPr>
            <a:xfrm>
              <a:off x="2081375" y="2683500"/>
              <a:ext cx="15700" cy="113500"/>
            </a:xfrm>
            <a:custGeom>
              <a:avLst/>
              <a:gdLst/>
              <a:ahLst/>
              <a:cxnLst/>
              <a:rect l="l" t="t" r="r" b="b"/>
              <a:pathLst>
                <a:path w="628" h="4540" extrusionOk="0">
                  <a:moveTo>
                    <a:pt x="453" y="4539"/>
                  </a:moveTo>
                  <a:cubicBezTo>
                    <a:pt x="349" y="4389"/>
                    <a:pt x="325" y="4272"/>
                    <a:pt x="430" y="4145"/>
                  </a:cubicBezTo>
                  <a:cubicBezTo>
                    <a:pt x="500" y="4064"/>
                    <a:pt x="500" y="3947"/>
                    <a:pt x="453" y="3855"/>
                  </a:cubicBezTo>
                  <a:cubicBezTo>
                    <a:pt x="337" y="3657"/>
                    <a:pt x="337" y="3448"/>
                    <a:pt x="349" y="3228"/>
                  </a:cubicBezTo>
                  <a:cubicBezTo>
                    <a:pt x="372" y="2914"/>
                    <a:pt x="291" y="2624"/>
                    <a:pt x="221" y="2334"/>
                  </a:cubicBezTo>
                  <a:cubicBezTo>
                    <a:pt x="198" y="2218"/>
                    <a:pt x="174" y="2090"/>
                    <a:pt x="174" y="1974"/>
                  </a:cubicBezTo>
                  <a:cubicBezTo>
                    <a:pt x="174" y="1626"/>
                    <a:pt x="174" y="1277"/>
                    <a:pt x="198" y="929"/>
                  </a:cubicBezTo>
                  <a:cubicBezTo>
                    <a:pt x="198" y="767"/>
                    <a:pt x="209" y="604"/>
                    <a:pt x="93" y="465"/>
                  </a:cubicBezTo>
                  <a:cubicBezTo>
                    <a:pt x="0" y="349"/>
                    <a:pt x="0" y="186"/>
                    <a:pt x="47" y="58"/>
                  </a:cubicBezTo>
                  <a:cubicBezTo>
                    <a:pt x="47" y="24"/>
                    <a:pt x="93" y="12"/>
                    <a:pt x="105" y="0"/>
                  </a:cubicBezTo>
                  <a:cubicBezTo>
                    <a:pt x="140" y="0"/>
                    <a:pt x="163" y="12"/>
                    <a:pt x="174" y="35"/>
                  </a:cubicBezTo>
                  <a:cubicBezTo>
                    <a:pt x="198" y="70"/>
                    <a:pt x="209" y="93"/>
                    <a:pt x="209" y="128"/>
                  </a:cubicBezTo>
                  <a:cubicBezTo>
                    <a:pt x="209" y="256"/>
                    <a:pt x="233" y="383"/>
                    <a:pt x="325" y="499"/>
                  </a:cubicBezTo>
                  <a:cubicBezTo>
                    <a:pt x="349" y="546"/>
                    <a:pt x="372" y="616"/>
                    <a:pt x="372" y="674"/>
                  </a:cubicBezTo>
                  <a:cubicBezTo>
                    <a:pt x="383" y="1010"/>
                    <a:pt x="395" y="1347"/>
                    <a:pt x="395" y="1695"/>
                  </a:cubicBezTo>
                  <a:cubicBezTo>
                    <a:pt x="395" y="1997"/>
                    <a:pt x="395" y="2287"/>
                    <a:pt x="488" y="2566"/>
                  </a:cubicBezTo>
                  <a:cubicBezTo>
                    <a:pt x="569" y="2856"/>
                    <a:pt x="558" y="3146"/>
                    <a:pt x="558" y="3437"/>
                  </a:cubicBezTo>
                  <a:cubicBezTo>
                    <a:pt x="558" y="3576"/>
                    <a:pt x="558" y="3715"/>
                    <a:pt x="581" y="3855"/>
                  </a:cubicBezTo>
                  <a:cubicBezTo>
                    <a:pt x="627" y="4075"/>
                    <a:pt x="604" y="4296"/>
                    <a:pt x="453" y="4539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21"/>
            <p:cNvSpPr/>
            <p:nvPr/>
          </p:nvSpPr>
          <p:spPr>
            <a:xfrm>
              <a:off x="2165550" y="2722975"/>
              <a:ext cx="12200" cy="58650"/>
            </a:xfrm>
            <a:custGeom>
              <a:avLst/>
              <a:gdLst/>
              <a:ahLst/>
              <a:cxnLst/>
              <a:rect l="l" t="t" r="r" b="b"/>
              <a:pathLst>
                <a:path w="488" h="2346" extrusionOk="0">
                  <a:moveTo>
                    <a:pt x="93" y="929"/>
                  </a:moveTo>
                  <a:cubicBezTo>
                    <a:pt x="93" y="766"/>
                    <a:pt x="116" y="697"/>
                    <a:pt x="221" y="650"/>
                  </a:cubicBezTo>
                  <a:cubicBezTo>
                    <a:pt x="313" y="604"/>
                    <a:pt x="313" y="523"/>
                    <a:pt x="255" y="453"/>
                  </a:cubicBezTo>
                  <a:cubicBezTo>
                    <a:pt x="209" y="395"/>
                    <a:pt x="139" y="360"/>
                    <a:pt x="93" y="302"/>
                  </a:cubicBezTo>
                  <a:cubicBezTo>
                    <a:pt x="58" y="256"/>
                    <a:pt x="35" y="198"/>
                    <a:pt x="23" y="139"/>
                  </a:cubicBezTo>
                  <a:cubicBezTo>
                    <a:pt x="0" y="81"/>
                    <a:pt x="58" y="12"/>
                    <a:pt x="116" y="12"/>
                  </a:cubicBezTo>
                  <a:cubicBezTo>
                    <a:pt x="174" y="0"/>
                    <a:pt x="267" y="12"/>
                    <a:pt x="279" y="70"/>
                  </a:cubicBezTo>
                  <a:cubicBezTo>
                    <a:pt x="290" y="186"/>
                    <a:pt x="372" y="279"/>
                    <a:pt x="406" y="360"/>
                  </a:cubicBezTo>
                  <a:cubicBezTo>
                    <a:pt x="488" y="511"/>
                    <a:pt x="488" y="662"/>
                    <a:pt x="383" y="801"/>
                  </a:cubicBezTo>
                  <a:cubicBezTo>
                    <a:pt x="325" y="882"/>
                    <a:pt x="290" y="975"/>
                    <a:pt x="337" y="1091"/>
                  </a:cubicBezTo>
                  <a:cubicBezTo>
                    <a:pt x="383" y="1208"/>
                    <a:pt x="372" y="1324"/>
                    <a:pt x="430" y="1440"/>
                  </a:cubicBezTo>
                  <a:cubicBezTo>
                    <a:pt x="464" y="1509"/>
                    <a:pt x="453" y="1614"/>
                    <a:pt x="453" y="1707"/>
                  </a:cubicBezTo>
                  <a:cubicBezTo>
                    <a:pt x="453" y="1869"/>
                    <a:pt x="453" y="2020"/>
                    <a:pt x="441" y="2171"/>
                  </a:cubicBezTo>
                  <a:cubicBezTo>
                    <a:pt x="441" y="2276"/>
                    <a:pt x="395" y="2345"/>
                    <a:pt x="337" y="2334"/>
                  </a:cubicBezTo>
                  <a:cubicBezTo>
                    <a:pt x="255" y="2322"/>
                    <a:pt x="267" y="2241"/>
                    <a:pt x="267" y="2194"/>
                  </a:cubicBezTo>
                  <a:cubicBezTo>
                    <a:pt x="267" y="2067"/>
                    <a:pt x="255" y="1950"/>
                    <a:pt x="267" y="1858"/>
                  </a:cubicBezTo>
                  <a:cubicBezTo>
                    <a:pt x="279" y="1614"/>
                    <a:pt x="221" y="1370"/>
                    <a:pt x="139" y="1149"/>
                  </a:cubicBezTo>
                  <a:cubicBezTo>
                    <a:pt x="116" y="1057"/>
                    <a:pt x="104" y="975"/>
                    <a:pt x="93" y="929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21"/>
            <p:cNvSpPr/>
            <p:nvPr/>
          </p:nvSpPr>
          <p:spPr>
            <a:xfrm>
              <a:off x="2140575" y="2727600"/>
              <a:ext cx="13100" cy="56925"/>
            </a:xfrm>
            <a:custGeom>
              <a:avLst/>
              <a:gdLst/>
              <a:ahLst/>
              <a:cxnLst/>
              <a:rect l="l" t="t" r="r" b="b"/>
              <a:pathLst>
                <a:path w="524" h="2277" extrusionOk="0">
                  <a:moveTo>
                    <a:pt x="128" y="1"/>
                  </a:moveTo>
                  <a:cubicBezTo>
                    <a:pt x="314" y="59"/>
                    <a:pt x="314" y="59"/>
                    <a:pt x="442" y="175"/>
                  </a:cubicBezTo>
                  <a:cubicBezTo>
                    <a:pt x="395" y="210"/>
                    <a:pt x="349" y="245"/>
                    <a:pt x="291" y="291"/>
                  </a:cubicBezTo>
                  <a:cubicBezTo>
                    <a:pt x="256" y="419"/>
                    <a:pt x="186" y="581"/>
                    <a:pt x="198" y="744"/>
                  </a:cubicBezTo>
                  <a:cubicBezTo>
                    <a:pt x="221" y="906"/>
                    <a:pt x="244" y="1057"/>
                    <a:pt x="337" y="1208"/>
                  </a:cubicBezTo>
                  <a:cubicBezTo>
                    <a:pt x="395" y="1290"/>
                    <a:pt x="442" y="1382"/>
                    <a:pt x="477" y="1464"/>
                  </a:cubicBezTo>
                  <a:cubicBezTo>
                    <a:pt x="523" y="1545"/>
                    <a:pt x="523" y="1626"/>
                    <a:pt x="465" y="1696"/>
                  </a:cubicBezTo>
                  <a:cubicBezTo>
                    <a:pt x="349" y="1835"/>
                    <a:pt x="361" y="1974"/>
                    <a:pt x="395" y="2137"/>
                  </a:cubicBezTo>
                  <a:cubicBezTo>
                    <a:pt x="407" y="2160"/>
                    <a:pt x="395" y="2207"/>
                    <a:pt x="372" y="2276"/>
                  </a:cubicBezTo>
                  <a:cubicBezTo>
                    <a:pt x="314" y="2241"/>
                    <a:pt x="291" y="2218"/>
                    <a:pt x="279" y="2195"/>
                  </a:cubicBezTo>
                  <a:cubicBezTo>
                    <a:pt x="163" y="2067"/>
                    <a:pt x="140" y="1905"/>
                    <a:pt x="163" y="1731"/>
                  </a:cubicBezTo>
                  <a:cubicBezTo>
                    <a:pt x="163" y="1673"/>
                    <a:pt x="186" y="1615"/>
                    <a:pt x="244" y="1580"/>
                  </a:cubicBezTo>
                  <a:cubicBezTo>
                    <a:pt x="279" y="1568"/>
                    <a:pt x="314" y="1545"/>
                    <a:pt x="349" y="1510"/>
                  </a:cubicBezTo>
                  <a:cubicBezTo>
                    <a:pt x="314" y="1440"/>
                    <a:pt x="291" y="1371"/>
                    <a:pt x="244" y="1313"/>
                  </a:cubicBezTo>
                  <a:cubicBezTo>
                    <a:pt x="128" y="1173"/>
                    <a:pt x="105" y="999"/>
                    <a:pt x="24" y="848"/>
                  </a:cubicBezTo>
                  <a:cubicBezTo>
                    <a:pt x="1" y="790"/>
                    <a:pt x="1" y="686"/>
                    <a:pt x="24" y="639"/>
                  </a:cubicBezTo>
                  <a:cubicBezTo>
                    <a:pt x="117" y="512"/>
                    <a:pt x="105" y="361"/>
                    <a:pt x="82" y="221"/>
                  </a:cubicBezTo>
                  <a:cubicBezTo>
                    <a:pt x="117" y="163"/>
                    <a:pt x="117" y="105"/>
                    <a:pt x="128" y="1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21"/>
            <p:cNvSpPr/>
            <p:nvPr/>
          </p:nvSpPr>
          <p:spPr>
            <a:xfrm>
              <a:off x="2121125" y="2724125"/>
              <a:ext cx="9900" cy="43850"/>
            </a:xfrm>
            <a:custGeom>
              <a:avLst/>
              <a:gdLst/>
              <a:ahLst/>
              <a:cxnLst/>
              <a:rect l="l" t="t" r="r" b="b"/>
              <a:pathLst>
                <a:path w="396" h="1754" extrusionOk="0">
                  <a:moveTo>
                    <a:pt x="1" y="59"/>
                  </a:moveTo>
                  <a:cubicBezTo>
                    <a:pt x="94" y="1"/>
                    <a:pt x="175" y="35"/>
                    <a:pt x="187" y="93"/>
                  </a:cubicBezTo>
                  <a:cubicBezTo>
                    <a:pt x="256" y="372"/>
                    <a:pt x="396" y="616"/>
                    <a:pt x="384" y="906"/>
                  </a:cubicBezTo>
                  <a:cubicBezTo>
                    <a:pt x="372" y="1185"/>
                    <a:pt x="372" y="1475"/>
                    <a:pt x="372" y="1754"/>
                  </a:cubicBezTo>
                  <a:cubicBezTo>
                    <a:pt x="279" y="1754"/>
                    <a:pt x="279" y="1696"/>
                    <a:pt x="268" y="1649"/>
                  </a:cubicBezTo>
                  <a:cubicBezTo>
                    <a:pt x="245" y="1521"/>
                    <a:pt x="198" y="1370"/>
                    <a:pt x="198" y="1231"/>
                  </a:cubicBezTo>
                  <a:cubicBezTo>
                    <a:pt x="198" y="906"/>
                    <a:pt x="187" y="604"/>
                    <a:pt x="47" y="314"/>
                  </a:cubicBezTo>
                  <a:cubicBezTo>
                    <a:pt x="12" y="244"/>
                    <a:pt x="12" y="152"/>
                    <a:pt x="1" y="59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21"/>
            <p:cNvSpPr/>
            <p:nvPr/>
          </p:nvSpPr>
          <p:spPr>
            <a:xfrm>
              <a:off x="2126075" y="2779275"/>
              <a:ext cx="4075" cy="3800"/>
            </a:xfrm>
            <a:custGeom>
              <a:avLst/>
              <a:gdLst/>
              <a:ahLst/>
              <a:cxnLst/>
              <a:rect l="l" t="t" r="r" b="b"/>
              <a:pathLst>
                <a:path w="163" h="152" extrusionOk="0">
                  <a:moveTo>
                    <a:pt x="163" y="35"/>
                  </a:moveTo>
                  <a:cubicBezTo>
                    <a:pt x="163" y="58"/>
                    <a:pt x="151" y="82"/>
                    <a:pt x="151" y="82"/>
                  </a:cubicBezTo>
                  <a:cubicBezTo>
                    <a:pt x="105" y="116"/>
                    <a:pt x="70" y="151"/>
                    <a:pt x="12" y="116"/>
                  </a:cubicBezTo>
                  <a:cubicBezTo>
                    <a:pt x="12" y="116"/>
                    <a:pt x="0" y="93"/>
                    <a:pt x="0" y="82"/>
                  </a:cubicBezTo>
                  <a:cubicBezTo>
                    <a:pt x="12" y="24"/>
                    <a:pt x="58" y="0"/>
                    <a:pt x="105" y="0"/>
                  </a:cubicBezTo>
                  <a:cubicBezTo>
                    <a:pt x="128" y="12"/>
                    <a:pt x="151" y="24"/>
                    <a:pt x="163" y="35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2" name="Google Shape;1152;p21"/>
          <p:cNvGrpSpPr/>
          <p:nvPr/>
        </p:nvGrpSpPr>
        <p:grpSpPr>
          <a:xfrm rot="-1012302">
            <a:off x="353529" y="2777724"/>
            <a:ext cx="417388" cy="653682"/>
            <a:chOff x="683900" y="3612800"/>
            <a:chExt cx="105100" cy="164600"/>
          </a:xfrm>
        </p:grpSpPr>
        <p:sp>
          <p:nvSpPr>
            <p:cNvPr id="1153" name="Google Shape;1153;p21"/>
            <p:cNvSpPr/>
            <p:nvPr/>
          </p:nvSpPr>
          <p:spPr>
            <a:xfrm>
              <a:off x="683900" y="3612800"/>
              <a:ext cx="105100" cy="164600"/>
            </a:xfrm>
            <a:custGeom>
              <a:avLst/>
              <a:gdLst/>
              <a:ahLst/>
              <a:cxnLst/>
              <a:rect l="l" t="t" r="r" b="b"/>
              <a:pathLst>
                <a:path w="4204" h="6584" extrusionOk="0">
                  <a:moveTo>
                    <a:pt x="488" y="2079"/>
                  </a:moveTo>
                  <a:cubicBezTo>
                    <a:pt x="94" y="2009"/>
                    <a:pt x="24" y="1916"/>
                    <a:pt x="24" y="1522"/>
                  </a:cubicBezTo>
                  <a:cubicBezTo>
                    <a:pt x="24" y="1208"/>
                    <a:pt x="36" y="883"/>
                    <a:pt x="24" y="570"/>
                  </a:cubicBezTo>
                  <a:cubicBezTo>
                    <a:pt x="1" y="361"/>
                    <a:pt x="152" y="245"/>
                    <a:pt x="221" y="105"/>
                  </a:cubicBezTo>
                  <a:cubicBezTo>
                    <a:pt x="233" y="71"/>
                    <a:pt x="279" y="47"/>
                    <a:pt x="326" y="47"/>
                  </a:cubicBezTo>
                  <a:cubicBezTo>
                    <a:pt x="396" y="36"/>
                    <a:pt x="488" y="13"/>
                    <a:pt x="570" y="13"/>
                  </a:cubicBezTo>
                  <a:cubicBezTo>
                    <a:pt x="1208" y="1"/>
                    <a:pt x="1858" y="1"/>
                    <a:pt x="2497" y="47"/>
                  </a:cubicBezTo>
                  <a:cubicBezTo>
                    <a:pt x="2868" y="71"/>
                    <a:pt x="3240" y="71"/>
                    <a:pt x="3600" y="94"/>
                  </a:cubicBezTo>
                  <a:lnTo>
                    <a:pt x="3716" y="94"/>
                  </a:lnTo>
                  <a:cubicBezTo>
                    <a:pt x="4064" y="94"/>
                    <a:pt x="4203" y="198"/>
                    <a:pt x="4203" y="570"/>
                  </a:cubicBezTo>
                  <a:lnTo>
                    <a:pt x="4203" y="1417"/>
                  </a:lnTo>
                  <a:cubicBezTo>
                    <a:pt x="4203" y="1533"/>
                    <a:pt x="4180" y="1649"/>
                    <a:pt x="4110" y="1742"/>
                  </a:cubicBezTo>
                  <a:cubicBezTo>
                    <a:pt x="4029" y="1847"/>
                    <a:pt x="4029" y="1974"/>
                    <a:pt x="4029" y="2091"/>
                  </a:cubicBezTo>
                  <a:cubicBezTo>
                    <a:pt x="4052" y="2555"/>
                    <a:pt x="4087" y="3008"/>
                    <a:pt x="4110" y="3472"/>
                  </a:cubicBezTo>
                  <a:cubicBezTo>
                    <a:pt x="4157" y="4203"/>
                    <a:pt x="4169" y="4935"/>
                    <a:pt x="4099" y="5678"/>
                  </a:cubicBezTo>
                  <a:cubicBezTo>
                    <a:pt x="4087" y="5840"/>
                    <a:pt x="4041" y="5991"/>
                    <a:pt x="3971" y="6154"/>
                  </a:cubicBezTo>
                  <a:cubicBezTo>
                    <a:pt x="3890" y="6340"/>
                    <a:pt x="3762" y="6456"/>
                    <a:pt x="3576" y="6502"/>
                  </a:cubicBezTo>
                  <a:cubicBezTo>
                    <a:pt x="3449" y="6548"/>
                    <a:pt x="3298" y="6572"/>
                    <a:pt x="3159" y="6572"/>
                  </a:cubicBezTo>
                  <a:cubicBezTo>
                    <a:pt x="2810" y="6583"/>
                    <a:pt x="2462" y="6572"/>
                    <a:pt x="2114" y="6572"/>
                  </a:cubicBezTo>
                  <a:cubicBezTo>
                    <a:pt x="1905" y="6572"/>
                    <a:pt x="1707" y="6514"/>
                    <a:pt x="1510" y="6444"/>
                  </a:cubicBezTo>
                  <a:cubicBezTo>
                    <a:pt x="1266" y="6351"/>
                    <a:pt x="1104" y="6189"/>
                    <a:pt x="1011" y="5945"/>
                  </a:cubicBezTo>
                  <a:cubicBezTo>
                    <a:pt x="871" y="5620"/>
                    <a:pt x="755" y="5283"/>
                    <a:pt x="697" y="4923"/>
                  </a:cubicBezTo>
                  <a:cubicBezTo>
                    <a:pt x="570" y="4064"/>
                    <a:pt x="465" y="3193"/>
                    <a:pt x="500" y="2323"/>
                  </a:cubicBezTo>
                  <a:lnTo>
                    <a:pt x="500" y="2137"/>
                  </a:lnTo>
                  <a:cubicBezTo>
                    <a:pt x="512" y="2149"/>
                    <a:pt x="500" y="2125"/>
                    <a:pt x="488" y="2079"/>
                  </a:cubicBezTo>
                  <a:close/>
                  <a:moveTo>
                    <a:pt x="790" y="2009"/>
                  </a:moveTo>
                  <a:cubicBezTo>
                    <a:pt x="790" y="2091"/>
                    <a:pt x="779" y="2183"/>
                    <a:pt x="779" y="2253"/>
                  </a:cubicBezTo>
                  <a:cubicBezTo>
                    <a:pt x="744" y="3066"/>
                    <a:pt x="848" y="3867"/>
                    <a:pt x="964" y="4656"/>
                  </a:cubicBezTo>
                  <a:cubicBezTo>
                    <a:pt x="1022" y="5051"/>
                    <a:pt x="1127" y="5411"/>
                    <a:pt x="1255" y="5782"/>
                  </a:cubicBezTo>
                  <a:cubicBezTo>
                    <a:pt x="1336" y="6014"/>
                    <a:pt x="1498" y="6154"/>
                    <a:pt x="1731" y="6212"/>
                  </a:cubicBezTo>
                  <a:cubicBezTo>
                    <a:pt x="1847" y="6247"/>
                    <a:pt x="1974" y="6270"/>
                    <a:pt x="2090" y="6281"/>
                  </a:cubicBezTo>
                  <a:cubicBezTo>
                    <a:pt x="2462" y="6305"/>
                    <a:pt x="2810" y="6305"/>
                    <a:pt x="3170" y="6281"/>
                  </a:cubicBezTo>
                  <a:cubicBezTo>
                    <a:pt x="3275" y="6281"/>
                    <a:pt x="3367" y="6258"/>
                    <a:pt x="3472" y="6223"/>
                  </a:cubicBezTo>
                  <a:cubicBezTo>
                    <a:pt x="3588" y="6200"/>
                    <a:pt x="3658" y="6131"/>
                    <a:pt x="3716" y="6014"/>
                  </a:cubicBezTo>
                  <a:cubicBezTo>
                    <a:pt x="3809" y="5817"/>
                    <a:pt x="3832" y="5620"/>
                    <a:pt x="3832" y="5411"/>
                  </a:cubicBezTo>
                  <a:lnTo>
                    <a:pt x="3832" y="3518"/>
                  </a:lnTo>
                  <a:cubicBezTo>
                    <a:pt x="3832" y="3182"/>
                    <a:pt x="3809" y="2857"/>
                    <a:pt x="3774" y="2543"/>
                  </a:cubicBezTo>
                  <a:cubicBezTo>
                    <a:pt x="3774" y="2439"/>
                    <a:pt x="3762" y="2334"/>
                    <a:pt x="3751" y="2241"/>
                  </a:cubicBezTo>
                  <a:cubicBezTo>
                    <a:pt x="3739" y="2137"/>
                    <a:pt x="3762" y="2033"/>
                    <a:pt x="3704" y="1951"/>
                  </a:cubicBezTo>
                  <a:lnTo>
                    <a:pt x="3298" y="1951"/>
                  </a:lnTo>
                  <a:cubicBezTo>
                    <a:pt x="3019" y="1951"/>
                    <a:pt x="2752" y="1963"/>
                    <a:pt x="2474" y="1974"/>
                  </a:cubicBezTo>
                  <a:cubicBezTo>
                    <a:pt x="2183" y="2009"/>
                    <a:pt x="1882" y="1974"/>
                    <a:pt x="1591" y="1963"/>
                  </a:cubicBezTo>
                  <a:cubicBezTo>
                    <a:pt x="1324" y="1963"/>
                    <a:pt x="1057" y="1963"/>
                    <a:pt x="790" y="2009"/>
                  </a:cubicBezTo>
                  <a:close/>
                  <a:moveTo>
                    <a:pt x="2114" y="1673"/>
                  </a:moveTo>
                  <a:lnTo>
                    <a:pt x="2114" y="976"/>
                  </a:lnTo>
                  <a:cubicBezTo>
                    <a:pt x="2114" y="883"/>
                    <a:pt x="2114" y="814"/>
                    <a:pt x="2125" y="721"/>
                  </a:cubicBezTo>
                  <a:cubicBezTo>
                    <a:pt x="2125" y="709"/>
                    <a:pt x="2172" y="686"/>
                    <a:pt x="2195" y="686"/>
                  </a:cubicBezTo>
                  <a:cubicBezTo>
                    <a:pt x="2218" y="686"/>
                    <a:pt x="2265" y="697"/>
                    <a:pt x="2265" y="709"/>
                  </a:cubicBezTo>
                  <a:cubicBezTo>
                    <a:pt x="2299" y="767"/>
                    <a:pt x="2311" y="825"/>
                    <a:pt x="2311" y="883"/>
                  </a:cubicBezTo>
                  <a:cubicBezTo>
                    <a:pt x="2323" y="1081"/>
                    <a:pt x="2323" y="1278"/>
                    <a:pt x="2346" y="1464"/>
                  </a:cubicBezTo>
                  <a:cubicBezTo>
                    <a:pt x="2346" y="1545"/>
                    <a:pt x="2369" y="1603"/>
                    <a:pt x="2369" y="1673"/>
                  </a:cubicBezTo>
                  <a:cubicBezTo>
                    <a:pt x="2508" y="1684"/>
                    <a:pt x="2648" y="1800"/>
                    <a:pt x="2799" y="1684"/>
                  </a:cubicBezTo>
                  <a:cubicBezTo>
                    <a:pt x="2787" y="1580"/>
                    <a:pt x="2787" y="1487"/>
                    <a:pt x="2775" y="1382"/>
                  </a:cubicBezTo>
                  <a:cubicBezTo>
                    <a:pt x="2764" y="1173"/>
                    <a:pt x="2752" y="976"/>
                    <a:pt x="2752" y="767"/>
                  </a:cubicBezTo>
                  <a:cubicBezTo>
                    <a:pt x="2752" y="709"/>
                    <a:pt x="2764" y="651"/>
                    <a:pt x="2775" y="593"/>
                  </a:cubicBezTo>
                  <a:cubicBezTo>
                    <a:pt x="2775" y="581"/>
                    <a:pt x="2799" y="570"/>
                    <a:pt x="2822" y="570"/>
                  </a:cubicBezTo>
                  <a:cubicBezTo>
                    <a:pt x="2833" y="570"/>
                    <a:pt x="2868" y="570"/>
                    <a:pt x="2880" y="581"/>
                  </a:cubicBezTo>
                  <a:cubicBezTo>
                    <a:pt x="2892" y="616"/>
                    <a:pt x="2926" y="651"/>
                    <a:pt x="2926" y="697"/>
                  </a:cubicBezTo>
                  <a:cubicBezTo>
                    <a:pt x="2938" y="883"/>
                    <a:pt x="2950" y="1057"/>
                    <a:pt x="2961" y="1243"/>
                  </a:cubicBezTo>
                  <a:cubicBezTo>
                    <a:pt x="2984" y="1406"/>
                    <a:pt x="2996" y="1568"/>
                    <a:pt x="3077" y="1707"/>
                  </a:cubicBezTo>
                  <a:lnTo>
                    <a:pt x="3240" y="1707"/>
                  </a:lnTo>
                  <a:cubicBezTo>
                    <a:pt x="3251" y="1707"/>
                    <a:pt x="3275" y="1696"/>
                    <a:pt x="3286" y="1684"/>
                  </a:cubicBezTo>
                  <a:cubicBezTo>
                    <a:pt x="3333" y="1452"/>
                    <a:pt x="3333" y="605"/>
                    <a:pt x="3298" y="407"/>
                  </a:cubicBezTo>
                  <a:cubicBezTo>
                    <a:pt x="3019" y="396"/>
                    <a:pt x="2729" y="361"/>
                    <a:pt x="2462" y="349"/>
                  </a:cubicBezTo>
                  <a:cubicBezTo>
                    <a:pt x="2172" y="338"/>
                    <a:pt x="1882" y="291"/>
                    <a:pt x="1591" y="338"/>
                  </a:cubicBezTo>
                  <a:cubicBezTo>
                    <a:pt x="1545" y="651"/>
                    <a:pt x="1603" y="1336"/>
                    <a:pt x="1719" y="1707"/>
                  </a:cubicBezTo>
                  <a:cubicBezTo>
                    <a:pt x="1847" y="1742"/>
                    <a:pt x="1963" y="1719"/>
                    <a:pt x="2114" y="1673"/>
                  </a:cubicBezTo>
                  <a:close/>
                  <a:moveTo>
                    <a:pt x="697" y="1754"/>
                  </a:moveTo>
                  <a:cubicBezTo>
                    <a:pt x="604" y="1429"/>
                    <a:pt x="616" y="1092"/>
                    <a:pt x="628" y="767"/>
                  </a:cubicBezTo>
                  <a:cubicBezTo>
                    <a:pt x="628" y="686"/>
                    <a:pt x="639" y="616"/>
                    <a:pt x="663" y="523"/>
                  </a:cubicBezTo>
                  <a:cubicBezTo>
                    <a:pt x="674" y="465"/>
                    <a:pt x="721" y="430"/>
                    <a:pt x="779" y="454"/>
                  </a:cubicBezTo>
                  <a:cubicBezTo>
                    <a:pt x="837" y="465"/>
                    <a:pt x="860" y="512"/>
                    <a:pt x="860" y="570"/>
                  </a:cubicBezTo>
                  <a:cubicBezTo>
                    <a:pt x="860" y="779"/>
                    <a:pt x="848" y="1011"/>
                    <a:pt x="848" y="1231"/>
                  </a:cubicBezTo>
                  <a:cubicBezTo>
                    <a:pt x="848" y="1417"/>
                    <a:pt x="895" y="1591"/>
                    <a:pt x="964" y="1754"/>
                  </a:cubicBezTo>
                  <a:cubicBezTo>
                    <a:pt x="1220" y="1789"/>
                    <a:pt x="1220" y="1789"/>
                    <a:pt x="1440" y="1719"/>
                  </a:cubicBezTo>
                  <a:cubicBezTo>
                    <a:pt x="1440" y="1684"/>
                    <a:pt x="1452" y="1661"/>
                    <a:pt x="1452" y="1626"/>
                  </a:cubicBezTo>
                  <a:cubicBezTo>
                    <a:pt x="1429" y="1255"/>
                    <a:pt x="1394" y="872"/>
                    <a:pt x="1359" y="500"/>
                  </a:cubicBezTo>
                  <a:cubicBezTo>
                    <a:pt x="1336" y="396"/>
                    <a:pt x="1278" y="326"/>
                    <a:pt x="1185" y="326"/>
                  </a:cubicBezTo>
                  <a:cubicBezTo>
                    <a:pt x="906" y="291"/>
                    <a:pt x="616" y="280"/>
                    <a:pt x="337" y="303"/>
                  </a:cubicBezTo>
                  <a:cubicBezTo>
                    <a:pt x="314" y="709"/>
                    <a:pt x="326" y="1522"/>
                    <a:pt x="372" y="1719"/>
                  </a:cubicBezTo>
                  <a:cubicBezTo>
                    <a:pt x="454" y="1754"/>
                    <a:pt x="546" y="1800"/>
                    <a:pt x="697" y="1754"/>
                  </a:cubicBezTo>
                  <a:close/>
                  <a:moveTo>
                    <a:pt x="3565" y="1673"/>
                  </a:moveTo>
                  <a:cubicBezTo>
                    <a:pt x="3739" y="1684"/>
                    <a:pt x="3774" y="1684"/>
                    <a:pt x="3820" y="1638"/>
                  </a:cubicBezTo>
                  <a:cubicBezTo>
                    <a:pt x="3878" y="1580"/>
                    <a:pt x="3890" y="1498"/>
                    <a:pt x="3890" y="1406"/>
                  </a:cubicBezTo>
                  <a:lnTo>
                    <a:pt x="3890" y="547"/>
                  </a:lnTo>
                  <a:cubicBezTo>
                    <a:pt x="3890" y="512"/>
                    <a:pt x="3867" y="465"/>
                    <a:pt x="3855" y="407"/>
                  </a:cubicBezTo>
                  <a:lnTo>
                    <a:pt x="3542" y="407"/>
                  </a:lnTo>
                  <a:cubicBezTo>
                    <a:pt x="3518" y="674"/>
                    <a:pt x="3530" y="1464"/>
                    <a:pt x="3565" y="1673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21"/>
            <p:cNvSpPr/>
            <p:nvPr/>
          </p:nvSpPr>
          <p:spPr>
            <a:xfrm>
              <a:off x="717875" y="3678100"/>
              <a:ext cx="53700" cy="69400"/>
            </a:xfrm>
            <a:custGeom>
              <a:avLst/>
              <a:gdLst/>
              <a:ahLst/>
              <a:cxnLst/>
              <a:rect l="l" t="t" r="r" b="b"/>
              <a:pathLst>
                <a:path w="2148" h="2776" extrusionOk="0">
                  <a:moveTo>
                    <a:pt x="1463" y="860"/>
                  </a:moveTo>
                  <a:cubicBezTo>
                    <a:pt x="1567" y="872"/>
                    <a:pt x="1649" y="883"/>
                    <a:pt x="1741" y="918"/>
                  </a:cubicBezTo>
                  <a:cubicBezTo>
                    <a:pt x="1811" y="930"/>
                    <a:pt x="1881" y="930"/>
                    <a:pt x="1939" y="965"/>
                  </a:cubicBezTo>
                  <a:cubicBezTo>
                    <a:pt x="2055" y="999"/>
                    <a:pt x="2125" y="1092"/>
                    <a:pt x="2125" y="1220"/>
                  </a:cubicBezTo>
                  <a:cubicBezTo>
                    <a:pt x="2125" y="1348"/>
                    <a:pt x="2148" y="1475"/>
                    <a:pt x="2125" y="1615"/>
                  </a:cubicBezTo>
                  <a:cubicBezTo>
                    <a:pt x="2125" y="1731"/>
                    <a:pt x="2067" y="1777"/>
                    <a:pt x="1950" y="1789"/>
                  </a:cubicBezTo>
                  <a:cubicBezTo>
                    <a:pt x="1834" y="1812"/>
                    <a:pt x="1707" y="1835"/>
                    <a:pt x="1591" y="1847"/>
                  </a:cubicBezTo>
                  <a:cubicBezTo>
                    <a:pt x="1544" y="1986"/>
                    <a:pt x="1567" y="2137"/>
                    <a:pt x="1591" y="2276"/>
                  </a:cubicBezTo>
                  <a:cubicBezTo>
                    <a:pt x="1602" y="2381"/>
                    <a:pt x="1602" y="2485"/>
                    <a:pt x="1591" y="2590"/>
                  </a:cubicBezTo>
                  <a:cubicBezTo>
                    <a:pt x="1579" y="2706"/>
                    <a:pt x="1486" y="2764"/>
                    <a:pt x="1370" y="2776"/>
                  </a:cubicBezTo>
                  <a:lnTo>
                    <a:pt x="1010" y="2776"/>
                  </a:lnTo>
                  <a:cubicBezTo>
                    <a:pt x="871" y="2776"/>
                    <a:pt x="778" y="2706"/>
                    <a:pt x="731" y="2567"/>
                  </a:cubicBezTo>
                  <a:cubicBezTo>
                    <a:pt x="673" y="2427"/>
                    <a:pt x="639" y="2276"/>
                    <a:pt x="592" y="2125"/>
                  </a:cubicBezTo>
                  <a:cubicBezTo>
                    <a:pt x="488" y="2091"/>
                    <a:pt x="383" y="2067"/>
                    <a:pt x="267" y="2033"/>
                  </a:cubicBezTo>
                  <a:cubicBezTo>
                    <a:pt x="93" y="1975"/>
                    <a:pt x="0" y="1858"/>
                    <a:pt x="12" y="1673"/>
                  </a:cubicBezTo>
                  <a:lnTo>
                    <a:pt x="12" y="1359"/>
                  </a:lnTo>
                  <a:cubicBezTo>
                    <a:pt x="12" y="1255"/>
                    <a:pt x="70" y="1174"/>
                    <a:pt x="174" y="1127"/>
                  </a:cubicBezTo>
                  <a:cubicBezTo>
                    <a:pt x="244" y="1104"/>
                    <a:pt x="325" y="1092"/>
                    <a:pt x="418" y="1057"/>
                  </a:cubicBezTo>
                  <a:cubicBezTo>
                    <a:pt x="464" y="918"/>
                    <a:pt x="430" y="756"/>
                    <a:pt x="430" y="605"/>
                  </a:cubicBezTo>
                  <a:cubicBezTo>
                    <a:pt x="430" y="431"/>
                    <a:pt x="476" y="291"/>
                    <a:pt x="557" y="140"/>
                  </a:cubicBezTo>
                  <a:cubicBezTo>
                    <a:pt x="604" y="71"/>
                    <a:pt x="673" y="24"/>
                    <a:pt x="766" y="13"/>
                  </a:cubicBezTo>
                  <a:cubicBezTo>
                    <a:pt x="906" y="13"/>
                    <a:pt x="1057" y="1"/>
                    <a:pt x="1196" y="13"/>
                  </a:cubicBezTo>
                  <a:cubicBezTo>
                    <a:pt x="1347" y="24"/>
                    <a:pt x="1428" y="82"/>
                    <a:pt x="1451" y="245"/>
                  </a:cubicBezTo>
                  <a:cubicBezTo>
                    <a:pt x="1463" y="361"/>
                    <a:pt x="1463" y="489"/>
                    <a:pt x="1463" y="605"/>
                  </a:cubicBezTo>
                  <a:cubicBezTo>
                    <a:pt x="1440" y="674"/>
                    <a:pt x="1440" y="756"/>
                    <a:pt x="1463" y="860"/>
                  </a:cubicBezTo>
                  <a:close/>
                  <a:moveTo>
                    <a:pt x="1393" y="1568"/>
                  </a:moveTo>
                  <a:cubicBezTo>
                    <a:pt x="1463" y="1557"/>
                    <a:pt x="1533" y="1545"/>
                    <a:pt x="1602" y="1545"/>
                  </a:cubicBezTo>
                  <a:cubicBezTo>
                    <a:pt x="1683" y="1522"/>
                    <a:pt x="1765" y="1522"/>
                    <a:pt x="1858" y="1510"/>
                  </a:cubicBezTo>
                  <a:lnTo>
                    <a:pt x="1858" y="1220"/>
                  </a:lnTo>
                  <a:cubicBezTo>
                    <a:pt x="1800" y="1208"/>
                    <a:pt x="1753" y="1174"/>
                    <a:pt x="1695" y="1174"/>
                  </a:cubicBezTo>
                  <a:cubicBezTo>
                    <a:pt x="1591" y="1162"/>
                    <a:pt x="1486" y="1162"/>
                    <a:pt x="1393" y="1150"/>
                  </a:cubicBezTo>
                  <a:cubicBezTo>
                    <a:pt x="1231" y="1127"/>
                    <a:pt x="1184" y="1069"/>
                    <a:pt x="1184" y="930"/>
                  </a:cubicBezTo>
                  <a:lnTo>
                    <a:pt x="1184" y="686"/>
                  </a:lnTo>
                  <a:cubicBezTo>
                    <a:pt x="1184" y="547"/>
                    <a:pt x="1196" y="419"/>
                    <a:pt x="1173" y="303"/>
                  </a:cubicBezTo>
                  <a:cubicBezTo>
                    <a:pt x="1126" y="280"/>
                    <a:pt x="1115" y="256"/>
                    <a:pt x="1103" y="256"/>
                  </a:cubicBezTo>
                  <a:cubicBezTo>
                    <a:pt x="1045" y="256"/>
                    <a:pt x="987" y="245"/>
                    <a:pt x="906" y="245"/>
                  </a:cubicBezTo>
                  <a:cubicBezTo>
                    <a:pt x="755" y="245"/>
                    <a:pt x="708" y="291"/>
                    <a:pt x="662" y="419"/>
                  </a:cubicBezTo>
                  <a:cubicBezTo>
                    <a:pt x="650" y="489"/>
                    <a:pt x="639" y="570"/>
                    <a:pt x="639" y="639"/>
                  </a:cubicBezTo>
                  <a:cubicBezTo>
                    <a:pt x="639" y="802"/>
                    <a:pt x="650" y="976"/>
                    <a:pt x="639" y="1127"/>
                  </a:cubicBezTo>
                  <a:cubicBezTo>
                    <a:pt x="639" y="1185"/>
                    <a:pt x="615" y="1243"/>
                    <a:pt x="604" y="1301"/>
                  </a:cubicBezTo>
                  <a:cubicBezTo>
                    <a:pt x="488" y="1336"/>
                    <a:pt x="372" y="1348"/>
                    <a:pt x="267" y="1359"/>
                  </a:cubicBezTo>
                  <a:cubicBezTo>
                    <a:pt x="255" y="1406"/>
                    <a:pt x="255" y="1441"/>
                    <a:pt x="255" y="1464"/>
                  </a:cubicBezTo>
                  <a:cubicBezTo>
                    <a:pt x="255" y="1719"/>
                    <a:pt x="267" y="1742"/>
                    <a:pt x="534" y="1719"/>
                  </a:cubicBezTo>
                  <a:lnTo>
                    <a:pt x="557" y="1719"/>
                  </a:lnTo>
                  <a:cubicBezTo>
                    <a:pt x="697" y="1696"/>
                    <a:pt x="790" y="1754"/>
                    <a:pt x="813" y="1916"/>
                  </a:cubicBezTo>
                  <a:cubicBezTo>
                    <a:pt x="824" y="2102"/>
                    <a:pt x="848" y="2311"/>
                    <a:pt x="952" y="2485"/>
                  </a:cubicBezTo>
                  <a:cubicBezTo>
                    <a:pt x="1068" y="2509"/>
                    <a:pt x="1196" y="2520"/>
                    <a:pt x="1335" y="2485"/>
                  </a:cubicBezTo>
                  <a:cubicBezTo>
                    <a:pt x="1405" y="2195"/>
                    <a:pt x="1335" y="1882"/>
                    <a:pt x="1393" y="1568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5" name="Google Shape;1155;p21"/>
          <p:cNvGrpSpPr/>
          <p:nvPr/>
        </p:nvGrpSpPr>
        <p:grpSpPr>
          <a:xfrm rot="2203129">
            <a:off x="1587612" y="4469229"/>
            <a:ext cx="239083" cy="580024"/>
            <a:chOff x="1282375" y="3450000"/>
            <a:chExt cx="64725" cy="157025"/>
          </a:xfrm>
        </p:grpSpPr>
        <p:sp>
          <p:nvSpPr>
            <p:cNvPr id="1156" name="Google Shape;1156;p21"/>
            <p:cNvSpPr/>
            <p:nvPr/>
          </p:nvSpPr>
          <p:spPr>
            <a:xfrm>
              <a:off x="1282375" y="3450000"/>
              <a:ext cx="64725" cy="157025"/>
            </a:xfrm>
            <a:custGeom>
              <a:avLst/>
              <a:gdLst/>
              <a:ahLst/>
              <a:cxnLst/>
              <a:rect l="l" t="t" r="r" b="b"/>
              <a:pathLst>
                <a:path w="2589" h="6281" extrusionOk="0">
                  <a:moveTo>
                    <a:pt x="2577" y="3773"/>
                  </a:moveTo>
                  <a:cubicBezTo>
                    <a:pt x="2577" y="4017"/>
                    <a:pt x="2566" y="4261"/>
                    <a:pt x="2577" y="4516"/>
                  </a:cubicBezTo>
                  <a:cubicBezTo>
                    <a:pt x="2589" y="4841"/>
                    <a:pt x="2531" y="5166"/>
                    <a:pt x="2438" y="5468"/>
                  </a:cubicBezTo>
                  <a:cubicBezTo>
                    <a:pt x="2415" y="5503"/>
                    <a:pt x="2403" y="5526"/>
                    <a:pt x="2403" y="5561"/>
                  </a:cubicBezTo>
                  <a:cubicBezTo>
                    <a:pt x="2392" y="5816"/>
                    <a:pt x="2229" y="5967"/>
                    <a:pt x="2032" y="6083"/>
                  </a:cubicBezTo>
                  <a:cubicBezTo>
                    <a:pt x="1869" y="6176"/>
                    <a:pt x="1695" y="6281"/>
                    <a:pt x="1486" y="6258"/>
                  </a:cubicBezTo>
                  <a:cubicBezTo>
                    <a:pt x="1289" y="6234"/>
                    <a:pt x="1103" y="6176"/>
                    <a:pt x="894" y="6118"/>
                  </a:cubicBezTo>
                  <a:cubicBezTo>
                    <a:pt x="708" y="6060"/>
                    <a:pt x="581" y="5909"/>
                    <a:pt x="476" y="5747"/>
                  </a:cubicBezTo>
                  <a:cubicBezTo>
                    <a:pt x="441" y="5700"/>
                    <a:pt x="430" y="5631"/>
                    <a:pt x="383" y="5584"/>
                  </a:cubicBezTo>
                  <a:cubicBezTo>
                    <a:pt x="314" y="5515"/>
                    <a:pt x="302" y="5422"/>
                    <a:pt x="325" y="5329"/>
                  </a:cubicBezTo>
                  <a:cubicBezTo>
                    <a:pt x="372" y="5224"/>
                    <a:pt x="348" y="5120"/>
                    <a:pt x="325" y="5015"/>
                  </a:cubicBezTo>
                  <a:cubicBezTo>
                    <a:pt x="302" y="4841"/>
                    <a:pt x="244" y="4690"/>
                    <a:pt x="209" y="4516"/>
                  </a:cubicBezTo>
                  <a:cubicBezTo>
                    <a:pt x="197" y="4412"/>
                    <a:pt x="186" y="4296"/>
                    <a:pt x="186" y="4179"/>
                  </a:cubicBezTo>
                  <a:cubicBezTo>
                    <a:pt x="186" y="4017"/>
                    <a:pt x="186" y="3878"/>
                    <a:pt x="139" y="3727"/>
                  </a:cubicBezTo>
                  <a:cubicBezTo>
                    <a:pt x="93" y="3553"/>
                    <a:pt x="81" y="3367"/>
                    <a:pt x="81" y="3181"/>
                  </a:cubicBezTo>
                  <a:cubicBezTo>
                    <a:pt x="81" y="3065"/>
                    <a:pt x="81" y="2926"/>
                    <a:pt x="35" y="2810"/>
                  </a:cubicBezTo>
                  <a:cubicBezTo>
                    <a:pt x="12" y="2740"/>
                    <a:pt x="12" y="2659"/>
                    <a:pt x="12" y="2566"/>
                  </a:cubicBezTo>
                  <a:cubicBezTo>
                    <a:pt x="12" y="2171"/>
                    <a:pt x="0" y="1765"/>
                    <a:pt x="12" y="1382"/>
                  </a:cubicBezTo>
                  <a:cubicBezTo>
                    <a:pt x="12" y="1033"/>
                    <a:pt x="128" y="720"/>
                    <a:pt x="314" y="430"/>
                  </a:cubicBezTo>
                  <a:cubicBezTo>
                    <a:pt x="360" y="360"/>
                    <a:pt x="418" y="302"/>
                    <a:pt x="488" y="256"/>
                  </a:cubicBezTo>
                  <a:cubicBezTo>
                    <a:pt x="755" y="116"/>
                    <a:pt x="1022" y="0"/>
                    <a:pt x="1335" y="47"/>
                  </a:cubicBezTo>
                  <a:cubicBezTo>
                    <a:pt x="1428" y="58"/>
                    <a:pt x="1544" y="105"/>
                    <a:pt x="1637" y="163"/>
                  </a:cubicBezTo>
                  <a:cubicBezTo>
                    <a:pt x="1823" y="290"/>
                    <a:pt x="1997" y="453"/>
                    <a:pt x="2113" y="662"/>
                  </a:cubicBezTo>
                  <a:cubicBezTo>
                    <a:pt x="2171" y="778"/>
                    <a:pt x="2217" y="917"/>
                    <a:pt x="2287" y="1033"/>
                  </a:cubicBezTo>
                  <a:cubicBezTo>
                    <a:pt x="2380" y="1161"/>
                    <a:pt x="2415" y="1300"/>
                    <a:pt x="2403" y="1463"/>
                  </a:cubicBezTo>
                  <a:lnTo>
                    <a:pt x="2403" y="1521"/>
                  </a:lnTo>
                  <a:cubicBezTo>
                    <a:pt x="2496" y="1753"/>
                    <a:pt x="2496" y="1985"/>
                    <a:pt x="2473" y="2218"/>
                  </a:cubicBezTo>
                  <a:cubicBezTo>
                    <a:pt x="2473" y="2252"/>
                    <a:pt x="2473" y="2276"/>
                    <a:pt x="2496" y="2299"/>
                  </a:cubicBezTo>
                  <a:cubicBezTo>
                    <a:pt x="2589" y="2485"/>
                    <a:pt x="2566" y="2670"/>
                    <a:pt x="2566" y="2844"/>
                  </a:cubicBezTo>
                  <a:cubicBezTo>
                    <a:pt x="2577" y="3158"/>
                    <a:pt x="2577" y="3460"/>
                    <a:pt x="2577" y="3773"/>
                  </a:cubicBezTo>
                  <a:close/>
                  <a:moveTo>
                    <a:pt x="383" y="3274"/>
                  </a:moveTo>
                  <a:cubicBezTo>
                    <a:pt x="546" y="3332"/>
                    <a:pt x="697" y="3390"/>
                    <a:pt x="824" y="3448"/>
                  </a:cubicBezTo>
                  <a:cubicBezTo>
                    <a:pt x="1045" y="3553"/>
                    <a:pt x="1451" y="3553"/>
                    <a:pt x="1695" y="3471"/>
                  </a:cubicBezTo>
                  <a:cubicBezTo>
                    <a:pt x="1800" y="3425"/>
                    <a:pt x="1916" y="3413"/>
                    <a:pt x="1997" y="3332"/>
                  </a:cubicBezTo>
                  <a:cubicBezTo>
                    <a:pt x="2241" y="3146"/>
                    <a:pt x="2357" y="2868"/>
                    <a:pt x="2275" y="2577"/>
                  </a:cubicBezTo>
                  <a:cubicBezTo>
                    <a:pt x="2217" y="2380"/>
                    <a:pt x="2217" y="2171"/>
                    <a:pt x="2206" y="1974"/>
                  </a:cubicBezTo>
                  <a:cubicBezTo>
                    <a:pt x="2206" y="1927"/>
                    <a:pt x="2206" y="1869"/>
                    <a:pt x="2183" y="1823"/>
                  </a:cubicBezTo>
                  <a:cubicBezTo>
                    <a:pt x="2113" y="1672"/>
                    <a:pt x="2136" y="1509"/>
                    <a:pt x="2101" y="1347"/>
                  </a:cubicBezTo>
                  <a:cubicBezTo>
                    <a:pt x="2055" y="1184"/>
                    <a:pt x="1927" y="1045"/>
                    <a:pt x="1881" y="882"/>
                  </a:cubicBezTo>
                  <a:cubicBezTo>
                    <a:pt x="1834" y="720"/>
                    <a:pt x="1730" y="627"/>
                    <a:pt x="1614" y="523"/>
                  </a:cubicBezTo>
                  <a:cubicBezTo>
                    <a:pt x="1498" y="406"/>
                    <a:pt x="1358" y="314"/>
                    <a:pt x="1184" y="348"/>
                  </a:cubicBezTo>
                  <a:cubicBezTo>
                    <a:pt x="975" y="372"/>
                    <a:pt x="766" y="430"/>
                    <a:pt x="592" y="557"/>
                  </a:cubicBezTo>
                  <a:cubicBezTo>
                    <a:pt x="569" y="581"/>
                    <a:pt x="557" y="592"/>
                    <a:pt x="557" y="604"/>
                  </a:cubicBezTo>
                  <a:cubicBezTo>
                    <a:pt x="395" y="848"/>
                    <a:pt x="325" y="1126"/>
                    <a:pt x="314" y="1416"/>
                  </a:cubicBezTo>
                  <a:cubicBezTo>
                    <a:pt x="279" y="1800"/>
                    <a:pt x="302" y="2171"/>
                    <a:pt x="302" y="2554"/>
                  </a:cubicBezTo>
                  <a:cubicBezTo>
                    <a:pt x="302" y="2589"/>
                    <a:pt x="302" y="2635"/>
                    <a:pt x="314" y="2670"/>
                  </a:cubicBezTo>
                  <a:cubicBezTo>
                    <a:pt x="383" y="2856"/>
                    <a:pt x="383" y="3042"/>
                    <a:pt x="383" y="3274"/>
                  </a:cubicBezTo>
                  <a:close/>
                  <a:moveTo>
                    <a:pt x="2287" y="3529"/>
                  </a:moveTo>
                  <a:cubicBezTo>
                    <a:pt x="2241" y="3541"/>
                    <a:pt x="2217" y="3541"/>
                    <a:pt x="2183" y="3553"/>
                  </a:cubicBezTo>
                  <a:cubicBezTo>
                    <a:pt x="1707" y="3773"/>
                    <a:pt x="1707" y="3773"/>
                    <a:pt x="1184" y="3773"/>
                  </a:cubicBezTo>
                  <a:cubicBezTo>
                    <a:pt x="998" y="3773"/>
                    <a:pt x="824" y="3762"/>
                    <a:pt x="662" y="3657"/>
                  </a:cubicBezTo>
                  <a:cubicBezTo>
                    <a:pt x="592" y="3611"/>
                    <a:pt x="522" y="3564"/>
                    <a:pt x="418" y="3622"/>
                  </a:cubicBezTo>
                  <a:cubicBezTo>
                    <a:pt x="430" y="3703"/>
                    <a:pt x="441" y="3785"/>
                    <a:pt x="441" y="3854"/>
                  </a:cubicBezTo>
                  <a:cubicBezTo>
                    <a:pt x="430" y="4145"/>
                    <a:pt x="546" y="4412"/>
                    <a:pt x="546" y="4702"/>
                  </a:cubicBezTo>
                  <a:cubicBezTo>
                    <a:pt x="546" y="4760"/>
                    <a:pt x="557" y="4830"/>
                    <a:pt x="604" y="4876"/>
                  </a:cubicBezTo>
                  <a:cubicBezTo>
                    <a:pt x="697" y="5015"/>
                    <a:pt x="708" y="5178"/>
                    <a:pt x="673" y="5329"/>
                  </a:cubicBezTo>
                  <a:cubicBezTo>
                    <a:pt x="650" y="5468"/>
                    <a:pt x="720" y="5561"/>
                    <a:pt x="766" y="5654"/>
                  </a:cubicBezTo>
                  <a:cubicBezTo>
                    <a:pt x="824" y="5793"/>
                    <a:pt x="940" y="5816"/>
                    <a:pt x="1057" y="5863"/>
                  </a:cubicBezTo>
                  <a:cubicBezTo>
                    <a:pt x="1184" y="5909"/>
                    <a:pt x="1300" y="5932"/>
                    <a:pt x="1428" y="5967"/>
                  </a:cubicBezTo>
                  <a:cubicBezTo>
                    <a:pt x="1509" y="5979"/>
                    <a:pt x="1579" y="5967"/>
                    <a:pt x="1637" y="5932"/>
                  </a:cubicBezTo>
                  <a:cubicBezTo>
                    <a:pt x="1718" y="5909"/>
                    <a:pt x="1800" y="5851"/>
                    <a:pt x="1881" y="5816"/>
                  </a:cubicBezTo>
                  <a:cubicBezTo>
                    <a:pt x="1974" y="5793"/>
                    <a:pt x="2008" y="5735"/>
                    <a:pt x="2043" y="5642"/>
                  </a:cubicBezTo>
                  <a:cubicBezTo>
                    <a:pt x="2159" y="5387"/>
                    <a:pt x="2241" y="5108"/>
                    <a:pt x="2264" y="4830"/>
                  </a:cubicBezTo>
                  <a:cubicBezTo>
                    <a:pt x="2322" y="4400"/>
                    <a:pt x="2287" y="3971"/>
                    <a:pt x="2287" y="3529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21"/>
            <p:cNvSpPr/>
            <p:nvPr/>
          </p:nvSpPr>
          <p:spPr>
            <a:xfrm>
              <a:off x="1321825" y="3478150"/>
              <a:ext cx="9025" cy="45875"/>
            </a:xfrm>
            <a:custGeom>
              <a:avLst/>
              <a:gdLst/>
              <a:ahLst/>
              <a:cxnLst/>
              <a:rect l="l" t="t" r="r" b="b"/>
              <a:pathLst>
                <a:path w="361" h="1835" extrusionOk="0">
                  <a:moveTo>
                    <a:pt x="94" y="1835"/>
                  </a:moveTo>
                  <a:cubicBezTo>
                    <a:pt x="47" y="1684"/>
                    <a:pt x="59" y="1579"/>
                    <a:pt x="94" y="1498"/>
                  </a:cubicBezTo>
                  <a:cubicBezTo>
                    <a:pt x="233" y="1266"/>
                    <a:pt x="175" y="1080"/>
                    <a:pt x="13" y="883"/>
                  </a:cubicBezTo>
                  <a:cubicBezTo>
                    <a:pt x="82" y="697"/>
                    <a:pt x="117" y="523"/>
                    <a:pt x="36" y="325"/>
                  </a:cubicBezTo>
                  <a:cubicBezTo>
                    <a:pt x="13" y="232"/>
                    <a:pt x="13" y="116"/>
                    <a:pt x="1" y="0"/>
                  </a:cubicBezTo>
                  <a:cubicBezTo>
                    <a:pt x="82" y="47"/>
                    <a:pt x="140" y="70"/>
                    <a:pt x="175" y="163"/>
                  </a:cubicBezTo>
                  <a:cubicBezTo>
                    <a:pt x="233" y="360"/>
                    <a:pt x="303" y="569"/>
                    <a:pt x="291" y="790"/>
                  </a:cubicBezTo>
                  <a:cubicBezTo>
                    <a:pt x="291" y="859"/>
                    <a:pt x="314" y="941"/>
                    <a:pt x="326" y="1022"/>
                  </a:cubicBezTo>
                  <a:cubicBezTo>
                    <a:pt x="349" y="1126"/>
                    <a:pt x="361" y="1219"/>
                    <a:pt x="361" y="1324"/>
                  </a:cubicBezTo>
                  <a:cubicBezTo>
                    <a:pt x="361" y="1370"/>
                    <a:pt x="326" y="1428"/>
                    <a:pt x="303" y="1451"/>
                  </a:cubicBezTo>
                  <a:cubicBezTo>
                    <a:pt x="198" y="1509"/>
                    <a:pt x="175" y="1602"/>
                    <a:pt x="175" y="1718"/>
                  </a:cubicBezTo>
                  <a:cubicBezTo>
                    <a:pt x="140" y="1742"/>
                    <a:pt x="129" y="1753"/>
                    <a:pt x="94" y="1835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21"/>
            <p:cNvSpPr/>
            <p:nvPr/>
          </p:nvSpPr>
          <p:spPr>
            <a:xfrm>
              <a:off x="1326775" y="3556225"/>
              <a:ext cx="6700" cy="30500"/>
            </a:xfrm>
            <a:custGeom>
              <a:avLst/>
              <a:gdLst/>
              <a:ahLst/>
              <a:cxnLst/>
              <a:rect l="l" t="t" r="r" b="b"/>
              <a:pathLst>
                <a:path w="268" h="1220" extrusionOk="0">
                  <a:moveTo>
                    <a:pt x="47" y="1219"/>
                  </a:moveTo>
                  <a:cubicBezTo>
                    <a:pt x="35" y="1161"/>
                    <a:pt x="0" y="1115"/>
                    <a:pt x="24" y="1091"/>
                  </a:cubicBezTo>
                  <a:cubicBezTo>
                    <a:pt x="93" y="917"/>
                    <a:pt x="58" y="732"/>
                    <a:pt x="70" y="557"/>
                  </a:cubicBezTo>
                  <a:cubicBezTo>
                    <a:pt x="70" y="406"/>
                    <a:pt x="70" y="267"/>
                    <a:pt x="93" y="128"/>
                  </a:cubicBezTo>
                  <a:cubicBezTo>
                    <a:pt x="93" y="93"/>
                    <a:pt x="116" y="47"/>
                    <a:pt x="140" y="12"/>
                  </a:cubicBezTo>
                  <a:cubicBezTo>
                    <a:pt x="209" y="0"/>
                    <a:pt x="232" y="47"/>
                    <a:pt x="232" y="93"/>
                  </a:cubicBezTo>
                  <a:cubicBezTo>
                    <a:pt x="256" y="383"/>
                    <a:pt x="267" y="673"/>
                    <a:pt x="267" y="964"/>
                  </a:cubicBezTo>
                  <a:cubicBezTo>
                    <a:pt x="256" y="1057"/>
                    <a:pt x="174" y="1138"/>
                    <a:pt x="47" y="1219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9" name="Google Shape;1159;p21"/>
          <p:cNvGrpSpPr/>
          <p:nvPr/>
        </p:nvGrpSpPr>
        <p:grpSpPr>
          <a:xfrm rot="-2161832">
            <a:off x="146056" y="237764"/>
            <a:ext cx="546806" cy="912618"/>
            <a:chOff x="1980950" y="3649100"/>
            <a:chExt cx="146600" cy="244675"/>
          </a:xfrm>
        </p:grpSpPr>
        <p:sp>
          <p:nvSpPr>
            <p:cNvPr id="1160" name="Google Shape;1160;p21"/>
            <p:cNvSpPr/>
            <p:nvPr/>
          </p:nvSpPr>
          <p:spPr>
            <a:xfrm>
              <a:off x="1980950" y="3649100"/>
              <a:ext cx="146600" cy="244675"/>
            </a:xfrm>
            <a:custGeom>
              <a:avLst/>
              <a:gdLst/>
              <a:ahLst/>
              <a:cxnLst/>
              <a:rect l="l" t="t" r="r" b="b"/>
              <a:pathLst>
                <a:path w="5864" h="9787" extrusionOk="0">
                  <a:moveTo>
                    <a:pt x="3936" y="1405"/>
                  </a:moveTo>
                  <a:cubicBezTo>
                    <a:pt x="3936" y="1451"/>
                    <a:pt x="3924" y="1486"/>
                    <a:pt x="3924" y="1509"/>
                  </a:cubicBezTo>
                  <a:cubicBezTo>
                    <a:pt x="3890" y="2252"/>
                    <a:pt x="3866" y="2972"/>
                    <a:pt x="3936" y="3715"/>
                  </a:cubicBezTo>
                  <a:cubicBezTo>
                    <a:pt x="3936" y="3808"/>
                    <a:pt x="3948" y="3878"/>
                    <a:pt x="3936" y="3959"/>
                  </a:cubicBezTo>
                  <a:cubicBezTo>
                    <a:pt x="3901" y="4330"/>
                    <a:pt x="4041" y="4655"/>
                    <a:pt x="4133" y="5004"/>
                  </a:cubicBezTo>
                  <a:cubicBezTo>
                    <a:pt x="4157" y="5062"/>
                    <a:pt x="4180" y="5120"/>
                    <a:pt x="4226" y="5166"/>
                  </a:cubicBezTo>
                  <a:cubicBezTo>
                    <a:pt x="4308" y="5271"/>
                    <a:pt x="4389" y="5387"/>
                    <a:pt x="4389" y="5526"/>
                  </a:cubicBezTo>
                  <a:cubicBezTo>
                    <a:pt x="4389" y="5572"/>
                    <a:pt x="4424" y="5619"/>
                    <a:pt x="4458" y="5665"/>
                  </a:cubicBezTo>
                  <a:cubicBezTo>
                    <a:pt x="4679" y="6014"/>
                    <a:pt x="4865" y="6362"/>
                    <a:pt x="5004" y="6745"/>
                  </a:cubicBezTo>
                  <a:cubicBezTo>
                    <a:pt x="5027" y="6803"/>
                    <a:pt x="5062" y="6861"/>
                    <a:pt x="5085" y="6908"/>
                  </a:cubicBezTo>
                  <a:cubicBezTo>
                    <a:pt x="5178" y="7093"/>
                    <a:pt x="5271" y="7291"/>
                    <a:pt x="5329" y="7500"/>
                  </a:cubicBezTo>
                  <a:cubicBezTo>
                    <a:pt x="5352" y="7604"/>
                    <a:pt x="5434" y="7674"/>
                    <a:pt x="5468" y="7767"/>
                  </a:cubicBezTo>
                  <a:cubicBezTo>
                    <a:pt x="5503" y="7813"/>
                    <a:pt x="5527" y="7848"/>
                    <a:pt x="5550" y="7894"/>
                  </a:cubicBezTo>
                  <a:cubicBezTo>
                    <a:pt x="5619" y="8068"/>
                    <a:pt x="5689" y="8231"/>
                    <a:pt x="5759" y="8405"/>
                  </a:cubicBezTo>
                  <a:cubicBezTo>
                    <a:pt x="5840" y="8533"/>
                    <a:pt x="5863" y="8661"/>
                    <a:pt x="5817" y="8811"/>
                  </a:cubicBezTo>
                  <a:cubicBezTo>
                    <a:pt x="5794" y="8916"/>
                    <a:pt x="5794" y="9032"/>
                    <a:pt x="5794" y="9148"/>
                  </a:cubicBezTo>
                  <a:cubicBezTo>
                    <a:pt x="5805" y="9299"/>
                    <a:pt x="5735" y="9415"/>
                    <a:pt x="5608" y="9508"/>
                  </a:cubicBezTo>
                  <a:cubicBezTo>
                    <a:pt x="5445" y="9612"/>
                    <a:pt x="5294" y="9694"/>
                    <a:pt x="5109" y="9729"/>
                  </a:cubicBezTo>
                  <a:cubicBezTo>
                    <a:pt x="4888" y="9752"/>
                    <a:pt x="4691" y="9787"/>
                    <a:pt x="4470" y="9787"/>
                  </a:cubicBezTo>
                  <a:cubicBezTo>
                    <a:pt x="4075" y="9787"/>
                    <a:pt x="3669" y="9787"/>
                    <a:pt x="3286" y="9763"/>
                  </a:cubicBezTo>
                  <a:cubicBezTo>
                    <a:pt x="3089" y="9763"/>
                    <a:pt x="2891" y="9740"/>
                    <a:pt x="2705" y="9729"/>
                  </a:cubicBezTo>
                  <a:cubicBezTo>
                    <a:pt x="2613" y="9705"/>
                    <a:pt x="2508" y="9705"/>
                    <a:pt x="2427" y="9705"/>
                  </a:cubicBezTo>
                  <a:cubicBezTo>
                    <a:pt x="2160" y="9705"/>
                    <a:pt x="1916" y="9705"/>
                    <a:pt x="1661" y="9729"/>
                  </a:cubicBezTo>
                  <a:cubicBezTo>
                    <a:pt x="1498" y="9729"/>
                    <a:pt x="1324" y="9740"/>
                    <a:pt x="1173" y="9671"/>
                  </a:cubicBezTo>
                  <a:cubicBezTo>
                    <a:pt x="1150" y="9647"/>
                    <a:pt x="1115" y="9647"/>
                    <a:pt x="1092" y="9647"/>
                  </a:cubicBezTo>
                  <a:cubicBezTo>
                    <a:pt x="825" y="9671"/>
                    <a:pt x="593" y="9554"/>
                    <a:pt x="349" y="9473"/>
                  </a:cubicBezTo>
                  <a:cubicBezTo>
                    <a:pt x="128" y="9404"/>
                    <a:pt x="12" y="9229"/>
                    <a:pt x="1" y="8997"/>
                  </a:cubicBezTo>
                  <a:cubicBezTo>
                    <a:pt x="1" y="8835"/>
                    <a:pt x="12" y="8684"/>
                    <a:pt x="70" y="8521"/>
                  </a:cubicBezTo>
                  <a:cubicBezTo>
                    <a:pt x="175" y="8277"/>
                    <a:pt x="268" y="8022"/>
                    <a:pt x="384" y="7778"/>
                  </a:cubicBezTo>
                  <a:cubicBezTo>
                    <a:pt x="535" y="7430"/>
                    <a:pt x="685" y="7082"/>
                    <a:pt x="860" y="6768"/>
                  </a:cubicBezTo>
                  <a:cubicBezTo>
                    <a:pt x="941" y="6594"/>
                    <a:pt x="1034" y="6420"/>
                    <a:pt x="1115" y="6257"/>
                  </a:cubicBezTo>
                  <a:cubicBezTo>
                    <a:pt x="1138" y="6223"/>
                    <a:pt x="1161" y="6199"/>
                    <a:pt x="1196" y="6153"/>
                  </a:cubicBezTo>
                  <a:cubicBezTo>
                    <a:pt x="1254" y="6083"/>
                    <a:pt x="1336" y="6014"/>
                    <a:pt x="1382" y="5921"/>
                  </a:cubicBezTo>
                  <a:cubicBezTo>
                    <a:pt x="1579" y="5584"/>
                    <a:pt x="1788" y="5236"/>
                    <a:pt x="1986" y="4888"/>
                  </a:cubicBezTo>
                  <a:cubicBezTo>
                    <a:pt x="2044" y="4783"/>
                    <a:pt x="2102" y="4702"/>
                    <a:pt x="2067" y="4574"/>
                  </a:cubicBezTo>
                  <a:cubicBezTo>
                    <a:pt x="2044" y="4539"/>
                    <a:pt x="2067" y="4481"/>
                    <a:pt x="2067" y="4458"/>
                  </a:cubicBezTo>
                  <a:cubicBezTo>
                    <a:pt x="2160" y="4063"/>
                    <a:pt x="2125" y="3669"/>
                    <a:pt x="2102" y="3262"/>
                  </a:cubicBezTo>
                  <a:cubicBezTo>
                    <a:pt x="2090" y="2844"/>
                    <a:pt x="2032" y="2426"/>
                    <a:pt x="2125" y="2020"/>
                  </a:cubicBezTo>
                  <a:cubicBezTo>
                    <a:pt x="2137" y="1974"/>
                    <a:pt x="2125" y="1927"/>
                    <a:pt x="2125" y="1904"/>
                  </a:cubicBezTo>
                  <a:cubicBezTo>
                    <a:pt x="2102" y="1753"/>
                    <a:pt x="2079" y="1625"/>
                    <a:pt x="2044" y="1451"/>
                  </a:cubicBezTo>
                  <a:cubicBezTo>
                    <a:pt x="1962" y="1393"/>
                    <a:pt x="1858" y="1324"/>
                    <a:pt x="1742" y="1254"/>
                  </a:cubicBezTo>
                  <a:cubicBezTo>
                    <a:pt x="1730" y="940"/>
                    <a:pt x="1730" y="639"/>
                    <a:pt x="1742" y="337"/>
                  </a:cubicBezTo>
                  <a:cubicBezTo>
                    <a:pt x="1754" y="174"/>
                    <a:pt x="1951" y="12"/>
                    <a:pt x="2090" y="12"/>
                  </a:cubicBezTo>
                  <a:cubicBezTo>
                    <a:pt x="2276" y="12"/>
                    <a:pt x="2473" y="0"/>
                    <a:pt x="2671" y="0"/>
                  </a:cubicBezTo>
                  <a:lnTo>
                    <a:pt x="3228" y="0"/>
                  </a:lnTo>
                  <a:lnTo>
                    <a:pt x="3808" y="0"/>
                  </a:lnTo>
                  <a:lnTo>
                    <a:pt x="4017" y="0"/>
                  </a:lnTo>
                  <a:cubicBezTo>
                    <a:pt x="4122" y="12"/>
                    <a:pt x="4180" y="58"/>
                    <a:pt x="4180" y="163"/>
                  </a:cubicBezTo>
                  <a:lnTo>
                    <a:pt x="4180" y="1173"/>
                  </a:lnTo>
                  <a:cubicBezTo>
                    <a:pt x="4180" y="1219"/>
                    <a:pt x="4157" y="1277"/>
                    <a:pt x="4122" y="1300"/>
                  </a:cubicBezTo>
                  <a:cubicBezTo>
                    <a:pt x="4064" y="1300"/>
                    <a:pt x="3994" y="1347"/>
                    <a:pt x="3936" y="1405"/>
                  </a:cubicBezTo>
                  <a:close/>
                  <a:moveTo>
                    <a:pt x="2473" y="4470"/>
                  </a:moveTo>
                  <a:cubicBezTo>
                    <a:pt x="2322" y="4690"/>
                    <a:pt x="2195" y="4911"/>
                    <a:pt x="2125" y="5166"/>
                  </a:cubicBezTo>
                  <a:cubicBezTo>
                    <a:pt x="2125" y="5201"/>
                    <a:pt x="2090" y="5224"/>
                    <a:pt x="2079" y="5259"/>
                  </a:cubicBezTo>
                  <a:cubicBezTo>
                    <a:pt x="1951" y="5503"/>
                    <a:pt x="1812" y="5735"/>
                    <a:pt x="1672" y="5979"/>
                  </a:cubicBezTo>
                  <a:cubicBezTo>
                    <a:pt x="1603" y="6095"/>
                    <a:pt x="1545" y="6211"/>
                    <a:pt x="1463" y="6315"/>
                  </a:cubicBezTo>
                  <a:cubicBezTo>
                    <a:pt x="1394" y="6432"/>
                    <a:pt x="1289" y="6548"/>
                    <a:pt x="1231" y="6675"/>
                  </a:cubicBezTo>
                  <a:cubicBezTo>
                    <a:pt x="1150" y="6908"/>
                    <a:pt x="999" y="7116"/>
                    <a:pt x="918" y="7325"/>
                  </a:cubicBezTo>
                  <a:cubicBezTo>
                    <a:pt x="790" y="7639"/>
                    <a:pt x="651" y="7952"/>
                    <a:pt x="535" y="8254"/>
                  </a:cubicBezTo>
                  <a:cubicBezTo>
                    <a:pt x="477" y="8405"/>
                    <a:pt x="418" y="8568"/>
                    <a:pt x="360" y="8707"/>
                  </a:cubicBezTo>
                  <a:cubicBezTo>
                    <a:pt x="291" y="8869"/>
                    <a:pt x="326" y="9055"/>
                    <a:pt x="535" y="9125"/>
                  </a:cubicBezTo>
                  <a:cubicBezTo>
                    <a:pt x="616" y="9160"/>
                    <a:pt x="697" y="9171"/>
                    <a:pt x="755" y="9229"/>
                  </a:cubicBezTo>
                  <a:cubicBezTo>
                    <a:pt x="906" y="9345"/>
                    <a:pt x="1069" y="9345"/>
                    <a:pt x="1243" y="9345"/>
                  </a:cubicBezTo>
                  <a:lnTo>
                    <a:pt x="1777" y="9345"/>
                  </a:lnTo>
                  <a:cubicBezTo>
                    <a:pt x="2079" y="9345"/>
                    <a:pt x="2380" y="9357"/>
                    <a:pt x="2682" y="9462"/>
                  </a:cubicBezTo>
                  <a:cubicBezTo>
                    <a:pt x="2775" y="9496"/>
                    <a:pt x="2856" y="9496"/>
                    <a:pt x="2961" y="9496"/>
                  </a:cubicBezTo>
                  <a:cubicBezTo>
                    <a:pt x="3495" y="9473"/>
                    <a:pt x="4052" y="9462"/>
                    <a:pt x="4586" y="9462"/>
                  </a:cubicBezTo>
                  <a:cubicBezTo>
                    <a:pt x="4830" y="9462"/>
                    <a:pt x="5027" y="9299"/>
                    <a:pt x="5271" y="9311"/>
                  </a:cubicBezTo>
                  <a:cubicBezTo>
                    <a:pt x="5306" y="9311"/>
                    <a:pt x="5376" y="9287"/>
                    <a:pt x="5410" y="9253"/>
                  </a:cubicBezTo>
                  <a:cubicBezTo>
                    <a:pt x="5457" y="9229"/>
                    <a:pt x="5503" y="9206"/>
                    <a:pt x="5527" y="9183"/>
                  </a:cubicBezTo>
                  <a:cubicBezTo>
                    <a:pt x="5585" y="8881"/>
                    <a:pt x="5538" y="8626"/>
                    <a:pt x="5399" y="8370"/>
                  </a:cubicBezTo>
                  <a:cubicBezTo>
                    <a:pt x="5283" y="8173"/>
                    <a:pt x="5225" y="7941"/>
                    <a:pt x="5097" y="7755"/>
                  </a:cubicBezTo>
                  <a:cubicBezTo>
                    <a:pt x="5062" y="7709"/>
                    <a:pt x="5039" y="7639"/>
                    <a:pt x="5016" y="7569"/>
                  </a:cubicBezTo>
                  <a:cubicBezTo>
                    <a:pt x="4900" y="7175"/>
                    <a:pt x="4714" y="6791"/>
                    <a:pt x="4540" y="6408"/>
                  </a:cubicBezTo>
                  <a:cubicBezTo>
                    <a:pt x="4377" y="6060"/>
                    <a:pt x="4191" y="5747"/>
                    <a:pt x="4017" y="5410"/>
                  </a:cubicBezTo>
                  <a:cubicBezTo>
                    <a:pt x="3913" y="5224"/>
                    <a:pt x="3832" y="5038"/>
                    <a:pt x="3646" y="4922"/>
                  </a:cubicBezTo>
                  <a:cubicBezTo>
                    <a:pt x="3623" y="4354"/>
                    <a:pt x="3657" y="3796"/>
                    <a:pt x="3611" y="3251"/>
                  </a:cubicBezTo>
                  <a:cubicBezTo>
                    <a:pt x="3588" y="2891"/>
                    <a:pt x="3611" y="2508"/>
                    <a:pt x="3623" y="2148"/>
                  </a:cubicBezTo>
                  <a:lnTo>
                    <a:pt x="3623" y="1788"/>
                  </a:lnTo>
                  <a:cubicBezTo>
                    <a:pt x="3623" y="1649"/>
                    <a:pt x="3646" y="1521"/>
                    <a:pt x="3657" y="1393"/>
                  </a:cubicBezTo>
                  <a:cubicBezTo>
                    <a:pt x="3425" y="1463"/>
                    <a:pt x="3205" y="1451"/>
                    <a:pt x="2972" y="1393"/>
                  </a:cubicBezTo>
                  <a:cubicBezTo>
                    <a:pt x="2787" y="1347"/>
                    <a:pt x="2601" y="1358"/>
                    <a:pt x="2392" y="1393"/>
                  </a:cubicBezTo>
                  <a:cubicBezTo>
                    <a:pt x="2404" y="1532"/>
                    <a:pt x="2427" y="1672"/>
                    <a:pt x="2427" y="1788"/>
                  </a:cubicBezTo>
                  <a:cubicBezTo>
                    <a:pt x="2438" y="2519"/>
                    <a:pt x="2438" y="3251"/>
                    <a:pt x="2450" y="3994"/>
                  </a:cubicBezTo>
                  <a:cubicBezTo>
                    <a:pt x="2427" y="4156"/>
                    <a:pt x="2450" y="4295"/>
                    <a:pt x="2473" y="4470"/>
                  </a:cubicBezTo>
                  <a:close/>
                  <a:moveTo>
                    <a:pt x="3843" y="987"/>
                  </a:moveTo>
                  <a:cubicBezTo>
                    <a:pt x="3843" y="743"/>
                    <a:pt x="3878" y="499"/>
                    <a:pt x="3832" y="267"/>
                  </a:cubicBezTo>
                  <a:cubicBezTo>
                    <a:pt x="3274" y="151"/>
                    <a:pt x="2740" y="209"/>
                    <a:pt x="2206" y="186"/>
                  </a:cubicBezTo>
                  <a:cubicBezTo>
                    <a:pt x="2079" y="186"/>
                    <a:pt x="1986" y="290"/>
                    <a:pt x="1974" y="441"/>
                  </a:cubicBezTo>
                  <a:cubicBezTo>
                    <a:pt x="1962" y="627"/>
                    <a:pt x="1986" y="801"/>
                    <a:pt x="2032" y="987"/>
                  </a:cubicBezTo>
                  <a:cubicBezTo>
                    <a:pt x="2044" y="1056"/>
                    <a:pt x="2102" y="1103"/>
                    <a:pt x="2171" y="1115"/>
                  </a:cubicBezTo>
                  <a:lnTo>
                    <a:pt x="2334" y="1115"/>
                  </a:lnTo>
                  <a:cubicBezTo>
                    <a:pt x="2543" y="1115"/>
                    <a:pt x="2740" y="1115"/>
                    <a:pt x="2949" y="1149"/>
                  </a:cubicBezTo>
                  <a:cubicBezTo>
                    <a:pt x="3123" y="1173"/>
                    <a:pt x="3298" y="1161"/>
                    <a:pt x="3472" y="1149"/>
                  </a:cubicBezTo>
                  <a:cubicBezTo>
                    <a:pt x="3599" y="1149"/>
                    <a:pt x="3727" y="1115"/>
                    <a:pt x="3843" y="98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21"/>
            <p:cNvSpPr/>
            <p:nvPr/>
          </p:nvSpPr>
          <p:spPr>
            <a:xfrm>
              <a:off x="2056125" y="3778250"/>
              <a:ext cx="11350" cy="9025"/>
            </a:xfrm>
            <a:custGeom>
              <a:avLst/>
              <a:gdLst/>
              <a:ahLst/>
              <a:cxnLst/>
              <a:rect l="l" t="t" r="r" b="b"/>
              <a:pathLst>
                <a:path w="454" h="361" extrusionOk="0">
                  <a:moveTo>
                    <a:pt x="453" y="360"/>
                  </a:moveTo>
                  <a:cubicBezTo>
                    <a:pt x="279" y="348"/>
                    <a:pt x="163" y="279"/>
                    <a:pt x="47" y="221"/>
                  </a:cubicBezTo>
                  <a:cubicBezTo>
                    <a:pt x="12" y="209"/>
                    <a:pt x="0" y="151"/>
                    <a:pt x="12" y="116"/>
                  </a:cubicBezTo>
                  <a:cubicBezTo>
                    <a:pt x="24" y="47"/>
                    <a:pt x="105" y="12"/>
                    <a:pt x="198" y="0"/>
                  </a:cubicBezTo>
                  <a:cubicBezTo>
                    <a:pt x="279" y="0"/>
                    <a:pt x="349" y="12"/>
                    <a:pt x="395" y="93"/>
                  </a:cubicBezTo>
                  <a:cubicBezTo>
                    <a:pt x="407" y="105"/>
                    <a:pt x="407" y="128"/>
                    <a:pt x="407" y="151"/>
                  </a:cubicBezTo>
                  <a:cubicBezTo>
                    <a:pt x="407" y="209"/>
                    <a:pt x="418" y="267"/>
                    <a:pt x="453" y="36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21"/>
            <p:cNvSpPr/>
            <p:nvPr/>
          </p:nvSpPr>
          <p:spPr>
            <a:xfrm>
              <a:off x="2060175" y="3793625"/>
              <a:ext cx="10475" cy="6700"/>
            </a:xfrm>
            <a:custGeom>
              <a:avLst/>
              <a:gdLst/>
              <a:ahLst/>
              <a:cxnLst/>
              <a:rect l="l" t="t" r="r" b="b"/>
              <a:pathLst>
                <a:path w="419" h="268" extrusionOk="0">
                  <a:moveTo>
                    <a:pt x="372" y="0"/>
                  </a:moveTo>
                  <a:cubicBezTo>
                    <a:pt x="384" y="93"/>
                    <a:pt x="407" y="151"/>
                    <a:pt x="419" y="209"/>
                  </a:cubicBezTo>
                  <a:cubicBezTo>
                    <a:pt x="303" y="267"/>
                    <a:pt x="198" y="267"/>
                    <a:pt x="82" y="233"/>
                  </a:cubicBezTo>
                  <a:cubicBezTo>
                    <a:pt x="36" y="209"/>
                    <a:pt x="1" y="151"/>
                    <a:pt x="12" y="117"/>
                  </a:cubicBezTo>
                  <a:cubicBezTo>
                    <a:pt x="12" y="70"/>
                    <a:pt x="59" y="12"/>
                    <a:pt x="94" y="12"/>
                  </a:cubicBezTo>
                  <a:cubicBezTo>
                    <a:pt x="175" y="0"/>
                    <a:pt x="268" y="0"/>
                    <a:pt x="3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21"/>
            <p:cNvSpPr/>
            <p:nvPr/>
          </p:nvSpPr>
          <p:spPr>
            <a:xfrm>
              <a:off x="2057275" y="3744000"/>
              <a:ext cx="9325" cy="9600"/>
            </a:xfrm>
            <a:custGeom>
              <a:avLst/>
              <a:gdLst/>
              <a:ahLst/>
              <a:cxnLst/>
              <a:rect l="l" t="t" r="r" b="b"/>
              <a:pathLst>
                <a:path w="373" h="384" extrusionOk="0">
                  <a:moveTo>
                    <a:pt x="245" y="383"/>
                  </a:moveTo>
                  <a:cubicBezTo>
                    <a:pt x="175" y="325"/>
                    <a:pt x="94" y="267"/>
                    <a:pt x="59" y="209"/>
                  </a:cubicBezTo>
                  <a:cubicBezTo>
                    <a:pt x="1" y="151"/>
                    <a:pt x="24" y="70"/>
                    <a:pt x="94" y="35"/>
                  </a:cubicBezTo>
                  <a:cubicBezTo>
                    <a:pt x="187" y="0"/>
                    <a:pt x="256" y="0"/>
                    <a:pt x="314" y="82"/>
                  </a:cubicBezTo>
                  <a:cubicBezTo>
                    <a:pt x="372" y="140"/>
                    <a:pt x="361" y="209"/>
                    <a:pt x="314" y="279"/>
                  </a:cubicBezTo>
                  <a:cubicBezTo>
                    <a:pt x="303" y="325"/>
                    <a:pt x="291" y="337"/>
                    <a:pt x="245" y="38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21"/>
            <p:cNvSpPr/>
            <p:nvPr/>
          </p:nvSpPr>
          <p:spPr>
            <a:xfrm>
              <a:off x="2056125" y="3717575"/>
              <a:ext cx="11625" cy="5825"/>
            </a:xfrm>
            <a:custGeom>
              <a:avLst/>
              <a:gdLst/>
              <a:ahLst/>
              <a:cxnLst/>
              <a:rect l="l" t="t" r="r" b="b"/>
              <a:pathLst>
                <a:path w="465" h="233" extrusionOk="0">
                  <a:moveTo>
                    <a:pt x="256" y="233"/>
                  </a:moveTo>
                  <a:cubicBezTo>
                    <a:pt x="93" y="233"/>
                    <a:pt x="0" y="175"/>
                    <a:pt x="12" y="117"/>
                  </a:cubicBezTo>
                  <a:cubicBezTo>
                    <a:pt x="58" y="1"/>
                    <a:pt x="163" y="12"/>
                    <a:pt x="244" y="12"/>
                  </a:cubicBezTo>
                  <a:cubicBezTo>
                    <a:pt x="372" y="1"/>
                    <a:pt x="465" y="59"/>
                    <a:pt x="453" y="129"/>
                  </a:cubicBezTo>
                  <a:cubicBezTo>
                    <a:pt x="453" y="210"/>
                    <a:pt x="372" y="233"/>
                    <a:pt x="256" y="23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21"/>
            <p:cNvSpPr/>
            <p:nvPr/>
          </p:nvSpPr>
          <p:spPr>
            <a:xfrm>
              <a:off x="2056125" y="3703075"/>
              <a:ext cx="9025" cy="5825"/>
            </a:xfrm>
            <a:custGeom>
              <a:avLst/>
              <a:gdLst/>
              <a:ahLst/>
              <a:cxnLst/>
              <a:rect l="l" t="t" r="r" b="b"/>
              <a:pathLst>
                <a:path w="361" h="233" extrusionOk="0">
                  <a:moveTo>
                    <a:pt x="186" y="233"/>
                  </a:moveTo>
                  <a:cubicBezTo>
                    <a:pt x="140" y="221"/>
                    <a:pt x="93" y="221"/>
                    <a:pt x="58" y="198"/>
                  </a:cubicBezTo>
                  <a:cubicBezTo>
                    <a:pt x="24" y="175"/>
                    <a:pt x="0" y="140"/>
                    <a:pt x="0" y="105"/>
                  </a:cubicBezTo>
                  <a:cubicBezTo>
                    <a:pt x="0" y="70"/>
                    <a:pt x="47" y="35"/>
                    <a:pt x="70" y="12"/>
                  </a:cubicBezTo>
                  <a:cubicBezTo>
                    <a:pt x="140" y="0"/>
                    <a:pt x="221" y="0"/>
                    <a:pt x="279" y="12"/>
                  </a:cubicBezTo>
                  <a:cubicBezTo>
                    <a:pt x="302" y="35"/>
                    <a:pt x="360" y="70"/>
                    <a:pt x="360" y="116"/>
                  </a:cubicBezTo>
                  <a:cubicBezTo>
                    <a:pt x="360" y="163"/>
                    <a:pt x="314" y="198"/>
                    <a:pt x="291" y="221"/>
                  </a:cubicBezTo>
                  <a:cubicBezTo>
                    <a:pt x="256" y="233"/>
                    <a:pt x="233" y="233"/>
                    <a:pt x="186" y="23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21"/>
            <p:cNvSpPr/>
            <p:nvPr/>
          </p:nvSpPr>
          <p:spPr>
            <a:xfrm>
              <a:off x="2057275" y="3732100"/>
              <a:ext cx="8150" cy="6400"/>
            </a:xfrm>
            <a:custGeom>
              <a:avLst/>
              <a:gdLst/>
              <a:ahLst/>
              <a:cxnLst/>
              <a:rect l="l" t="t" r="r" b="b"/>
              <a:pathLst>
                <a:path w="326" h="256" extrusionOk="0">
                  <a:moveTo>
                    <a:pt x="152" y="256"/>
                  </a:moveTo>
                  <a:cubicBezTo>
                    <a:pt x="140" y="256"/>
                    <a:pt x="94" y="232"/>
                    <a:pt x="70" y="209"/>
                  </a:cubicBezTo>
                  <a:cubicBezTo>
                    <a:pt x="1" y="163"/>
                    <a:pt x="12" y="58"/>
                    <a:pt x="82" y="35"/>
                  </a:cubicBezTo>
                  <a:cubicBezTo>
                    <a:pt x="117" y="12"/>
                    <a:pt x="152" y="0"/>
                    <a:pt x="198" y="0"/>
                  </a:cubicBezTo>
                  <a:cubicBezTo>
                    <a:pt x="268" y="0"/>
                    <a:pt x="314" y="47"/>
                    <a:pt x="314" y="116"/>
                  </a:cubicBezTo>
                  <a:cubicBezTo>
                    <a:pt x="326" y="198"/>
                    <a:pt x="256" y="256"/>
                    <a:pt x="152" y="25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21"/>
            <p:cNvSpPr/>
            <p:nvPr/>
          </p:nvSpPr>
          <p:spPr>
            <a:xfrm>
              <a:off x="2060775" y="3804075"/>
              <a:ext cx="7550" cy="6125"/>
            </a:xfrm>
            <a:custGeom>
              <a:avLst/>
              <a:gdLst/>
              <a:ahLst/>
              <a:cxnLst/>
              <a:rect l="l" t="t" r="r" b="b"/>
              <a:pathLst>
                <a:path w="302" h="245" extrusionOk="0">
                  <a:moveTo>
                    <a:pt x="174" y="244"/>
                  </a:moveTo>
                  <a:cubicBezTo>
                    <a:pt x="58" y="233"/>
                    <a:pt x="0" y="186"/>
                    <a:pt x="0" y="116"/>
                  </a:cubicBezTo>
                  <a:cubicBezTo>
                    <a:pt x="0" y="47"/>
                    <a:pt x="70" y="0"/>
                    <a:pt x="163" y="12"/>
                  </a:cubicBezTo>
                  <a:cubicBezTo>
                    <a:pt x="232" y="12"/>
                    <a:pt x="302" y="82"/>
                    <a:pt x="279" y="140"/>
                  </a:cubicBezTo>
                  <a:cubicBezTo>
                    <a:pt x="244" y="198"/>
                    <a:pt x="186" y="233"/>
                    <a:pt x="174" y="24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21"/>
            <p:cNvSpPr/>
            <p:nvPr/>
          </p:nvSpPr>
          <p:spPr>
            <a:xfrm>
              <a:off x="2058150" y="3762575"/>
              <a:ext cx="5550" cy="6700"/>
            </a:xfrm>
            <a:custGeom>
              <a:avLst/>
              <a:gdLst/>
              <a:ahLst/>
              <a:cxnLst/>
              <a:rect l="l" t="t" r="r" b="b"/>
              <a:pathLst>
                <a:path w="222" h="268" extrusionOk="0">
                  <a:moveTo>
                    <a:pt x="105" y="267"/>
                  </a:moveTo>
                  <a:cubicBezTo>
                    <a:pt x="82" y="221"/>
                    <a:pt x="35" y="174"/>
                    <a:pt x="12" y="140"/>
                  </a:cubicBezTo>
                  <a:cubicBezTo>
                    <a:pt x="1" y="82"/>
                    <a:pt x="35" y="35"/>
                    <a:pt x="93" y="23"/>
                  </a:cubicBezTo>
                  <a:cubicBezTo>
                    <a:pt x="152" y="0"/>
                    <a:pt x="221" y="35"/>
                    <a:pt x="221" y="93"/>
                  </a:cubicBezTo>
                  <a:cubicBezTo>
                    <a:pt x="221" y="163"/>
                    <a:pt x="198" y="221"/>
                    <a:pt x="105" y="26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21"/>
            <p:cNvSpPr/>
            <p:nvPr/>
          </p:nvSpPr>
          <p:spPr>
            <a:xfrm>
              <a:off x="2065125" y="3819450"/>
              <a:ext cx="6100" cy="5250"/>
            </a:xfrm>
            <a:custGeom>
              <a:avLst/>
              <a:gdLst/>
              <a:ahLst/>
              <a:cxnLst/>
              <a:rect l="l" t="t" r="r" b="b"/>
              <a:pathLst>
                <a:path w="244" h="210" extrusionOk="0">
                  <a:moveTo>
                    <a:pt x="244" y="82"/>
                  </a:moveTo>
                  <a:cubicBezTo>
                    <a:pt x="232" y="163"/>
                    <a:pt x="163" y="210"/>
                    <a:pt x="93" y="198"/>
                  </a:cubicBezTo>
                  <a:cubicBezTo>
                    <a:pt x="35" y="175"/>
                    <a:pt x="0" y="140"/>
                    <a:pt x="12" y="94"/>
                  </a:cubicBezTo>
                  <a:cubicBezTo>
                    <a:pt x="47" y="24"/>
                    <a:pt x="105" y="1"/>
                    <a:pt x="163" y="24"/>
                  </a:cubicBezTo>
                  <a:cubicBezTo>
                    <a:pt x="186" y="12"/>
                    <a:pt x="221" y="47"/>
                    <a:pt x="244" y="8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21"/>
            <p:cNvSpPr/>
            <p:nvPr/>
          </p:nvSpPr>
          <p:spPr>
            <a:xfrm>
              <a:off x="1996325" y="3833375"/>
              <a:ext cx="112650" cy="40675"/>
            </a:xfrm>
            <a:custGeom>
              <a:avLst/>
              <a:gdLst/>
              <a:ahLst/>
              <a:cxnLst/>
              <a:rect l="l" t="t" r="r" b="b"/>
              <a:pathLst>
                <a:path w="4506" h="1627" extrusionOk="0">
                  <a:moveTo>
                    <a:pt x="2450" y="1"/>
                  </a:moveTo>
                  <a:lnTo>
                    <a:pt x="3797" y="1"/>
                  </a:lnTo>
                  <a:cubicBezTo>
                    <a:pt x="3948" y="1"/>
                    <a:pt x="4041" y="47"/>
                    <a:pt x="4099" y="187"/>
                  </a:cubicBezTo>
                  <a:cubicBezTo>
                    <a:pt x="4215" y="465"/>
                    <a:pt x="4354" y="732"/>
                    <a:pt x="4470" y="999"/>
                  </a:cubicBezTo>
                  <a:cubicBezTo>
                    <a:pt x="4505" y="1104"/>
                    <a:pt x="4494" y="1220"/>
                    <a:pt x="4482" y="1336"/>
                  </a:cubicBezTo>
                  <a:cubicBezTo>
                    <a:pt x="4470" y="1394"/>
                    <a:pt x="4412" y="1464"/>
                    <a:pt x="4366" y="1498"/>
                  </a:cubicBezTo>
                  <a:cubicBezTo>
                    <a:pt x="4250" y="1568"/>
                    <a:pt x="4134" y="1626"/>
                    <a:pt x="4006" y="1626"/>
                  </a:cubicBezTo>
                  <a:lnTo>
                    <a:pt x="2183" y="1626"/>
                  </a:lnTo>
                  <a:cubicBezTo>
                    <a:pt x="2149" y="1626"/>
                    <a:pt x="2102" y="1626"/>
                    <a:pt x="2067" y="1615"/>
                  </a:cubicBezTo>
                  <a:cubicBezTo>
                    <a:pt x="1882" y="1522"/>
                    <a:pt x="1661" y="1545"/>
                    <a:pt x="1464" y="1545"/>
                  </a:cubicBezTo>
                  <a:cubicBezTo>
                    <a:pt x="1301" y="1545"/>
                    <a:pt x="1139" y="1545"/>
                    <a:pt x="988" y="1487"/>
                  </a:cubicBezTo>
                  <a:cubicBezTo>
                    <a:pt x="895" y="1452"/>
                    <a:pt x="779" y="1464"/>
                    <a:pt x="674" y="1464"/>
                  </a:cubicBezTo>
                  <a:lnTo>
                    <a:pt x="187" y="1464"/>
                  </a:lnTo>
                  <a:cubicBezTo>
                    <a:pt x="70" y="1464"/>
                    <a:pt x="24" y="1394"/>
                    <a:pt x="12" y="1290"/>
                  </a:cubicBezTo>
                  <a:cubicBezTo>
                    <a:pt x="1" y="1162"/>
                    <a:pt x="12" y="1034"/>
                    <a:pt x="117" y="930"/>
                  </a:cubicBezTo>
                  <a:cubicBezTo>
                    <a:pt x="210" y="825"/>
                    <a:pt x="314" y="709"/>
                    <a:pt x="372" y="547"/>
                  </a:cubicBezTo>
                  <a:cubicBezTo>
                    <a:pt x="419" y="430"/>
                    <a:pt x="500" y="349"/>
                    <a:pt x="581" y="256"/>
                  </a:cubicBezTo>
                  <a:cubicBezTo>
                    <a:pt x="605" y="233"/>
                    <a:pt x="651" y="221"/>
                    <a:pt x="674" y="198"/>
                  </a:cubicBezTo>
                  <a:cubicBezTo>
                    <a:pt x="721" y="187"/>
                    <a:pt x="779" y="187"/>
                    <a:pt x="790" y="163"/>
                  </a:cubicBezTo>
                  <a:cubicBezTo>
                    <a:pt x="872" y="1"/>
                    <a:pt x="1011" y="13"/>
                    <a:pt x="1139" y="13"/>
                  </a:cubicBezTo>
                  <a:cubicBezTo>
                    <a:pt x="1568" y="13"/>
                    <a:pt x="1998" y="13"/>
                    <a:pt x="2450" y="1"/>
                  </a:cubicBezTo>
                  <a:cubicBezTo>
                    <a:pt x="2450" y="13"/>
                    <a:pt x="2450" y="1"/>
                    <a:pt x="2450" y="1"/>
                  </a:cubicBezTo>
                  <a:close/>
                  <a:moveTo>
                    <a:pt x="3751" y="268"/>
                  </a:moveTo>
                  <a:lnTo>
                    <a:pt x="1115" y="268"/>
                  </a:lnTo>
                  <a:cubicBezTo>
                    <a:pt x="988" y="268"/>
                    <a:pt x="872" y="338"/>
                    <a:pt x="813" y="419"/>
                  </a:cubicBezTo>
                  <a:cubicBezTo>
                    <a:pt x="651" y="628"/>
                    <a:pt x="523" y="860"/>
                    <a:pt x="372" y="1081"/>
                  </a:cubicBezTo>
                  <a:cubicBezTo>
                    <a:pt x="361" y="1092"/>
                    <a:pt x="372" y="1139"/>
                    <a:pt x="372" y="1173"/>
                  </a:cubicBezTo>
                  <a:lnTo>
                    <a:pt x="813" y="1173"/>
                  </a:lnTo>
                  <a:cubicBezTo>
                    <a:pt x="895" y="1173"/>
                    <a:pt x="999" y="1197"/>
                    <a:pt x="1080" y="1220"/>
                  </a:cubicBezTo>
                  <a:cubicBezTo>
                    <a:pt x="1208" y="1266"/>
                    <a:pt x="1347" y="1278"/>
                    <a:pt x="1475" y="1278"/>
                  </a:cubicBezTo>
                  <a:cubicBezTo>
                    <a:pt x="1638" y="1278"/>
                    <a:pt x="1789" y="1255"/>
                    <a:pt x="1940" y="1290"/>
                  </a:cubicBezTo>
                  <a:cubicBezTo>
                    <a:pt x="2183" y="1382"/>
                    <a:pt x="2450" y="1348"/>
                    <a:pt x="2694" y="1371"/>
                  </a:cubicBezTo>
                  <a:lnTo>
                    <a:pt x="3878" y="1371"/>
                  </a:lnTo>
                  <a:cubicBezTo>
                    <a:pt x="4029" y="1371"/>
                    <a:pt x="4145" y="1336"/>
                    <a:pt x="4261" y="1197"/>
                  </a:cubicBezTo>
                  <a:cubicBezTo>
                    <a:pt x="4064" y="918"/>
                    <a:pt x="4018" y="558"/>
                    <a:pt x="3751" y="26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" name="Google Shape;1172;p22"/>
          <p:cNvSpPr txBox="1">
            <a:spLocks noGrp="1"/>
          </p:cNvSpPr>
          <p:nvPr>
            <p:ph type="subTitle" idx="1"/>
          </p:nvPr>
        </p:nvSpPr>
        <p:spPr>
          <a:xfrm>
            <a:off x="3468150" y="3381500"/>
            <a:ext cx="2207700" cy="52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1173" name="Google Shape;1173;p22"/>
          <p:cNvSpPr txBox="1">
            <a:spLocks noGrp="1"/>
          </p:cNvSpPr>
          <p:nvPr>
            <p:ph type="ctrTitle"/>
          </p:nvPr>
        </p:nvSpPr>
        <p:spPr>
          <a:xfrm>
            <a:off x="1374900" y="1728450"/>
            <a:ext cx="6394200" cy="168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sz="3000" b="1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sz="3000" b="1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sz="3000" b="1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sz="3000" b="1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sz="3000" b="1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sz="3000" b="1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sz="3000" b="1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sz="3000" b="1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>
            <a:endParaRPr/>
          </a:p>
        </p:txBody>
      </p:sp>
      <p:grpSp>
        <p:nvGrpSpPr>
          <p:cNvPr id="1174" name="Google Shape;1174;p22"/>
          <p:cNvGrpSpPr/>
          <p:nvPr/>
        </p:nvGrpSpPr>
        <p:grpSpPr>
          <a:xfrm rot="3553717">
            <a:off x="-190479" y="3898355"/>
            <a:ext cx="1657053" cy="1186673"/>
            <a:chOff x="2656025" y="2684075"/>
            <a:chExt cx="464100" cy="332350"/>
          </a:xfrm>
        </p:grpSpPr>
        <p:sp>
          <p:nvSpPr>
            <p:cNvPr id="1175" name="Google Shape;1175;p22"/>
            <p:cNvSpPr/>
            <p:nvPr/>
          </p:nvSpPr>
          <p:spPr>
            <a:xfrm>
              <a:off x="2667050" y="2932225"/>
              <a:ext cx="22950" cy="34550"/>
            </a:xfrm>
            <a:custGeom>
              <a:avLst/>
              <a:gdLst/>
              <a:ahLst/>
              <a:cxnLst/>
              <a:rect l="l" t="t" r="r" b="b"/>
              <a:pathLst>
                <a:path w="918" h="1382" extrusionOk="0">
                  <a:moveTo>
                    <a:pt x="24" y="175"/>
                  </a:moveTo>
                  <a:cubicBezTo>
                    <a:pt x="128" y="581"/>
                    <a:pt x="233" y="987"/>
                    <a:pt x="337" y="1382"/>
                  </a:cubicBezTo>
                  <a:cubicBezTo>
                    <a:pt x="523" y="1335"/>
                    <a:pt x="721" y="1277"/>
                    <a:pt x="895" y="1231"/>
                  </a:cubicBezTo>
                  <a:cubicBezTo>
                    <a:pt x="895" y="1092"/>
                    <a:pt x="918" y="941"/>
                    <a:pt x="918" y="790"/>
                  </a:cubicBezTo>
                  <a:cubicBezTo>
                    <a:pt x="918" y="523"/>
                    <a:pt x="813" y="256"/>
                    <a:pt x="767" y="0"/>
                  </a:cubicBezTo>
                  <a:cubicBezTo>
                    <a:pt x="523" y="35"/>
                    <a:pt x="256" y="35"/>
                    <a:pt x="1" y="5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22"/>
            <p:cNvSpPr/>
            <p:nvPr/>
          </p:nvSpPr>
          <p:spPr>
            <a:xfrm>
              <a:off x="2658650" y="2881150"/>
              <a:ext cx="27875" cy="35125"/>
            </a:xfrm>
            <a:custGeom>
              <a:avLst/>
              <a:gdLst/>
              <a:ahLst/>
              <a:cxnLst/>
              <a:rect l="l" t="t" r="r" b="b"/>
              <a:pathLst>
                <a:path w="1115" h="1405" extrusionOk="0">
                  <a:moveTo>
                    <a:pt x="499" y="70"/>
                  </a:moveTo>
                  <a:cubicBezTo>
                    <a:pt x="302" y="244"/>
                    <a:pt x="174" y="453"/>
                    <a:pt x="93" y="697"/>
                  </a:cubicBezTo>
                  <a:cubicBezTo>
                    <a:pt x="12" y="882"/>
                    <a:pt x="0" y="1103"/>
                    <a:pt x="116" y="1242"/>
                  </a:cubicBezTo>
                  <a:cubicBezTo>
                    <a:pt x="244" y="1393"/>
                    <a:pt x="476" y="1405"/>
                    <a:pt x="650" y="1335"/>
                  </a:cubicBezTo>
                  <a:cubicBezTo>
                    <a:pt x="917" y="1219"/>
                    <a:pt x="1091" y="952"/>
                    <a:pt x="1103" y="685"/>
                  </a:cubicBezTo>
                  <a:cubicBezTo>
                    <a:pt x="1115" y="406"/>
                    <a:pt x="940" y="128"/>
                    <a:pt x="697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22"/>
            <p:cNvSpPr/>
            <p:nvPr/>
          </p:nvSpPr>
          <p:spPr>
            <a:xfrm>
              <a:off x="2683025" y="2713625"/>
              <a:ext cx="37750" cy="19525"/>
            </a:xfrm>
            <a:custGeom>
              <a:avLst/>
              <a:gdLst/>
              <a:ahLst/>
              <a:cxnLst/>
              <a:rect l="l" t="t" r="r" b="b"/>
              <a:pathLst>
                <a:path w="1510" h="781" extrusionOk="0">
                  <a:moveTo>
                    <a:pt x="993" y="0"/>
                  </a:moveTo>
                  <a:cubicBezTo>
                    <a:pt x="672" y="0"/>
                    <a:pt x="125" y="166"/>
                    <a:pt x="70" y="258"/>
                  </a:cubicBezTo>
                  <a:cubicBezTo>
                    <a:pt x="0" y="374"/>
                    <a:pt x="221" y="780"/>
                    <a:pt x="221" y="780"/>
                  </a:cubicBezTo>
                  <a:cubicBezTo>
                    <a:pt x="378" y="560"/>
                    <a:pt x="624" y="459"/>
                    <a:pt x="881" y="459"/>
                  </a:cubicBezTo>
                  <a:cubicBezTo>
                    <a:pt x="1098" y="459"/>
                    <a:pt x="1323" y="531"/>
                    <a:pt x="1510" y="664"/>
                  </a:cubicBezTo>
                  <a:cubicBezTo>
                    <a:pt x="1463" y="421"/>
                    <a:pt x="1393" y="154"/>
                    <a:pt x="1184" y="37"/>
                  </a:cubicBezTo>
                  <a:cubicBezTo>
                    <a:pt x="1144" y="11"/>
                    <a:pt x="1076" y="0"/>
                    <a:pt x="99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22"/>
            <p:cNvSpPr/>
            <p:nvPr/>
          </p:nvSpPr>
          <p:spPr>
            <a:xfrm>
              <a:off x="2667050" y="2740950"/>
              <a:ext cx="2650" cy="7000"/>
            </a:xfrm>
            <a:custGeom>
              <a:avLst/>
              <a:gdLst/>
              <a:ahLst/>
              <a:cxnLst/>
              <a:rect l="l" t="t" r="r" b="b"/>
              <a:pathLst>
                <a:path w="106" h="280" extrusionOk="0">
                  <a:moveTo>
                    <a:pt x="1" y="1"/>
                  </a:moveTo>
                  <a:cubicBezTo>
                    <a:pt x="12" y="105"/>
                    <a:pt x="47" y="198"/>
                    <a:pt x="105" y="280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22"/>
            <p:cNvSpPr/>
            <p:nvPr/>
          </p:nvSpPr>
          <p:spPr>
            <a:xfrm>
              <a:off x="2660100" y="2687000"/>
              <a:ext cx="85050" cy="53975"/>
            </a:xfrm>
            <a:custGeom>
              <a:avLst/>
              <a:gdLst/>
              <a:ahLst/>
              <a:cxnLst/>
              <a:rect l="l" t="t" r="r" b="b"/>
              <a:pathLst>
                <a:path w="3402" h="2159" extrusionOk="0">
                  <a:moveTo>
                    <a:pt x="1814" y="1"/>
                  </a:moveTo>
                  <a:cubicBezTo>
                    <a:pt x="1552" y="1"/>
                    <a:pt x="1286" y="62"/>
                    <a:pt x="1045" y="174"/>
                  </a:cubicBezTo>
                  <a:cubicBezTo>
                    <a:pt x="557" y="418"/>
                    <a:pt x="186" y="870"/>
                    <a:pt x="0" y="1381"/>
                  </a:cubicBezTo>
                  <a:lnTo>
                    <a:pt x="267" y="2159"/>
                  </a:lnTo>
                  <a:cubicBezTo>
                    <a:pt x="186" y="1753"/>
                    <a:pt x="337" y="1311"/>
                    <a:pt x="639" y="1021"/>
                  </a:cubicBezTo>
                  <a:cubicBezTo>
                    <a:pt x="916" y="769"/>
                    <a:pt x="1297" y="639"/>
                    <a:pt x="1675" y="639"/>
                  </a:cubicBezTo>
                  <a:cubicBezTo>
                    <a:pt x="1819" y="639"/>
                    <a:pt x="1964" y="658"/>
                    <a:pt x="2101" y="696"/>
                  </a:cubicBezTo>
                  <a:cubicBezTo>
                    <a:pt x="2612" y="847"/>
                    <a:pt x="3030" y="1172"/>
                    <a:pt x="3320" y="1613"/>
                  </a:cubicBezTo>
                  <a:cubicBezTo>
                    <a:pt x="3402" y="1091"/>
                    <a:pt x="3065" y="499"/>
                    <a:pt x="2612" y="220"/>
                  </a:cubicBezTo>
                  <a:cubicBezTo>
                    <a:pt x="2372" y="70"/>
                    <a:pt x="2095" y="1"/>
                    <a:pt x="18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22"/>
            <p:cNvSpPr/>
            <p:nvPr/>
          </p:nvSpPr>
          <p:spPr>
            <a:xfrm>
              <a:off x="2747450" y="2731375"/>
              <a:ext cx="364850" cy="273150"/>
            </a:xfrm>
            <a:custGeom>
              <a:avLst/>
              <a:gdLst/>
              <a:ahLst/>
              <a:cxnLst/>
              <a:rect l="l" t="t" r="r" b="b"/>
              <a:pathLst>
                <a:path w="14594" h="10926" extrusionOk="0">
                  <a:moveTo>
                    <a:pt x="1649" y="10925"/>
                  </a:moveTo>
                  <a:cubicBezTo>
                    <a:pt x="1440" y="10739"/>
                    <a:pt x="1556" y="10472"/>
                    <a:pt x="1417" y="10287"/>
                  </a:cubicBezTo>
                  <a:cubicBezTo>
                    <a:pt x="1603" y="10229"/>
                    <a:pt x="1742" y="10136"/>
                    <a:pt x="1939" y="10159"/>
                  </a:cubicBezTo>
                  <a:cubicBezTo>
                    <a:pt x="2009" y="10159"/>
                    <a:pt x="2079" y="10124"/>
                    <a:pt x="2137" y="10112"/>
                  </a:cubicBezTo>
                  <a:cubicBezTo>
                    <a:pt x="2183" y="10101"/>
                    <a:pt x="2230" y="10066"/>
                    <a:pt x="2253" y="10078"/>
                  </a:cubicBezTo>
                  <a:cubicBezTo>
                    <a:pt x="2497" y="10124"/>
                    <a:pt x="2729" y="9996"/>
                    <a:pt x="2984" y="9996"/>
                  </a:cubicBezTo>
                  <a:cubicBezTo>
                    <a:pt x="3031" y="9996"/>
                    <a:pt x="3089" y="9961"/>
                    <a:pt x="3158" y="9938"/>
                  </a:cubicBezTo>
                  <a:cubicBezTo>
                    <a:pt x="3274" y="9880"/>
                    <a:pt x="3402" y="9845"/>
                    <a:pt x="3530" y="9822"/>
                  </a:cubicBezTo>
                  <a:cubicBezTo>
                    <a:pt x="3913" y="9694"/>
                    <a:pt x="4261" y="9520"/>
                    <a:pt x="4493" y="9149"/>
                  </a:cubicBezTo>
                  <a:cubicBezTo>
                    <a:pt x="4551" y="9068"/>
                    <a:pt x="4621" y="8998"/>
                    <a:pt x="4679" y="8917"/>
                  </a:cubicBezTo>
                  <a:cubicBezTo>
                    <a:pt x="4749" y="8835"/>
                    <a:pt x="4807" y="8743"/>
                    <a:pt x="4865" y="8650"/>
                  </a:cubicBezTo>
                  <a:cubicBezTo>
                    <a:pt x="4934" y="8487"/>
                    <a:pt x="5016" y="8325"/>
                    <a:pt x="5062" y="8162"/>
                  </a:cubicBezTo>
                  <a:cubicBezTo>
                    <a:pt x="5097" y="8104"/>
                    <a:pt x="5097" y="8023"/>
                    <a:pt x="5097" y="7953"/>
                  </a:cubicBezTo>
                  <a:lnTo>
                    <a:pt x="5097" y="7233"/>
                  </a:lnTo>
                  <a:cubicBezTo>
                    <a:pt x="5097" y="7140"/>
                    <a:pt x="5132" y="7036"/>
                    <a:pt x="5132" y="6931"/>
                  </a:cubicBezTo>
                  <a:cubicBezTo>
                    <a:pt x="5143" y="6746"/>
                    <a:pt x="5155" y="6537"/>
                    <a:pt x="5016" y="6386"/>
                  </a:cubicBezTo>
                  <a:cubicBezTo>
                    <a:pt x="4911" y="6281"/>
                    <a:pt x="4842" y="6154"/>
                    <a:pt x="4737" y="6061"/>
                  </a:cubicBezTo>
                  <a:cubicBezTo>
                    <a:pt x="4644" y="5991"/>
                    <a:pt x="4586" y="5887"/>
                    <a:pt x="4459" y="5921"/>
                  </a:cubicBezTo>
                  <a:cubicBezTo>
                    <a:pt x="4319" y="5840"/>
                    <a:pt x="4168" y="5771"/>
                    <a:pt x="4029" y="5689"/>
                  </a:cubicBezTo>
                  <a:cubicBezTo>
                    <a:pt x="3936" y="5631"/>
                    <a:pt x="3855" y="5585"/>
                    <a:pt x="3750" y="5550"/>
                  </a:cubicBezTo>
                  <a:cubicBezTo>
                    <a:pt x="3507" y="5469"/>
                    <a:pt x="3251" y="5376"/>
                    <a:pt x="3007" y="5283"/>
                  </a:cubicBezTo>
                  <a:cubicBezTo>
                    <a:pt x="2833" y="5202"/>
                    <a:pt x="2671" y="5132"/>
                    <a:pt x="2497" y="5074"/>
                  </a:cubicBezTo>
                  <a:cubicBezTo>
                    <a:pt x="2311" y="5016"/>
                    <a:pt x="2125" y="4970"/>
                    <a:pt x="1951" y="4911"/>
                  </a:cubicBezTo>
                  <a:cubicBezTo>
                    <a:pt x="1765" y="4853"/>
                    <a:pt x="1568" y="4784"/>
                    <a:pt x="1382" y="4714"/>
                  </a:cubicBezTo>
                  <a:cubicBezTo>
                    <a:pt x="1301" y="4505"/>
                    <a:pt x="1359" y="4319"/>
                    <a:pt x="1312" y="4145"/>
                  </a:cubicBezTo>
                  <a:cubicBezTo>
                    <a:pt x="1440" y="3971"/>
                    <a:pt x="1603" y="4029"/>
                    <a:pt x="1765" y="4064"/>
                  </a:cubicBezTo>
                  <a:cubicBezTo>
                    <a:pt x="1800" y="4064"/>
                    <a:pt x="1835" y="4087"/>
                    <a:pt x="1881" y="4099"/>
                  </a:cubicBezTo>
                  <a:cubicBezTo>
                    <a:pt x="2032" y="4192"/>
                    <a:pt x="2195" y="4296"/>
                    <a:pt x="2380" y="4319"/>
                  </a:cubicBezTo>
                  <a:cubicBezTo>
                    <a:pt x="2415" y="4319"/>
                    <a:pt x="2438" y="4354"/>
                    <a:pt x="2473" y="4366"/>
                  </a:cubicBezTo>
                  <a:cubicBezTo>
                    <a:pt x="2694" y="4528"/>
                    <a:pt x="2949" y="4598"/>
                    <a:pt x="3181" y="4714"/>
                  </a:cubicBezTo>
                  <a:cubicBezTo>
                    <a:pt x="3414" y="4819"/>
                    <a:pt x="3646" y="4900"/>
                    <a:pt x="3890" y="5004"/>
                  </a:cubicBezTo>
                  <a:cubicBezTo>
                    <a:pt x="4041" y="5062"/>
                    <a:pt x="4180" y="5132"/>
                    <a:pt x="4342" y="5167"/>
                  </a:cubicBezTo>
                  <a:cubicBezTo>
                    <a:pt x="4517" y="5202"/>
                    <a:pt x="4667" y="5318"/>
                    <a:pt x="4818" y="5411"/>
                  </a:cubicBezTo>
                  <a:cubicBezTo>
                    <a:pt x="4911" y="5457"/>
                    <a:pt x="4981" y="5515"/>
                    <a:pt x="5051" y="5550"/>
                  </a:cubicBezTo>
                  <a:cubicBezTo>
                    <a:pt x="5097" y="5585"/>
                    <a:pt x="5155" y="5596"/>
                    <a:pt x="5167" y="5643"/>
                  </a:cubicBezTo>
                  <a:cubicBezTo>
                    <a:pt x="5248" y="5782"/>
                    <a:pt x="5364" y="5921"/>
                    <a:pt x="5492" y="6003"/>
                  </a:cubicBezTo>
                  <a:cubicBezTo>
                    <a:pt x="5515" y="6014"/>
                    <a:pt x="5515" y="6061"/>
                    <a:pt x="5538" y="6072"/>
                  </a:cubicBezTo>
                  <a:cubicBezTo>
                    <a:pt x="5596" y="6189"/>
                    <a:pt x="5654" y="6293"/>
                    <a:pt x="5689" y="6409"/>
                  </a:cubicBezTo>
                  <a:cubicBezTo>
                    <a:pt x="5747" y="6595"/>
                    <a:pt x="5910" y="6699"/>
                    <a:pt x="6061" y="6815"/>
                  </a:cubicBezTo>
                  <a:cubicBezTo>
                    <a:pt x="6084" y="6827"/>
                    <a:pt x="6119" y="6827"/>
                    <a:pt x="6142" y="6862"/>
                  </a:cubicBezTo>
                  <a:cubicBezTo>
                    <a:pt x="6467" y="7082"/>
                    <a:pt x="6815" y="7117"/>
                    <a:pt x="7187" y="7117"/>
                  </a:cubicBezTo>
                  <a:cubicBezTo>
                    <a:pt x="8382" y="7106"/>
                    <a:pt x="9578" y="7117"/>
                    <a:pt x="10774" y="7117"/>
                  </a:cubicBezTo>
                  <a:cubicBezTo>
                    <a:pt x="10902" y="7117"/>
                    <a:pt x="11029" y="7117"/>
                    <a:pt x="11169" y="7059"/>
                  </a:cubicBezTo>
                  <a:cubicBezTo>
                    <a:pt x="11227" y="7036"/>
                    <a:pt x="11285" y="7036"/>
                    <a:pt x="11343" y="7036"/>
                  </a:cubicBezTo>
                  <a:lnTo>
                    <a:pt x="11552" y="7036"/>
                  </a:lnTo>
                  <a:cubicBezTo>
                    <a:pt x="11877" y="7059"/>
                    <a:pt x="12179" y="6990"/>
                    <a:pt x="12480" y="6920"/>
                  </a:cubicBezTo>
                  <a:cubicBezTo>
                    <a:pt x="12585" y="6885"/>
                    <a:pt x="12701" y="6873"/>
                    <a:pt x="12806" y="6850"/>
                  </a:cubicBezTo>
                  <a:cubicBezTo>
                    <a:pt x="13049" y="6769"/>
                    <a:pt x="13282" y="6688"/>
                    <a:pt x="13467" y="6479"/>
                  </a:cubicBezTo>
                  <a:lnTo>
                    <a:pt x="13514" y="6444"/>
                  </a:lnTo>
                  <a:cubicBezTo>
                    <a:pt x="13676" y="6351"/>
                    <a:pt x="13781" y="6223"/>
                    <a:pt x="13850" y="6061"/>
                  </a:cubicBezTo>
                  <a:cubicBezTo>
                    <a:pt x="13932" y="5840"/>
                    <a:pt x="14048" y="5643"/>
                    <a:pt x="14036" y="5399"/>
                  </a:cubicBezTo>
                  <a:cubicBezTo>
                    <a:pt x="14036" y="5306"/>
                    <a:pt x="14071" y="5225"/>
                    <a:pt x="14071" y="5120"/>
                  </a:cubicBezTo>
                  <a:cubicBezTo>
                    <a:pt x="14083" y="5028"/>
                    <a:pt x="14094" y="4946"/>
                    <a:pt x="14106" y="4842"/>
                  </a:cubicBezTo>
                  <a:lnTo>
                    <a:pt x="14106" y="3553"/>
                  </a:lnTo>
                  <a:cubicBezTo>
                    <a:pt x="14106" y="3437"/>
                    <a:pt x="14129" y="3309"/>
                    <a:pt x="14048" y="3193"/>
                  </a:cubicBezTo>
                  <a:cubicBezTo>
                    <a:pt x="14036" y="3159"/>
                    <a:pt x="14036" y="3135"/>
                    <a:pt x="14036" y="3100"/>
                  </a:cubicBezTo>
                  <a:cubicBezTo>
                    <a:pt x="14025" y="2787"/>
                    <a:pt x="13874" y="2532"/>
                    <a:pt x="13676" y="2323"/>
                  </a:cubicBezTo>
                  <a:cubicBezTo>
                    <a:pt x="13456" y="2090"/>
                    <a:pt x="13223" y="1870"/>
                    <a:pt x="12968" y="1696"/>
                  </a:cubicBezTo>
                  <a:cubicBezTo>
                    <a:pt x="12852" y="1626"/>
                    <a:pt x="12736" y="1580"/>
                    <a:pt x="12597" y="1545"/>
                  </a:cubicBezTo>
                  <a:cubicBezTo>
                    <a:pt x="12225" y="1475"/>
                    <a:pt x="11865" y="1452"/>
                    <a:pt x="11482" y="1417"/>
                  </a:cubicBezTo>
                  <a:cubicBezTo>
                    <a:pt x="11412" y="1417"/>
                    <a:pt x="11343" y="1406"/>
                    <a:pt x="11262" y="1394"/>
                  </a:cubicBezTo>
                  <a:cubicBezTo>
                    <a:pt x="10960" y="1336"/>
                    <a:pt x="10658" y="1289"/>
                    <a:pt x="10356" y="1301"/>
                  </a:cubicBezTo>
                  <a:cubicBezTo>
                    <a:pt x="10275" y="1301"/>
                    <a:pt x="10205" y="1301"/>
                    <a:pt x="10135" y="1278"/>
                  </a:cubicBezTo>
                  <a:cubicBezTo>
                    <a:pt x="9950" y="1220"/>
                    <a:pt x="9752" y="1197"/>
                    <a:pt x="9555" y="1197"/>
                  </a:cubicBezTo>
                  <a:lnTo>
                    <a:pt x="8232" y="1197"/>
                  </a:lnTo>
                  <a:cubicBezTo>
                    <a:pt x="8057" y="1197"/>
                    <a:pt x="7883" y="1220"/>
                    <a:pt x="7721" y="1139"/>
                  </a:cubicBezTo>
                  <a:cubicBezTo>
                    <a:pt x="7651" y="1115"/>
                    <a:pt x="7570" y="1127"/>
                    <a:pt x="7477" y="1127"/>
                  </a:cubicBezTo>
                  <a:lnTo>
                    <a:pt x="6409" y="1127"/>
                  </a:lnTo>
                  <a:cubicBezTo>
                    <a:pt x="6235" y="1127"/>
                    <a:pt x="6061" y="1139"/>
                    <a:pt x="5898" y="1069"/>
                  </a:cubicBezTo>
                  <a:cubicBezTo>
                    <a:pt x="5828" y="1046"/>
                    <a:pt x="5736" y="1057"/>
                    <a:pt x="5654" y="1057"/>
                  </a:cubicBezTo>
                  <a:lnTo>
                    <a:pt x="4818" y="1057"/>
                  </a:lnTo>
                  <a:cubicBezTo>
                    <a:pt x="4633" y="1057"/>
                    <a:pt x="4459" y="1069"/>
                    <a:pt x="4284" y="988"/>
                  </a:cubicBezTo>
                  <a:cubicBezTo>
                    <a:pt x="4006" y="988"/>
                    <a:pt x="3750" y="872"/>
                    <a:pt x="3472" y="883"/>
                  </a:cubicBezTo>
                  <a:cubicBezTo>
                    <a:pt x="3425" y="883"/>
                    <a:pt x="3390" y="895"/>
                    <a:pt x="3356" y="883"/>
                  </a:cubicBezTo>
                  <a:cubicBezTo>
                    <a:pt x="3123" y="790"/>
                    <a:pt x="2880" y="813"/>
                    <a:pt x="2636" y="813"/>
                  </a:cubicBezTo>
                  <a:lnTo>
                    <a:pt x="2578" y="813"/>
                  </a:lnTo>
                  <a:cubicBezTo>
                    <a:pt x="2195" y="732"/>
                    <a:pt x="1835" y="674"/>
                    <a:pt x="1452" y="604"/>
                  </a:cubicBezTo>
                  <a:cubicBezTo>
                    <a:pt x="1428" y="604"/>
                    <a:pt x="1394" y="593"/>
                    <a:pt x="1370" y="593"/>
                  </a:cubicBezTo>
                  <a:cubicBezTo>
                    <a:pt x="1011" y="604"/>
                    <a:pt x="639" y="477"/>
                    <a:pt x="268" y="500"/>
                  </a:cubicBezTo>
                  <a:cubicBezTo>
                    <a:pt x="175" y="500"/>
                    <a:pt x="82" y="535"/>
                    <a:pt x="1" y="465"/>
                  </a:cubicBezTo>
                  <a:lnTo>
                    <a:pt x="1" y="24"/>
                  </a:lnTo>
                  <a:cubicBezTo>
                    <a:pt x="59" y="12"/>
                    <a:pt x="117" y="1"/>
                    <a:pt x="163" y="1"/>
                  </a:cubicBezTo>
                  <a:cubicBezTo>
                    <a:pt x="627" y="36"/>
                    <a:pt x="1092" y="82"/>
                    <a:pt x="1556" y="152"/>
                  </a:cubicBezTo>
                  <a:cubicBezTo>
                    <a:pt x="1939" y="210"/>
                    <a:pt x="2299" y="303"/>
                    <a:pt x="2671" y="361"/>
                  </a:cubicBezTo>
                  <a:cubicBezTo>
                    <a:pt x="3077" y="419"/>
                    <a:pt x="3507" y="465"/>
                    <a:pt x="3924" y="488"/>
                  </a:cubicBezTo>
                  <a:cubicBezTo>
                    <a:pt x="4215" y="500"/>
                    <a:pt x="4493" y="500"/>
                    <a:pt x="4784" y="558"/>
                  </a:cubicBezTo>
                  <a:cubicBezTo>
                    <a:pt x="4911" y="593"/>
                    <a:pt x="5074" y="581"/>
                    <a:pt x="5201" y="593"/>
                  </a:cubicBezTo>
                  <a:cubicBezTo>
                    <a:pt x="5422" y="616"/>
                    <a:pt x="5654" y="604"/>
                    <a:pt x="5863" y="697"/>
                  </a:cubicBezTo>
                  <a:cubicBezTo>
                    <a:pt x="5921" y="721"/>
                    <a:pt x="6014" y="709"/>
                    <a:pt x="6084" y="709"/>
                  </a:cubicBezTo>
                  <a:cubicBezTo>
                    <a:pt x="6200" y="709"/>
                    <a:pt x="6328" y="709"/>
                    <a:pt x="6444" y="755"/>
                  </a:cubicBezTo>
                  <a:cubicBezTo>
                    <a:pt x="6548" y="779"/>
                    <a:pt x="6664" y="779"/>
                    <a:pt x="6780" y="779"/>
                  </a:cubicBezTo>
                  <a:lnTo>
                    <a:pt x="9787" y="779"/>
                  </a:lnTo>
                  <a:cubicBezTo>
                    <a:pt x="9926" y="779"/>
                    <a:pt x="10077" y="767"/>
                    <a:pt x="10205" y="837"/>
                  </a:cubicBezTo>
                  <a:cubicBezTo>
                    <a:pt x="10252" y="872"/>
                    <a:pt x="10310" y="872"/>
                    <a:pt x="10356" y="872"/>
                  </a:cubicBezTo>
                  <a:cubicBezTo>
                    <a:pt x="10600" y="872"/>
                    <a:pt x="10832" y="941"/>
                    <a:pt x="11076" y="999"/>
                  </a:cubicBezTo>
                  <a:cubicBezTo>
                    <a:pt x="11145" y="1011"/>
                    <a:pt x="11227" y="1022"/>
                    <a:pt x="11296" y="1022"/>
                  </a:cubicBezTo>
                  <a:cubicBezTo>
                    <a:pt x="11354" y="1046"/>
                    <a:pt x="11424" y="1022"/>
                    <a:pt x="11482" y="1046"/>
                  </a:cubicBezTo>
                  <a:cubicBezTo>
                    <a:pt x="11714" y="1139"/>
                    <a:pt x="11958" y="1115"/>
                    <a:pt x="12213" y="1115"/>
                  </a:cubicBezTo>
                  <a:cubicBezTo>
                    <a:pt x="12364" y="1115"/>
                    <a:pt x="12539" y="1080"/>
                    <a:pt x="12689" y="1173"/>
                  </a:cubicBezTo>
                  <a:cubicBezTo>
                    <a:pt x="12945" y="1139"/>
                    <a:pt x="13177" y="1289"/>
                    <a:pt x="13432" y="1359"/>
                  </a:cubicBezTo>
                  <a:cubicBezTo>
                    <a:pt x="13572" y="1406"/>
                    <a:pt x="13688" y="1475"/>
                    <a:pt x="13781" y="1591"/>
                  </a:cubicBezTo>
                  <a:cubicBezTo>
                    <a:pt x="13920" y="1754"/>
                    <a:pt x="14025" y="1940"/>
                    <a:pt x="14164" y="2102"/>
                  </a:cubicBezTo>
                  <a:cubicBezTo>
                    <a:pt x="14280" y="2230"/>
                    <a:pt x="14338" y="2381"/>
                    <a:pt x="14384" y="2532"/>
                  </a:cubicBezTo>
                  <a:cubicBezTo>
                    <a:pt x="14442" y="2706"/>
                    <a:pt x="14501" y="2880"/>
                    <a:pt x="14547" y="3054"/>
                  </a:cubicBezTo>
                  <a:cubicBezTo>
                    <a:pt x="14559" y="3135"/>
                    <a:pt x="14570" y="3205"/>
                    <a:pt x="14570" y="3275"/>
                  </a:cubicBezTo>
                  <a:cubicBezTo>
                    <a:pt x="14570" y="3843"/>
                    <a:pt x="14593" y="4412"/>
                    <a:pt x="14570" y="4958"/>
                  </a:cubicBezTo>
                  <a:cubicBezTo>
                    <a:pt x="14570" y="5179"/>
                    <a:pt x="14512" y="5376"/>
                    <a:pt x="14477" y="5585"/>
                  </a:cubicBezTo>
                  <a:cubicBezTo>
                    <a:pt x="14454" y="5689"/>
                    <a:pt x="14419" y="5782"/>
                    <a:pt x="14384" y="5875"/>
                  </a:cubicBezTo>
                  <a:cubicBezTo>
                    <a:pt x="14315" y="6107"/>
                    <a:pt x="14222" y="6339"/>
                    <a:pt x="14025" y="6502"/>
                  </a:cubicBezTo>
                  <a:cubicBezTo>
                    <a:pt x="14013" y="6502"/>
                    <a:pt x="14013" y="6514"/>
                    <a:pt x="14013" y="6525"/>
                  </a:cubicBezTo>
                  <a:cubicBezTo>
                    <a:pt x="13723" y="6943"/>
                    <a:pt x="13270" y="7082"/>
                    <a:pt x="12817" y="7199"/>
                  </a:cubicBezTo>
                  <a:cubicBezTo>
                    <a:pt x="12643" y="7233"/>
                    <a:pt x="12469" y="7315"/>
                    <a:pt x="12283" y="7280"/>
                  </a:cubicBezTo>
                  <a:cubicBezTo>
                    <a:pt x="12272" y="7280"/>
                    <a:pt x="12237" y="7280"/>
                    <a:pt x="12225" y="7291"/>
                  </a:cubicBezTo>
                  <a:cubicBezTo>
                    <a:pt x="12016" y="7396"/>
                    <a:pt x="11807" y="7373"/>
                    <a:pt x="11598" y="7373"/>
                  </a:cubicBezTo>
                  <a:cubicBezTo>
                    <a:pt x="10507" y="7373"/>
                    <a:pt x="9439" y="7373"/>
                    <a:pt x="8348" y="7384"/>
                  </a:cubicBezTo>
                  <a:cubicBezTo>
                    <a:pt x="8208" y="7384"/>
                    <a:pt x="8057" y="7384"/>
                    <a:pt x="7930" y="7442"/>
                  </a:cubicBezTo>
                  <a:cubicBezTo>
                    <a:pt x="7860" y="7466"/>
                    <a:pt x="7767" y="7466"/>
                    <a:pt x="7686" y="7466"/>
                  </a:cubicBezTo>
                  <a:cubicBezTo>
                    <a:pt x="7396" y="7489"/>
                    <a:pt x="7082" y="7489"/>
                    <a:pt x="6792" y="7489"/>
                  </a:cubicBezTo>
                  <a:cubicBezTo>
                    <a:pt x="6757" y="7489"/>
                    <a:pt x="6699" y="7489"/>
                    <a:pt x="6653" y="7466"/>
                  </a:cubicBezTo>
                  <a:cubicBezTo>
                    <a:pt x="6525" y="7407"/>
                    <a:pt x="6409" y="7466"/>
                    <a:pt x="6270" y="7500"/>
                  </a:cubicBezTo>
                  <a:cubicBezTo>
                    <a:pt x="5979" y="7570"/>
                    <a:pt x="5852" y="7779"/>
                    <a:pt x="5782" y="8023"/>
                  </a:cubicBezTo>
                  <a:cubicBezTo>
                    <a:pt x="5689" y="8325"/>
                    <a:pt x="5550" y="8603"/>
                    <a:pt x="5422" y="8893"/>
                  </a:cubicBezTo>
                  <a:cubicBezTo>
                    <a:pt x="5341" y="9033"/>
                    <a:pt x="5260" y="9137"/>
                    <a:pt x="5132" y="9242"/>
                  </a:cubicBezTo>
                  <a:cubicBezTo>
                    <a:pt x="4958" y="9369"/>
                    <a:pt x="4760" y="9497"/>
                    <a:pt x="4575" y="9636"/>
                  </a:cubicBezTo>
                  <a:cubicBezTo>
                    <a:pt x="4459" y="9706"/>
                    <a:pt x="4354" y="9811"/>
                    <a:pt x="4261" y="9892"/>
                  </a:cubicBezTo>
                  <a:cubicBezTo>
                    <a:pt x="4157" y="9961"/>
                    <a:pt x="4064" y="10043"/>
                    <a:pt x="3948" y="10101"/>
                  </a:cubicBezTo>
                  <a:cubicBezTo>
                    <a:pt x="3634" y="10240"/>
                    <a:pt x="3309" y="10391"/>
                    <a:pt x="3007" y="10519"/>
                  </a:cubicBezTo>
                  <a:cubicBezTo>
                    <a:pt x="2810" y="10600"/>
                    <a:pt x="2601" y="10658"/>
                    <a:pt x="2415" y="10763"/>
                  </a:cubicBezTo>
                  <a:cubicBezTo>
                    <a:pt x="2288" y="10832"/>
                    <a:pt x="2160" y="10867"/>
                    <a:pt x="2032" y="10855"/>
                  </a:cubicBezTo>
                  <a:cubicBezTo>
                    <a:pt x="1846" y="10925"/>
                    <a:pt x="1742" y="10925"/>
                    <a:pt x="1649" y="10925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22"/>
            <p:cNvSpPr/>
            <p:nvPr/>
          </p:nvSpPr>
          <p:spPr>
            <a:xfrm>
              <a:off x="2656025" y="2684075"/>
              <a:ext cx="464100" cy="332350"/>
            </a:xfrm>
            <a:custGeom>
              <a:avLst/>
              <a:gdLst/>
              <a:ahLst/>
              <a:cxnLst/>
              <a:rect l="l" t="t" r="r" b="b"/>
              <a:pathLst>
                <a:path w="18564" h="13294" extrusionOk="0">
                  <a:moveTo>
                    <a:pt x="3483" y="2624"/>
                  </a:moveTo>
                  <a:cubicBezTo>
                    <a:pt x="3251" y="2822"/>
                    <a:pt x="3042" y="3007"/>
                    <a:pt x="2822" y="3193"/>
                  </a:cubicBezTo>
                  <a:cubicBezTo>
                    <a:pt x="2578" y="3251"/>
                    <a:pt x="2357" y="3379"/>
                    <a:pt x="2114" y="3437"/>
                  </a:cubicBezTo>
                  <a:cubicBezTo>
                    <a:pt x="1916" y="3483"/>
                    <a:pt x="1707" y="3472"/>
                    <a:pt x="1498" y="3437"/>
                  </a:cubicBezTo>
                  <a:cubicBezTo>
                    <a:pt x="1254" y="3414"/>
                    <a:pt x="1045" y="3263"/>
                    <a:pt x="848" y="3123"/>
                  </a:cubicBezTo>
                  <a:cubicBezTo>
                    <a:pt x="778" y="3077"/>
                    <a:pt x="720" y="3019"/>
                    <a:pt x="662" y="2961"/>
                  </a:cubicBezTo>
                  <a:cubicBezTo>
                    <a:pt x="453" y="2775"/>
                    <a:pt x="279" y="2578"/>
                    <a:pt x="221" y="2288"/>
                  </a:cubicBezTo>
                  <a:cubicBezTo>
                    <a:pt x="152" y="1962"/>
                    <a:pt x="163" y="1637"/>
                    <a:pt x="163" y="1324"/>
                  </a:cubicBezTo>
                  <a:cubicBezTo>
                    <a:pt x="163" y="1243"/>
                    <a:pt x="175" y="1173"/>
                    <a:pt x="210" y="1115"/>
                  </a:cubicBezTo>
                  <a:cubicBezTo>
                    <a:pt x="337" y="767"/>
                    <a:pt x="558" y="488"/>
                    <a:pt x="871" y="314"/>
                  </a:cubicBezTo>
                  <a:cubicBezTo>
                    <a:pt x="1080" y="198"/>
                    <a:pt x="1278" y="82"/>
                    <a:pt x="1533" y="59"/>
                  </a:cubicBezTo>
                  <a:cubicBezTo>
                    <a:pt x="1823" y="24"/>
                    <a:pt x="2090" y="1"/>
                    <a:pt x="2381" y="12"/>
                  </a:cubicBezTo>
                  <a:cubicBezTo>
                    <a:pt x="2578" y="24"/>
                    <a:pt x="2764" y="82"/>
                    <a:pt x="2903" y="233"/>
                  </a:cubicBezTo>
                  <a:cubicBezTo>
                    <a:pt x="3077" y="407"/>
                    <a:pt x="3251" y="581"/>
                    <a:pt x="3367" y="802"/>
                  </a:cubicBezTo>
                  <a:cubicBezTo>
                    <a:pt x="3507" y="1045"/>
                    <a:pt x="3646" y="1301"/>
                    <a:pt x="3692" y="1591"/>
                  </a:cubicBezTo>
                  <a:cubicBezTo>
                    <a:pt x="3832" y="1672"/>
                    <a:pt x="3994" y="1684"/>
                    <a:pt x="4157" y="1695"/>
                  </a:cubicBezTo>
                  <a:cubicBezTo>
                    <a:pt x="4459" y="1707"/>
                    <a:pt x="4760" y="1730"/>
                    <a:pt x="5051" y="1823"/>
                  </a:cubicBezTo>
                  <a:cubicBezTo>
                    <a:pt x="5225" y="1881"/>
                    <a:pt x="5434" y="1881"/>
                    <a:pt x="5631" y="1916"/>
                  </a:cubicBezTo>
                  <a:cubicBezTo>
                    <a:pt x="5805" y="1939"/>
                    <a:pt x="5979" y="1974"/>
                    <a:pt x="6142" y="2021"/>
                  </a:cubicBezTo>
                  <a:cubicBezTo>
                    <a:pt x="6363" y="2055"/>
                    <a:pt x="6583" y="2113"/>
                    <a:pt x="6815" y="2102"/>
                  </a:cubicBezTo>
                  <a:cubicBezTo>
                    <a:pt x="6873" y="2102"/>
                    <a:pt x="6943" y="2102"/>
                    <a:pt x="7001" y="2113"/>
                  </a:cubicBezTo>
                  <a:cubicBezTo>
                    <a:pt x="7280" y="2195"/>
                    <a:pt x="7547" y="2171"/>
                    <a:pt x="7825" y="2195"/>
                  </a:cubicBezTo>
                  <a:cubicBezTo>
                    <a:pt x="7976" y="2195"/>
                    <a:pt x="8116" y="2206"/>
                    <a:pt x="8243" y="2218"/>
                  </a:cubicBezTo>
                  <a:cubicBezTo>
                    <a:pt x="8464" y="2264"/>
                    <a:pt x="8673" y="2276"/>
                    <a:pt x="8882" y="2276"/>
                  </a:cubicBezTo>
                  <a:cubicBezTo>
                    <a:pt x="9253" y="2276"/>
                    <a:pt x="9601" y="2276"/>
                    <a:pt x="9961" y="2288"/>
                  </a:cubicBezTo>
                  <a:cubicBezTo>
                    <a:pt x="10136" y="2288"/>
                    <a:pt x="10310" y="2334"/>
                    <a:pt x="10484" y="2346"/>
                  </a:cubicBezTo>
                  <a:cubicBezTo>
                    <a:pt x="10611" y="2369"/>
                    <a:pt x="10739" y="2392"/>
                    <a:pt x="10879" y="2392"/>
                  </a:cubicBezTo>
                  <a:lnTo>
                    <a:pt x="13514" y="2392"/>
                  </a:lnTo>
                  <a:cubicBezTo>
                    <a:pt x="13676" y="2392"/>
                    <a:pt x="13839" y="2404"/>
                    <a:pt x="13990" y="2450"/>
                  </a:cubicBezTo>
                  <a:cubicBezTo>
                    <a:pt x="14187" y="2496"/>
                    <a:pt x="14373" y="2508"/>
                    <a:pt x="14559" y="2555"/>
                  </a:cubicBezTo>
                  <a:cubicBezTo>
                    <a:pt x="14837" y="2613"/>
                    <a:pt x="15116" y="2671"/>
                    <a:pt x="15406" y="2717"/>
                  </a:cubicBezTo>
                  <a:cubicBezTo>
                    <a:pt x="15545" y="2740"/>
                    <a:pt x="15708" y="2729"/>
                    <a:pt x="15870" y="2729"/>
                  </a:cubicBezTo>
                  <a:cubicBezTo>
                    <a:pt x="16068" y="2729"/>
                    <a:pt x="16277" y="2694"/>
                    <a:pt x="16463" y="2798"/>
                  </a:cubicBezTo>
                  <a:cubicBezTo>
                    <a:pt x="16509" y="2833"/>
                    <a:pt x="16579" y="2810"/>
                    <a:pt x="16637" y="2810"/>
                  </a:cubicBezTo>
                  <a:cubicBezTo>
                    <a:pt x="16706" y="2833"/>
                    <a:pt x="16799" y="2845"/>
                    <a:pt x="16869" y="2868"/>
                  </a:cubicBezTo>
                  <a:cubicBezTo>
                    <a:pt x="16939" y="2903"/>
                    <a:pt x="16997" y="2949"/>
                    <a:pt x="17066" y="2961"/>
                  </a:cubicBezTo>
                  <a:cubicBezTo>
                    <a:pt x="17380" y="3019"/>
                    <a:pt x="17589" y="3205"/>
                    <a:pt x="17763" y="3448"/>
                  </a:cubicBezTo>
                  <a:cubicBezTo>
                    <a:pt x="17856" y="3588"/>
                    <a:pt x="17972" y="3715"/>
                    <a:pt x="18076" y="3843"/>
                  </a:cubicBezTo>
                  <a:cubicBezTo>
                    <a:pt x="18250" y="4064"/>
                    <a:pt x="18378" y="4296"/>
                    <a:pt x="18401" y="4586"/>
                  </a:cubicBezTo>
                  <a:cubicBezTo>
                    <a:pt x="18401" y="4633"/>
                    <a:pt x="18436" y="4691"/>
                    <a:pt x="18448" y="4725"/>
                  </a:cubicBezTo>
                  <a:cubicBezTo>
                    <a:pt x="18552" y="4934"/>
                    <a:pt x="18564" y="5132"/>
                    <a:pt x="18564" y="5352"/>
                  </a:cubicBezTo>
                  <a:lnTo>
                    <a:pt x="18564" y="6792"/>
                  </a:lnTo>
                  <a:cubicBezTo>
                    <a:pt x="18564" y="6966"/>
                    <a:pt x="18552" y="7140"/>
                    <a:pt x="18494" y="7303"/>
                  </a:cubicBezTo>
                  <a:cubicBezTo>
                    <a:pt x="18436" y="7477"/>
                    <a:pt x="18436" y="7663"/>
                    <a:pt x="18378" y="7837"/>
                  </a:cubicBezTo>
                  <a:lnTo>
                    <a:pt x="18285" y="8092"/>
                  </a:lnTo>
                  <a:cubicBezTo>
                    <a:pt x="18216" y="8313"/>
                    <a:pt x="18111" y="8498"/>
                    <a:pt x="17925" y="8649"/>
                  </a:cubicBezTo>
                  <a:cubicBezTo>
                    <a:pt x="17879" y="8696"/>
                    <a:pt x="17821" y="8731"/>
                    <a:pt x="17809" y="8777"/>
                  </a:cubicBezTo>
                  <a:cubicBezTo>
                    <a:pt x="17751" y="8940"/>
                    <a:pt x="17623" y="9009"/>
                    <a:pt x="17496" y="9079"/>
                  </a:cubicBezTo>
                  <a:cubicBezTo>
                    <a:pt x="17240" y="9218"/>
                    <a:pt x="16985" y="9346"/>
                    <a:pt x="16706" y="9404"/>
                  </a:cubicBezTo>
                  <a:cubicBezTo>
                    <a:pt x="16590" y="9427"/>
                    <a:pt x="16474" y="9474"/>
                    <a:pt x="16358" y="9520"/>
                  </a:cubicBezTo>
                  <a:cubicBezTo>
                    <a:pt x="16288" y="9532"/>
                    <a:pt x="16219" y="9543"/>
                    <a:pt x="16161" y="9543"/>
                  </a:cubicBezTo>
                  <a:cubicBezTo>
                    <a:pt x="16056" y="9566"/>
                    <a:pt x="15952" y="9590"/>
                    <a:pt x="15847" y="9590"/>
                  </a:cubicBezTo>
                  <a:cubicBezTo>
                    <a:pt x="15731" y="9601"/>
                    <a:pt x="15638" y="9625"/>
                    <a:pt x="15522" y="9625"/>
                  </a:cubicBezTo>
                  <a:cubicBezTo>
                    <a:pt x="14361" y="9625"/>
                    <a:pt x="13212" y="9625"/>
                    <a:pt x="12051" y="9601"/>
                  </a:cubicBezTo>
                  <a:cubicBezTo>
                    <a:pt x="11900" y="9601"/>
                    <a:pt x="11761" y="9601"/>
                    <a:pt x="11633" y="9648"/>
                  </a:cubicBezTo>
                  <a:cubicBezTo>
                    <a:pt x="11552" y="9683"/>
                    <a:pt x="11471" y="9683"/>
                    <a:pt x="11378" y="9683"/>
                  </a:cubicBezTo>
                  <a:cubicBezTo>
                    <a:pt x="11053" y="9683"/>
                    <a:pt x="10728" y="9659"/>
                    <a:pt x="10391" y="9659"/>
                  </a:cubicBezTo>
                  <a:cubicBezTo>
                    <a:pt x="10310" y="9659"/>
                    <a:pt x="10217" y="9683"/>
                    <a:pt x="10124" y="9694"/>
                  </a:cubicBezTo>
                  <a:cubicBezTo>
                    <a:pt x="9868" y="9741"/>
                    <a:pt x="9729" y="9892"/>
                    <a:pt x="9671" y="10147"/>
                  </a:cubicBezTo>
                  <a:cubicBezTo>
                    <a:pt x="9636" y="10240"/>
                    <a:pt x="9578" y="10344"/>
                    <a:pt x="9555" y="10449"/>
                  </a:cubicBezTo>
                  <a:cubicBezTo>
                    <a:pt x="9509" y="10565"/>
                    <a:pt x="9462" y="10681"/>
                    <a:pt x="9404" y="10785"/>
                  </a:cubicBezTo>
                  <a:cubicBezTo>
                    <a:pt x="9346" y="10925"/>
                    <a:pt x="9276" y="11052"/>
                    <a:pt x="9172" y="11169"/>
                  </a:cubicBezTo>
                  <a:cubicBezTo>
                    <a:pt x="9033" y="11319"/>
                    <a:pt x="8870" y="11447"/>
                    <a:pt x="8731" y="11575"/>
                  </a:cubicBezTo>
                  <a:cubicBezTo>
                    <a:pt x="8696" y="11610"/>
                    <a:pt x="8638" y="11621"/>
                    <a:pt x="8626" y="11656"/>
                  </a:cubicBezTo>
                  <a:cubicBezTo>
                    <a:pt x="8591" y="11807"/>
                    <a:pt x="8441" y="11842"/>
                    <a:pt x="8336" y="11900"/>
                  </a:cubicBezTo>
                  <a:cubicBezTo>
                    <a:pt x="7976" y="12086"/>
                    <a:pt x="7593" y="12271"/>
                    <a:pt x="7222" y="12469"/>
                  </a:cubicBezTo>
                  <a:cubicBezTo>
                    <a:pt x="6943" y="12596"/>
                    <a:pt x="6664" y="12736"/>
                    <a:pt x="6386" y="12852"/>
                  </a:cubicBezTo>
                  <a:cubicBezTo>
                    <a:pt x="6177" y="12945"/>
                    <a:pt x="5956" y="13049"/>
                    <a:pt x="5712" y="13026"/>
                  </a:cubicBezTo>
                  <a:cubicBezTo>
                    <a:pt x="5666" y="13026"/>
                    <a:pt x="5608" y="13026"/>
                    <a:pt x="5561" y="13061"/>
                  </a:cubicBezTo>
                  <a:cubicBezTo>
                    <a:pt x="5434" y="13142"/>
                    <a:pt x="5283" y="13131"/>
                    <a:pt x="5155" y="13072"/>
                  </a:cubicBezTo>
                  <a:cubicBezTo>
                    <a:pt x="5051" y="13026"/>
                    <a:pt x="4969" y="13026"/>
                    <a:pt x="4865" y="13072"/>
                  </a:cubicBezTo>
                  <a:cubicBezTo>
                    <a:pt x="4807" y="13107"/>
                    <a:pt x="4749" y="13084"/>
                    <a:pt x="4691" y="13107"/>
                  </a:cubicBezTo>
                  <a:cubicBezTo>
                    <a:pt x="4575" y="13119"/>
                    <a:pt x="4447" y="13142"/>
                    <a:pt x="4331" y="13165"/>
                  </a:cubicBezTo>
                  <a:cubicBezTo>
                    <a:pt x="4226" y="13177"/>
                    <a:pt x="4122" y="13189"/>
                    <a:pt x="4029" y="13189"/>
                  </a:cubicBezTo>
                  <a:cubicBezTo>
                    <a:pt x="3913" y="13189"/>
                    <a:pt x="3774" y="13189"/>
                    <a:pt x="3658" y="13247"/>
                  </a:cubicBezTo>
                  <a:cubicBezTo>
                    <a:pt x="3588" y="13281"/>
                    <a:pt x="3507" y="13281"/>
                    <a:pt x="3414" y="13281"/>
                  </a:cubicBezTo>
                  <a:cubicBezTo>
                    <a:pt x="3077" y="13281"/>
                    <a:pt x="2729" y="13258"/>
                    <a:pt x="2404" y="13281"/>
                  </a:cubicBezTo>
                  <a:cubicBezTo>
                    <a:pt x="2114" y="13293"/>
                    <a:pt x="1893" y="13131"/>
                    <a:pt x="1684" y="12991"/>
                  </a:cubicBezTo>
                  <a:cubicBezTo>
                    <a:pt x="1312" y="12713"/>
                    <a:pt x="1127" y="12318"/>
                    <a:pt x="976" y="11900"/>
                  </a:cubicBezTo>
                  <a:cubicBezTo>
                    <a:pt x="906" y="11679"/>
                    <a:pt x="837" y="11482"/>
                    <a:pt x="674" y="11319"/>
                  </a:cubicBezTo>
                  <a:cubicBezTo>
                    <a:pt x="581" y="11215"/>
                    <a:pt x="546" y="11076"/>
                    <a:pt x="500" y="10925"/>
                  </a:cubicBezTo>
                  <a:cubicBezTo>
                    <a:pt x="430" y="10669"/>
                    <a:pt x="326" y="10402"/>
                    <a:pt x="349" y="10124"/>
                  </a:cubicBezTo>
                  <a:cubicBezTo>
                    <a:pt x="372" y="9915"/>
                    <a:pt x="453" y="9810"/>
                    <a:pt x="674" y="9810"/>
                  </a:cubicBezTo>
                  <a:lnTo>
                    <a:pt x="1069" y="9810"/>
                  </a:lnTo>
                  <a:cubicBezTo>
                    <a:pt x="1301" y="9810"/>
                    <a:pt x="1429" y="9892"/>
                    <a:pt x="1440" y="10112"/>
                  </a:cubicBezTo>
                  <a:cubicBezTo>
                    <a:pt x="1475" y="10391"/>
                    <a:pt x="1591" y="10646"/>
                    <a:pt x="1545" y="10925"/>
                  </a:cubicBezTo>
                  <a:cubicBezTo>
                    <a:pt x="1533" y="11041"/>
                    <a:pt x="1556" y="11145"/>
                    <a:pt x="1626" y="11250"/>
                  </a:cubicBezTo>
                  <a:cubicBezTo>
                    <a:pt x="1765" y="11424"/>
                    <a:pt x="1823" y="11621"/>
                    <a:pt x="1881" y="11842"/>
                  </a:cubicBezTo>
                  <a:cubicBezTo>
                    <a:pt x="1951" y="12097"/>
                    <a:pt x="2114" y="12248"/>
                    <a:pt x="2369" y="12248"/>
                  </a:cubicBezTo>
                  <a:lnTo>
                    <a:pt x="3913" y="12248"/>
                  </a:lnTo>
                  <a:cubicBezTo>
                    <a:pt x="3983" y="12248"/>
                    <a:pt x="4064" y="12213"/>
                    <a:pt x="4145" y="12202"/>
                  </a:cubicBezTo>
                  <a:cubicBezTo>
                    <a:pt x="4226" y="12190"/>
                    <a:pt x="4296" y="12155"/>
                    <a:pt x="4389" y="12155"/>
                  </a:cubicBezTo>
                  <a:cubicBezTo>
                    <a:pt x="4528" y="12144"/>
                    <a:pt x="4679" y="12132"/>
                    <a:pt x="4760" y="12004"/>
                  </a:cubicBezTo>
                  <a:cubicBezTo>
                    <a:pt x="4784" y="11970"/>
                    <a:pt x="4842" y="11958"/>
                    <a:pt x="4865" y="11946"/>
                  </a:cubicBezTo>
                  <a:cubicBezTo>
                    <a:pt x="5085" y="11865"/>
                    <a:pt x="5306" y="11784"/>
                    <a:pt x="5550" y="11772"/>
                  </a:cubicBezTo>
                  <a:cubicBezTo>
                    <a:pt x="5678" y="11772"/>
                    <a:pt x="5805" y="11714"/>
                    <a:pt x="5945" y="11691"/>
                  </a:cubicBezTo>
                  <a:cubicBezTo>
                    <a:pt x="6072" y="11691"/>
                    <a:pt x="6200" y="11633"/>
                    <a:pt x="6316" y="11621"/>
                  </a:cubicBezTo>
                  <a:cubicBezTo>
                    <a:pt x="6548" y="11598"/>
                    <a:pt x="6757" y="11517"/>
                    <a:pt x="6955" y="11447"/>
                  </a:cubicBezTo>
                  <a:cubicBezTo>
                    <a:pt x="7338" y="11319"/>
                    <a:pt x="7651" y="11134"/>
                    <a:pt x="7872" y="10785"/>
                  </a:cubicBezTo>
                  <a:cubicBezTo>
                    <a:pt x="7872" y="10762"/>
                    <a:pt x="7883" y="10762"/>
                    <a:pt x="7883" y="10751"/>
                  </a:cubicBezTo>
                  <a:cubicBezTo>
                    <a:pt x="8116" y="10565"/>
                    <a:pt x="8232" y="10298"/>
                    <a:pt x="8324" y="10042"/>
                  </a:cubicBezTo>
                  <a:cubicBezTo>
                    <a:pt x="8359" y="9915"/>
                    <a:pt x="8406" y="9799"/>
                    <a:pt x="8406" y="9659"/>
                  </a:cubicBezTo>
                  <a:cubicBezTo>
                    <a:pt x="8406" y="9578"/>
                    <a:pt x="8406" y="9474"/>
                    <a:pt x="8441" y="9392"/>
                  </a:cubicBezTo>
                  <a:cubicBezTo>
                    <a:pt x="8557" y="9102"/>
                    <a:pt x="8475" y="8812"/>
                    <a:pt x="8406" y="8522"/>
                  </a:cubicBezTo>
                  <a:cubicBezTo>
                    <a:pt x="8394" y="8464"/>
                    <a:pt x="8348" y="8417"/>
                    <a:pt x="8301" y="8371"/>
                  </a:cubicBezTo>
                  <a:cubicBezTo>
                    <a:pt x="8185" y="8289"/>
                    <a:pt x="8092" y="8197"/>
                    <a:pt x="7976" y="8115"/>
                  </a:cubicBezTo>
                  <a:cubicBezTo>
                    <a:pt x="7802" y="7999"/>
                    <a:pt x="7640" y="7895"/>
                    <a:pt x="7465" y="7779"/>
                  </a:cubicBezTo>
                  <a:cubicBezTo>
                    <a:pt x="7431" y="7767"/>
                    <a:pt x="7407" y="7732"/>
                    <a:pt x="7396" y="7732"/>
                  </a:cubicBezTo>
                  <a:cubicBezTo>
                    <a:pt x="7047" y="7651"/>
                    <a:pt x="6722" y="7477"/>
                    <a:pt x="6386" y="7361"/>
                  </a:cubicBezTo>
                  <a:cubicBezTo>
                    <a:pt x="6293" y="7326"/>
                    <a:pt x="6188" y="7268"/>
                    <a:pt x="6084" y="7221"/>
                  </a:cubicBezTo>
                  <a:cubicBezTo>
                    <a:pt x="5968" y="7187"/>
                    <a:pt x="5840" y="7140"/>
                    <a:pt x="5712" y="7105"/>
                  </a:cubicBezTo>
                  <a:cubicBezTo>
                    <a:pt x="5480" y="7047"/>
                    <a:pt x="5260" y="6978"/>
                    <a:pt x="5039" y="6896"/>
                  </a:cubicBezTo>
                  <a:cubicBezTo>
                    <a:pt x="4877" y="6838"/>
                    <a:pt x="4749" y="6745"/>
                    <a:pt x="4737" y="6548"/>
                  </a:cubicBezTo>
                  <a:cubicBezTo>
                    <a:pt x="4412" y="6455"/>
                    <a:pt x="4122" y="6374"/>
                    <a:pt x="3820" y="6339"/>
                  </a:cubicBezTo>
                  <a:lnTo>
                    <a:pt x="3797" y="6339"/>
                  </a:lnTo>
                  <a:cubicBezTo>
                    <a:pt x="3518" y="6200"/>
                    <a:pt x="3216" y="6269"/>
                    <a:pt x="2926" y="6235"/>
                  </a:cubicBezTo>
                  <a:cubicBezTo>
                    <a:pt x="2822" y="6223"/>
                    <a:pt x="2717" y="6235"/>
                    <a:pt x="2613" y="6223"/>
                  </a:cubicBezTo>
                  <a:cubicBezTo>
                    <a:pt x="2520" y="6211"/>
                    <a:pt x="2415" y="6223"/>
                    <a:pt x="2322" y="6293"/>
                  </a:cubicBezTo>
                  <a:cubicBezTo>
                    <a:pt x="2299" y="6328"/>
                    <a:pt x="2253" y="6339"/>
                    <a:pt x="2230" y="6351"/>
                  </a:cubicBezTo>
                  <a:cubicBezTo>
                    <a:pt x="1916" y="6444"/>
                    <a:pt x="1742" y="6676"/>
                    <a:pt x="1591" y="6931"/>
                  </a:cubicBezTo>
                  <a:cubicBezTo>
                    <a:pt x="1533" y="7036"/>
                    <a:pt x="1475" y="7129"/>
                    <a:pt x="1417" y="7221"/>
                  </a:cubicBezTo>
                  <a:cubicBezTo>
                    <a:pt x="1371" y="7314"/>
                    <a:pt x="1312" y="7396"/>
                    <a:pt x="1266" y="7500"/>
                  </a:cubicBezTo>
                  <a:cubicBezTo>
                    <a:pt x="1243" y="7570"/>
                    <a:pt x="1243" y="7663"/>
                    <a:pt x="1278" y="7732"/>
                  </a:cubicBezTo>
                  <a:cubicBezTo>
                    <a:pt x="1417" y="8022"/>
                    <a:pt x="1417" y="8324"/>
                    <a:pt x="1301" y="8615"/>
                  </a:cubicBezTo>
                  <a:cubicBezTo>
                    <a:pt x="1254" y="8731"/>
                    <a:pt x="1208" y="8870"/>
                    <a:pt x="1196" y="8998"/>
                  </a:cubicBezTo>
                  <a:cubicBezTo>
                    <a:pt x="1185" y="9172"/>
                    <a:pt x="1045" y="9253"/>
                    <a:pt x="918" y="9276"/>
                  </a:cubicBezTo>
                  <a:cubicBezTo>
                    <a:pt x="674" y="9311"/>
                    <a:pt x="442" y="9334"/>
                    <a:pt x="210" y="9195"/>
                  </a:cubicBezTo>
                  <a:cubicBezTo>
                    <a:pt x="105" y="9137"/>
                    <a:pt x="35" y="9067"/>
                    <a:pt x="24" y="8940"/>
                  </a:cubicBezTo>
                  <a:cubicBezTo>
                    <a:pt x="1" y="8812"/>
                    <a:pt x="1" y="8673"/>
                    <a:pt x="47" y="8545"/>
                  </a:cubicBezTo>
                  <a:cubicBezTo>
                    <a:pt x="117" y="8313"/>
                    <a:pt x="256" y="8115"/>
                    <a:pt x="337" y="7883"/>
                  </a:cubicBezTo>
                  <a:cubicBezTo>
                    <a:pt x="523" y="7430"/>
                    <a:pt x="744" y="6989"/>
                    <a:pt x="964" y="6548"/>
                  </a:cubicBezTo>
                  <a:cubicBezTo>
                    <a:pt x="1011" y="6258"/>
                    <a:pt x="1266" y="6095"/>
                    <a:pt x="1394" y="5863"/>
                  </a:cubicBezTo>
                  <a:lnTo>
                    <a:pt x="1440" y="5817"/>
                  </a:lnTo>
                  <a:lnTo>
                    <a:pt x="2137" y="5422"/>
                  </a:lnTo>
                  <a:cubicBezTo>
                    <a:pt x="2195" y="5399"/>
                    <a:pt x="2264" y="5387"/>
                    <a:pt x="2346" y="5364"/>
                  </a:cubicBezTo>
                  <a:cubicBezTo>
                    <a:pt x="2381" y="5352"/>
                    <a:pt x="2439" y="5364"/>
                    <a:pt x="2485" y="5352"/>
                  </a:cubicBezTo>
                  <a:cubicBezTo>
                    <a:pt x="2845" y="5213"/>
                    <a:pt x="3240" y="5294"/>
                    <a:pt x="3600" y="5283"/>
                  </a:cubicBezTo>
                  <a:cubicBezTo>
                    <a:pt x="3739" y="5283"/>
                    <a:pt x="3867" y="5329"/>
                    <a:pt x="3983" y="5364"/>
                  </a:cubicBezTo>
                  <a:cubicBezTo>
                    <a:pt x="4273" y="5457"/>
                    <a:pt x="4586" y="5445"/>
                    <a:pt x="4853" y="5631"/>
                  </a:cubicBezTo>
                  <a:cubicBezTo>
                    <a:pt x="4900" y="5654"/>
                    <a:pt x="4969" y="5654"/>
                    <a:pt x="5027" y="5643"/>
                  </a:cubicBezTo>
                  <a:cubicBezTo>
                    <a:pt x="5271" y="5619"/>
                    <a:pt x="5515" y="5643"/>
                    <a:pt x="5736" y="5759"/>
                  </a:cubicBezTo>
                  <a:cubicBezTo>
                    <a:pt x="5828" y="5805"/>
                    <a:pt x="5898" y="5863"/>
                    <a:pt x="6014" y="5886"/>
                  </a:cubicBezTo>
                  <a:cubicBezTo>
                    <a:pt x="6235" y="5944"/>
                    <a:pt x="6432" y="6037"/>
                    <a:pt x="6653" y="6107"/>
                  </a:cubicBezTo>
                  <a:cubicBezTo>
                    <a:pt x="6699" y="6119"/>
                    <a:pt x="6757" y="6142"/>
                    <a:pt x="6792" y="6165"/>
                  </a:cubicBezTo>
                  <a:cubicBezTo>
                    <a:pt x="6897" y="6235"/>
                    <a:pt x="7013" y="6281"/>
                    <a:pt x="7129" y="6328"/>
                  </a:cubicBezTo>
                  <a:cubicBezTo>
                    <a:pt x="7256" y="6374"/>
                    <a:pt x="7373" y="6444"/>
                    <a:pt x="7489" y="6490"/>
                  </a:cubicBezTo>
                  <a:cubicBezTo>
                    <a:pt x="7581" y="6525"/>
                    <a:pt x="7651" y="6571"/>
                    <a:pt x="7744" y="6606"/>
                  </a:cubicBezTo>
                  <a:cubicBezTo>
                    <a:pt x="8069" y="6676"/>
                    <a:pt x="8348" y="6873"/>
                    <a:pt x="8650" y="7024"/>
                  </a:cubicBezTo>
                  <a:cubicBezTo>
                    <a:pt x="8708" y="7047"/>
                    <a:pt x="8754" y="7094"/>
                    <a:pt x="8800" y="7140"/>
                  </a:cubicBezTo>
                  <a:cubicBezTo>
                    <a:pt x="8917" y="7233"/>
                    <a:pt x="8998" y="7338"/>
                    <a:pt x="9137" y="7419"/>
                  </a:cubicBezTo>
                  <a:cubicBezTo>
                    <a:pt x="9323" y="7512"/>
                    <a:pt x="9451" y="7663"/>
                    <a:pt x="9520" y="7860"/>
                  </a:cubicBezTo>
                  <a:cubicBezTo>
                    <a:pt x="9613" y="8081"/>
                    <a:pt x="9776" y="8266"/>
                    <a:pt x="9927" y="8440"/>
                  </a:cubicBezTo>
                  <a:cubicBezTo>
                    <a:pt x="10089" y="8615"/>
                    <a:pt x="10310" y="8684"/>
                    <a:pt x="10542" y="8696"/>
                  </a:cubicBezTo>
                  <a:cubicBezTo>
                    <a:pt x="10681" y="8707"/>
                    <a:pt x="10832" y="8696"/>
                    <a:pt x="10971" y="8696"/>
                  </a:cubicBezTo>
                  <a:lnTo>
                    <a:pt x="14326" y="8696"/>
                  </a:lnTo>
                  <a:cubicBezTo>
                    <a:pt x="14489" y="8696"/>
                    <a:pt x="14628" y="8673"/>
                    <a:pt x="14779" y="8638"/>
                  </a:cubicBezTo>
                  <a:cubicBezTo>
                    <a:pt x="14907" y="8591"/>
                    <a:pt x="15069" y="8603"/>
                    <a:pt x="15197" y="8603"/>
                  </a:cubicBezTo>
                  <a:cubicBezTo>
                    <a:pt x="15534" y="8626"/>
                    <a:pt x="15870" y="8580"/>
                    <a:pt x="16184" y="8440"/>
                  </a:cubicBezTo>
                  <a:cubicBezTo>
                    <a:pt x="16277" y="8406"/>
                    <a:pt x="16370" y="8394"/>
                    <a:pt x="16474" y="8359"/>
                  </a:cubicBezTo>
                  <a:cubicBezTo>
                    <a:pt x="16811" y="8231"/>
                    <a:pt x="17089" y="8057"/>
                    <a:pt x="17240" y="7709"/>
                  </a:cubicBezTo>
                  <a:cubicBezTo>
                    <a:pt x="17333" y="7500"/>
                    <a:pt x="17438" y="7314"/>
                    <a:pt x="17391" y="7094"/>
                  </a:cubicBezTo>
                  <a:cubicBezTo>
                    <a:pt x="17391" y="7047"/>
                    <a:pt x="17391" y="7012"/>
                    <a:pt x="17403" y="6978"/>
                  </a:cubicBezTo>
                  <a:cubicBezTo>
                    <a:pt x="17507" y="6780"/>
                    <a:pt x="17461" y="6560"/>
                    <a:pt x="17473" y="6339"/>
                  </a:cubicBezTo>
                  <a:cubicBezTo>
                    <a:pt x="17473" y="6107"/>
                    <a:pt x="17461" y="5886"/>
                    <a:pt x="17473" y="5654"/>
                  </a:cubicBezTo>
                  <a:cubicBezTo>
                    <a:pt x="17496" y="5364"/>
                    <a:pt x="17403" y="5109"/>
                    <a:pt x="17333" y="4818"/>
                  </a:cubicBezTo>
                  <a:cubicBezTo>
                    <a:pt x="17287" y="4621"/>
                    <a:pt x="17159" y="4470"/>
                    <a:pt x="17008" y="4342"/>
                  </a:cubicBezTo>
                  <a:cubicBezTo>
                    <a:pt x="16857" y="4191"/>
                    <a:pt x="16706" y="4052"/>
                    <a:pt x="16521" y="3936"/>
                  </a:cubicBezTo>
                  <a:cubicBezTo>
                    <a:pt x="16312" y="3797"/>
                    <a:pt x="16114" y="3704"/>
                    <a:pt x="15882" y="3657"/>
                  </a:cubicBezTo>
                  <a:cubicBezTo>
                    <a:pt x="15580" y="3599"/>
                    <a:pt x="15290" y="3541"/>
                    <a:pt x="14965" y="3541"/>
                  </a:cubicBezTo>
                  <a:cubicBezTo>
                    <a:pt x="14919" y="3541"/>
                    <a:pt x="14860" y="3541"/>
                    <a:pt x="14826" y="3530"/>
                  </a:cubicBezTo>
                  <a:cubicBezTo>
                    <a:pt x="14605" y="3425"/>
                    <a:pt x="14384" y="3448"/>
                    <a:pt x="14152" y="3448"/>
                  </a:cubicBezTo>
                  <a:cubicBezTo>
                    <a:pt x="13955" y="3448"/>
                    <a:pt x="13746" y="3483"/>
                    <a:pt x="13549" y="3379"/>
                  </a:cubicBezTo>
                  <a:cubicBezTo>
                    <a:pt x="13491" y="3356"/>
                    <a:pt x="13398" y="3367"/>
                    <a:pt x="13328" y="3367"/>
                  </a:cubicBezTo>
                  <a:cubicBezTo>
                    <a:pt x="12736" y="3425"/>
                    <a:pt x="12132" y="3379"/>
                    <a:pt x="11540" y="3379"/>
                  </a:cubicBezTo>
                  <a:cubicBezTo>
                    <a:pt x="11494" y="3379"/>
                    <a:pt x="11459" y="3379"/>
                    <a:pt x="11424" y="3367"/>
                  </a:cubicBezTo>
                  <a:cubicBezTo>
                    <a:pt x="11250" y="3274"/>
                    <a:pt x="11064" y="3309"/>
                    <a:pt x="10890" y="3298"/>
                  </a:cubicBezTo>
                  <a:lnTo>
                    <a:pt x="10031" y="3298"/>
                  </a:lnTo>
                  <a:cubicBezTo>
                    <a:pt x="9845" y="3298"/>
                    <a:pt x="9671" y="3309"/>
                    <a:pt x="9497" y="3239"/>
                  </a:cubicBezTo>
                  <a:cubicBezTo>
                    <a:pt x="9427" y="3205"/>
                    <a:pt x="9334" y="3216"/>
                    <a:pt x="9253" y="3216"/>
                  </a:cubicBezTo>
                  <a:lnTo>
                    <a:pt x="8290" y="3216"/>
                  </a:lnTo>
                  <a:cubicBezTo>
                    <a:pt x="8174" y="3216"/>
                    <a:pt x="8046" y="3193"/>
                    <a:pt x="7930" y="3158"/>
                  </a:cubicBezTo>
                  <a:cubicBezTo>
                    <a:pt x="7918" y="3158"/>
                    <a:pt x="7883" y="3147"/>
                    <a:pt x="7872" y="3147"/>
                  </a:cubicBezTo>
                  <a:cubicBezTo>
                    <a:pt x="7628" y="3123"/>
                    <a:pt x="7396" y="3077"/>
                    <a:pt x="7140" y="3042"/>
                  </a:cubicBezTo>
                  <a:cubicBezTo>
                    <a:pt x="6908" y="3019"/>
                    <a:pt x="6676" y="3007"/>
                    <a:pt x="6444" y="2972"/>
                  </a:cubicBezTo>
                  <a:cubicBezTo>
                    <a:pt x="6188" y="2949"/>
                    <a:pt x="5921" y="2903"/>
                    <a:pt x="5666" y="2868"/>
                  </a:cubicBezTo>
                  <a:cubicBezTo>
                    <a:pt x="5573" y="2856"/>
                    <a:pt x="5492" y="2845"/>
                    <a:pt x="5387" y="2810"/>
                  </a:cubicBezTo>
                  <a:cubicBezTo>
                    <a:pt x="5329" y="2798"/>
                    <a:pt x="5271" y="2775"/>
                    <a:pt x="5213" y="2787"/>
                  </a:cubicBezTo>
                  <a:cubicBezTo>
                    <a:pt x="4923" y="2787"/>
                    <a:pt x="4644" y="2694"/>
                    <a:pt x="4377" y="2636"/>
                  </a:cubicBezTo>
                  <a:cubicBezTo>
                    <a:pt x="4261" y="2624"/>
                    <a:pt x="4122" y="2613"/>
                    <a:pt x="4006" y="2613"/>
                  </a:cubicBezTo>
                  <a:cubicBezTo>
                    <a:pt x="3832" y="2659"/>
                    <a:pt x="3646" y="2647"/>
                    <a:pt x="3483" y="2624"/>
                  </a:cubicBezTo>
                  <a:close/>
                  <a:moveTo>
                    <a:pt x="5306" y="12817"/>
                  </a:moveTo>
                  <a:lnTo>
                    <a:pt x="5620" y="12817"/>
                  </a:lnTo>
                  <a:cubicBezTo>
                    <a:pt x="5747" y="12817"/>
                    <a:pt x="5887" y="12782"/>
                    <a:pt x="6003" y="12724"/>
                  </a:cubicBezTo>
                  <a:cubicBezTo>
                    <a:pt x="6188" y="12631"/>
                    <a:pt x="6386" y="12573"/>
                    <a:pt x="6595" y="12480"/>
                  </a:cubicBezTo>
                  <a:cubicBezTo>
                    <a:pt x="6908" y="12353"/>
                    <a:pt x="7233" y="12202"/>
                    <a:pt x="7535" y="12062"/>
                  </a:cubicBezTo>
                  <a:cubicBezTo>
                    <a:pt x="7651" y="12004"/>
                    <a:pt x="7744" y="11935"/>
                    <a:pt x="7837" y="11853"/>
                  </a:cubicBezTo>
                  <a:cubicBezTo>
                    <a:pt x="7953" y="11772"/>
                    <a:pt x="8046" y="11679"/>
                    <a:pt x="8162" y="11598"/>
                  </a:cubicBezTo>
                  <a:cubicBezTo>
                    <a:pt x="8348" y="11470"/>
                    <a:pt x="8533" y="11354"/>
                    <a:pt x="8708" y="11203"/>
                  </a:cubicBezTo>
                  <a:cubicBezTo>
                    <a:pt x="8847" y="11099"/>
                    <a:pt x="8940" y="11006"/>
                    <a:pt x="8998" y="10855"/>
                  </a:cubicBezTo>
                  <a:cubicBezTo>
                    <a:pt x="9137" y="10565"/>
                    <a:pt x="9276" y="10286"/>
                    <a:pt x="9369" y="9984"/>
                  </a:cubicBezTo>
                  <a:cubicBezTo>
                    <a:pt x="9439" y="9741"/>
                    <a:pt x="9578" y="9532"/>
                    <a:pt x="9857" y="9462"/>
                  </a:cubicBezTo>
                  <a:cubicBezTo>
                    <a:pt x="9985" y="9439"/>
                    <a:pt x="10101" y="9381"/>
                    <a:pt x="10240" y="9439"/>
                  </a:cubicBezTo>
                  <a:cubicBezTo>
                    <a:pt x="10275" y="9450"/>
                    <a:pt x="10333" y="9450"/>
                    <a:pt x="10379" y="9450"/>
                  </a:cubicBezTo>
                  <a:cubicBezTo>
                    <a:pt x="10670" y="9450"/>
                    <a:pt x="10971" y="9439"/>
                    <a:pt x="11262" y="9439"/>
                  </a:cubicBezTo>
                  <a:cubicBezTo>
                    <a:pt x="11354" y="9439"/>
                    <a:pt x="11436" y="9439"/>
                    <a:pt x="11517" y="9404"/>
                  </a:cubicBezTo>
                  <a:cubicBezTo>
                    <a:pt x="11645" y="9346"/>
                    <a:pt x="11784" y="9346"/>
                    <a:pt x="11935" y="9346"/>
                  </a:cubicBezTo>
                  <a:cubicBezTo>
                    <a:pt x="13026" y="9346"/>
                    <a:pt x="14094" y="9346"/>
                    <a:pt x="15186" y="9334"/>
                  </a:cubicBezTo>
                  <a:cubicBezTo>
                    <a:pt x="15406" y="9334"/>
                    <a:pt x="15615" y="9358"/>
                    <a:pt x="15812" y="9265"/>
                  </a:cubicBezTo>
                  <a:cubicBezTo>
                    <a:pt x="15824" y="9241"/>
                    <a:pt x="15847" y="9241"/>
                    <a:pt x="15870" y="9241"/>
                  </a:cubicBezTo>
                  <a:cubicBezTo>
                    <a:pt x="16056" y="9276"/>
                    <a:pt x="16230" y="9207"/>
                    <a:pt x="16405" y="9160"/>
                  </a:cubicBezTo>
                  <a:cubicBezTo>
                    <a:pt x="16857" y="9044"/>
                    <a:pt x="17322" y="8916"/>
                    <a:pt x="17589" y="8487"/>
                  </a:cubicBezTo>
                  <a:cubicBezTo>
                    <a:pt x="17589" y="8475"/>
                    <a:pt x="17612" y="8475"/>
                    <a:pt x="17612" y="8464"/>
                  </a:cubicBezTo>
                  <a:cubicBezTo>
                    <a:pt x="17809" y="8301"/>
                    <a:pt x="17902" y="8069"/>
                    <a:pt x="17972" y="7837"/>
                  </a:cubicBezTo>
                  <a:cubicBezTo>
                    <a:pt x="17995" y="7732"/>
                    <a:pt x="18041" y="7651"/>
                    <a:pt x="18053" y="7546"/>
                  </a:cubicBezTo>
                  <a:cubicBezTo>
                    <a:pt x="18099" y="7349"/>
                    <a:pt x="18146" y="7129"/>
                    <a:pt x="18158" y="6920"/>
                  </a:cubicBezTo>
                  <a:cubicBezTo>
                    <a:pt x="18169" y="6362"/>
                    <a:pt x="18158" y="5793"/>
                    <a:pt x="18158" y="5236"/>
                  </a:cubicBezTo>
                  <a:cubicBezTo>
                    <a:pt x="18158" y="5167"/>
                    <a:pt x="18158" y="5097"/>
                    <a:pt x="18134" y="5027"/>
                  </a:cubicBezTo>
                  <a:cubicBezTo>
                    <a:pt x="18088" y="4853"/>
                    <a:pt x="18030" y="4679"/>
                    <a:pt x="17972" y="4493"/>
                  </a:cubicBezTo>
                  <a:cubicBezTo>
                    <a:pt x="17914" y="4342"/>
                    <a:pt x="17856" y="4191"/>
                    <a:pt x="17751" y="4064"/>
                  </a:cubicBezTo>
                  <a:cubicBezTo>
                    <a:pt x="17612" y="3901"/>
                    <a:pt x="17507" y="3715"/>
                    <a:pt x="17356" y="3553"/>
                  </a:cubicBezTo>
                  <a:cubicBezTo>
                    <a:pt x="17275" y="3460"/>
                    <a:pt x="17147" y="3367"/>
                    <a:pt x="17008" y="3321"/>
                  </a:cubicBezTo>
                  <a:cubicBezTo>
                    <a:pt x="16764" y="3251"/>
                    <a:pt x="16544" y="3100"/>
                    <a:pt x="16277" y="3135"/>
                  </a:cubicBezTo>
                  <a:cubicBezTo>
                    <a:pt x="16126" y="3042"/>
                    <a:pt x="15952" y="3077"/>
                    <a:pt x="15789" y="3077"/>
                  </a:cubicBezTo>
                  <a:cubicBezTo>
                    <a:pt x="15545" y="3077"/>
                    <a:pt x="15302" y="3100"/>
                    <a:pt x="15069" y="3007"/>
                  </a:cubicBezTo>
                  <a:cubicBezTo>
                    <a:pt x="15011" y="2972"/>
                    <a:pt x="14953" y="2984"/>
                    <a:pt x="14884" y="2984"/>
                  </a:cubicBezTo>
                  <a:cubicBezTo>
                    <a:pt x="14802" y="2972"/>
                    <a:pt x="14733" y="2972"/>
                    <a:pt x="14663" y="2961"/>
                  </a:cubicBezTo>
                  <a:cubicBezTo>
                    <a:pt x="14431" y="2903"/>
                    <a:pt x="14199" y="2833"/>
                    <a:pt x="13932" y="2833"/>
                  </a:cubicBezTo>
                  <a:cubicBezTo>
                    <a:pt x="13897" y="2833"/>
                    <a:pt x="13839" y="2833"/>
                    <a:pt x="13792" y="2798"/>
                  </a:cubicBezTo>
                  <a:cubicBezTo>
                    <a:pt x="13665" y="2729"/>
                    <a:pt x="13514" y="2740"/>
                    <a:pt x="13374" y="2740"/>
                  </a:cubicBezTo>
                  <a:lnTo>
                    <a:pt x="10368" y="2740"/>
                  </a:lnTo>
                  <a:cubicBezTo>
                    <a:pt x="10252" y="2740"/>
                    <a:pt x="10136" y="2740"/>
                    <a:pt x="10031" y="2717"/>
                  </a:cubicBezTo>
                  <a:cubicBezTo>
                    <a:pt x="9915" y="2671"/>
                    <a:pt x="9787" y="2671"/>
                    <a:pt x="9671" y="2671"/>
                  </a:cubicBezTo>
                  <a:cubicBezTo>
                    <a:pt x="9601" y="2671"/>
                    <a:pt x="9520" y="2682"/>
                    <a:pt x="9451" y="2659"/>
                  </a:cubicBezTo>
                  <a:cubicBezTo>
                    <a:pt x="9230" y="2566"/>
                    <a:pt x="8998" y="2589"/>
                    <a:pt x="8789" y="2555"/>
                  </a:cubicBezTo>
                  <a:cubicBezTo>
                    <a:pt x="8638" y="2543"/>
                    <a:pt x="8499" y="2555"/>
                    <a:pt x="8359" y="2531"/>
                  </a:cubicBezTo>
                  <a:cubicBezTo>
                    <a:pt x="8092" y="2473"/>
                    <a:pt x="7802" y="2473"/>
                    <a:pt x="7512" y="2450"/>
                  </a:cubicBezTo>
                  <a:cubicBezTo>
                    <a:pt x="7082" y="2427"/>
                    <a:pt x="6676" y="2380"/>
                    <a:pt x="6258" y="2322"/>
                  </a:cubicBezTo>
                  <a:cubicBezTo>
                    <a:pt x="5887" y="2264"/>
                    <a:pt x="5515" y="2183"/>
                    <a:pt x="5144" y="2125"/>
                  </a:cubicBezTo>
                  <a:cubicBezTo>
                    <a:pt x="4679" y="2067"/>
                    <a:pt x="4215" y="2021"/>
                    <a:pt x="3750" y="1962"/>
                  </a:cubicBezTo>
                  <a:cubicBezTo>
                    <a:pt x="3704" y="1962"/>
                    <a:pt x="3646" y="1974"/>
                    <a:pt x="3588" y="1986"/>
                  </a:cubicBezTo>
                  <a:lnTo>
                    <a:pt x="3588" y="2427"/>
                  </a:lnTo>
                  <a:cubicBezTo>
                    <a:pt x="3681" y="2496"/>
                    <a:pt x="3762" y="2473"/>
                    <a:pt x="3855" y="2473"/>
                  </a:cubicBezTo>
                  <a:cubicBezTo>
                    <a:pt x="4226" y="2438"/>
                    <a:pt x="4575" y="2566"/>
                    <a:pt x="4958" y="2555"/>
                  </a:cubicBezTo>
                  <a:cubicBezTo>
                    <a:pt x="4981" y="2555"/>
                    <a:pt x="5016" y="2566"/>
                    <a:pt x="5039" y="2566"/>
                  </a:cubicBezTo>
                  <a:cubicBezTo>
                    <a:pt x="5422" y="2647"/>
                    <a:pt x="5782" y="2705"/>
                    <a:pt x="6154" y="2775"/>
                  </a:cubicBezTo>
                  <a:lnTo>
                    <a:pt x="6212" y="2775"/>
                  </a:lnTo>
                  <a:cubicBezTo>
                    <a:pt x="6467" y="2775"/>
                    <a:pt x="6711" y="2764"/>
                    <a:pt x="6943" y="2845"/>
                  </a:cubicBezTo>
                  <a:cubicBezTo>
                    <a:pt x="6989" y="2856"/>
                    <a:pt x="7024" y="2856"/>
                    <a:pt x="7059" y="2845"/>
                  </a:cubicBezTo>
                  <a:cubicBezTo>
                    <a:pt x="7338" y="2833"/>
                    <a:pt x="7593" y="2949"/>
                    <a:pt x="7872" y="2949"/>
                  </a:cubicBezTo>
                  <a:cubicBezTo>
                    <a:pt x="8046" y="3031"/>
                    <a:pt x="8232" y="3019"/>
                    <a:pt x="8406" y="3019"/>
                  </a:cubicBezTo>
                  <a:lnTo>
                    <a:pt x="9230" y="3019"/>
                  </a:lnTo>
                  <a:cubicBezTo>
                    <a:pt x="9323" y="3019"/>
                    <a:pt x="9404" y="3007"/>
                    <a:pt x="9485" y="3031"/>
                  </a:cubicBezTo>
                  <a:cubicBezTo>
                    <a:pt x="9660" y="3112"/>
                    <a:pt x="9810" y="3089"/>
                    <a:pt x="9985" y="3089"/>
                  </a:cubicBezTo>
                  <a:lnTo>
                    <a:pt x="11064" y="3089"/>
                  </a:lnTo>
                  <a:cubicBezTo>
                    <a:pt x="11146" y="3089"/>
                    <a:pt x="11238" y="3077"/>
                    <a:pt x="11308" y="3112"/>
                  </a:cubicBezTo>
                  <a:cubicBezTo>
                    <a:pt x="11482" y="3181"/>
                    <a:pt x="11645" y="3170"/>
                    <a:pt x="11819" y="3170"/>
                  </a:cubicBezTo>
                  <a:lnTo>
                    <a:pt x="13142" y="3170"/>
                  </a:lnTo>
                  <a:cubicBezTo>
                    <a:pt x="13328" y="3170"/>
                    <a:pt x="13525" y="3170"/>
                    <a:pt x="13723" y="3239"/>
                  </a:cubicBezTo>
                  <a:cubicBezTo>
                    <a:pt x="13792" y="3263"/>
                    <a:pt x="13862" y="3263"/>
                    <a:pt x="13932" y="3263"/>
                  </a:cubicBezTo>
                  <a:cubicBezTo>
                    <a:pt x="14245" y="3251"/>
                    <a:pt x="14547" y="3298"/>
                    <a:pt x="14849" y="3356"/>
                  </a:cubicBezTo>
                  <a:cubicBezTo>
                    <a:pt x="14919" y="3367"/>
                    <a:pt x="15000" y="3379"/>
                    <a:pt x="15069" y="3379"/>
                  </a:cubicBezTo>
                  <a:cubicBezTo>
                    <a:pt x="15441" y="3402"/>
                    <a:pt x="15824" y="3437"/>
                    <a:pt x="16184" y="3518"/>
                  </a:cubicBezTo>
                  <a:cubicBezTo>
                    <a:pt x="16312" y="3541"/>
                    <a:pt x="16428" y="3588"/>
                    <a:pt x="16544" y="3657"/>
                  </a:cubicBezTo>
                  <a:cubicBezTo>
                    <a:pt x="16822" y="3832"/>
                    <a:pt x="17043" y="4052"/>
                    <a:pt x="17264" y="4284"/>
                  </a:cubicBezTo>
                  <a:cubicBezTo>
                    <a:pt x="17461" y="4505"/>
                    <a:pt x="17623" y="4749"/>
                    <a:pt x="17623" y="5062"/>
                  </a:cubicBezTo>
                  <a:cubicBezTo>
                    <a:pt x="17623" y="5097"/>
                    <a:pt x="17623" y="5120"/>
                    <a:pt x="17635" y="5155"/>
                  </a:cubicBezTo>
                  <a:cubicBezTo>
                    <a:pt x="17705" y="5271"/>
                    <a:pt x="17693" y="5387"/>
                    <a:pt x="17693" y="5515"/>
                  </a:cubicBezTo>
                  <a:lnTo>
                    <a:pt x="17693" y="6803"/>
                  </a:lnTo>
                  <a:cubicBezTo>
                    <a:pt x="17693" y="6896"/>
                    <a:pt x="17670" y="6978"/>
                    <a:pt x="17647" y="7082"/>
                  </a:cubicBezTo>
                  <a:cubicBezTo>
                    <a:pt x="17635" y="7175"/>
                    <a:pt x="17612" y="7256"/>
                    <a:pt x="17623" y="7361"/>
                  </a:cubicBezTo>
                  <a:cubicBezTo>
                    <a:pt x="17635" y="7605"/>
                    <a:pt x="17519" y="7813"/>
                    <a:pt x="17438" y="8022"/>
                  </a:cubicBezTo>
                  <a:cubicBezTo>
                    <a:pt x="17380" y="8197"/>
                    <a:pt x="17264" y="8313"/>
                    <a:pt x="17101" y="8406"/>
                  </a:cubicBezTo>
                  <a:lnTo>
                    <a:pt x="17055" y="8452"/>
                  </a:lnTo>
                  <a:cubicBezTo>
                    <a:pt x="16880" y="8649"/>
                    <a:pt x="16637" y="8742"/>
                    <a:pt x="16393" y="8812"/>
                  </a:cubicBezTo>
                  <a:cubicBezTo>
                    <a:pt x="16288" y="8835"/>
                    <a:pt x="16172" y="8870"/>
                    <a:pt x="16068" y="8882"/>
                  </a:cubicBezTo>
                  <a:cubicBezTo>
                    <a:pt x="15766" y="8951"/>
                    <a:pt x="15464" y="9032"/>
                    <a:pt x="15139" y="8998"/>
                  </a:cubicBezTo>
                  <a:lnTo>
                    <a:pt x="14919" y="8998"/>
                  </a:lnTo>
                  <a:cubicBezTo>
                    <a:pt x="14860" y="8998"/>
                    <a:pt x="14791" y="8998"/>
                    <a:pt x="14744" y="9032"/>
                  </a:cubicBezTo>
                  <a:cubicBezTo>
                    <a:pt x="14617" y="9091"/>
                    <a:pt x="14489" y="9091"/>
                    <a:pt x="14361" y="9091"/>
                  </a:cubicBezTo>
                  <a:cubicBezTo>
                    <a:pt x="13166" y="9091"/>
                    <a:pt x="11958" y="9067"/>
                    <a:pt x="10774" y="9091"/>
                  </a:cubicBezTo>
                  <a:cubicBezTo>
                    <a:pt x="10391" y="9091"/>
                    <a:pt x="10043" y="9044"/>
                    <a:pt x="9729" y="8823"/>
                  </a:cubicBezTo>
                  <a:cubicBezTo>
                    <a:pt x="9694" y="8812"/>
                    <a:pt x="9671" y="8812"/>
                    <a:pt x="9636" y="8777"/>
                  </a:cubicBezTo>
                  <a:cubicBezTo>
                    <a:pt x="9497" y="8684"/>
                    <a:pt x="9334" y="8556"/>
                    <a:pt x="9276" y="8371"/>
                  </a:cubicBezTo>
                  <a:cubicBezTo>
                    <a:pt x="9230" y="8255"/>
                    <a:pt x="9172" y="8150"/>
                    <a:pt x="9114" y="8034"/>
                  </a:cubicBezTo>
                  <a:cubicBezTo>
                    <a:pt x="9102" y="8011"/>
                    <a:pt x="9102" y="7976"/>
                    <a:pt x="9079" y="7964"/>
                  </a:cubicBezTo>
                  <a:cubicBezTo>
                    <a:pt x="8928" y="7883"/>
                    <a:pt x="8824" y="7744"/>
                    <a:pt x="8754" y="7605"/>
                  </a:cubicBezTo>
                  <a:cubicBezTo>
                    <a:pt x="8742" y="7558"/>
                    <a:pt x="8673" y="7546"/>
                    <a:pt x="8638" y="7512"/>
                  </a:cubicBezTo>
                  <a:cubicBezTo>
                    <a:pt x="8568" y="7477"/>
                    <a:pt x="8475" y="7419"/>
                    <a:pt x="8406" y="7372"/>
                  </a:cubicBezTo>
                  <a:cubicBezTo>
                    <a:pt x="8243" y="7279"/>
                    <a:pt x="8092" y="7163"/>
                    <a:pt x="7930" y="7129"/>
                  </a:cubicBezTo>
                  <a:cubicBezTo>
                    <a:pt x="7767" y="7082"/>
                    <a:pt x="7628" y="7024"/>
                    <a:pt x="7477" y="6966"/>
                  </a:cubicBezTo>
                  <a:cubicBezTo>
                    <a:pt x="7245" y="6862"/>
                    <a:pt x="7001" y="6792"/>
                    <a:pt x="6769" y="6676"/>
                  </a:cubicBezTo>
                  <a:cubicBezTo>
                    <a:pt x="6537" y="6560"/>
                    <a:pt x="6270" y="6490"/>
                    <a:pt x="6061" y="6328"/>
                  </a:cubicBezTo>
                  <a:lnTo>
                    <a:pt x="5968" y="6281"/>
                  </a:lnTo>
                  <a:cubicBezTo>
                    <a:pt x="5782" y="6235"/>
                    <a:pt x="5631" y="6142"/>
                    <a:pt x="5457" y="6061"/>
                  </a:cubicBezTo>
                  <a:cubicBezTo>
                    <a:pt x="5422" y="6049"/>
                    <a:pt x="5387" y="6026"/>
                    <a:pt x="5341" y="6026"/>
                  </a:cubicBezTo>
                  <a:cubicBezTo>
                    <a:pt x="5190" y="5991"/>
                    <a:pt x="5027" y="5944"/>
                    <a:pt x="4900" y="6107"/>
                  </a:cubicBezTo>
                  <a:cubicBezTo>
                    <a:pt x="4935" y="6281"/>
                    <a:pt x="4877" y="6467"/>
                    <a:pt x="4969" y="6676"/>
                  </a:cubicBezTo>
                  <a:cubicBezTo>
                    <a:pt x="5144" y="6734"/>
                    <a:pt x="5329" y="6815"/>
                    <a:pt x="5538" y="6873"/>
                  </a:cubicBezTo>
                  <a:cubicBezTo>
                    <a:pt x="5724" y="6931"/>
                    <a:pt x="5910" y="6978"/>
                    <a:pt x="6084" y="7036"/>
                  </a:cubicBezTo>
                  <a:cubicBezTo>
                    <a:pt x="6258" y="7094"/>
                    <a:pt x="6421" y="7163"/>
                    <a:pt x="6595" y="7245"/>
                  </a:cubicBezTo>
                  <a:cubicBezTo>
                    <a:pt x="6838" y="7338"/>
                    <a:pt x="7082" y="7430"/>
                    <a:pt x="7338" y="7512"/>
                  </a:cubicBezTo>
                  <a:cubicBezTo>
                    <a:pt x="7431" y="7546"/>
                    <a:pt x="7523" y="7593"/>
                    <a:pt x="7605" y="7651"/>
                  </a:cubicBezTo>
                  <a:cubicBezTo>
                    <a:pt x="7744" y="7732"/>
                    <a:pt x="7895" y="7802"/>
                    <a:pt x="8046" y="7883"/>
                  </a:cubicBezTo>
                  <a:cubicBezTo>
                    <a:pt x="8174" y="7848"/>
                    <a:pt x="8232" y="7941"/>
                    <a:pt x="8324" y="8022"/>
                  </a:cubicBezTo>
                  <a:cubicBezTo>
                    <a:pt x="8417" y="8127"/>
                    <a:pt x="8499" y="8243"/>
                    <a:pt x="8591" y="8348"/>
                  </a:cubicBezTo>
                  <a:cubicBezTo>
                    <a:pt x="8742" y="8498"/>
                    <a:pt x="8731" y="8696"/>
                    <a:pt x="8708" y="8893"/>
                  </a:cubicBezTo>
                  <a:cubicBezTo>
                    <a:pt x="8708" y="8998"/>
                    <a:pt x="8684" y="9102"/>
                    <a:pt x="8684" y="9195"/>
                  </a:cubicBezTo>
                  <a:lnTo>
                    <a:pt x="8684" y="9915"/>
                  </a:lnTo>
                  <a:cubicBezTo>
                    <a:pt x="8684" y="9984"/>
                    <a:pt x="8684" y="10054"/>
                    <a:pt x="8650" y="10124"/>
                  </a:cubicBezTo>
                  <a:cubicBezTo>
                    <a:pt x="8591" y="10286"/>
                    <a:pt x="8522" y="10449"/>
                    <a:pt x="8452" y="10611"/>
                  </a:cubicBezTo>
                  <a:cubicBezTo>
                    <a:pt x="8406" y="10704"/>
                    <a:pt x="8336" y="10797"/>
                    <a:pt x="8266" y="10878"/>
                  </a:cubicBezTo>
                  <a:cubicBezTo>
                    <a:pt x="8208" y="10971"/>
                    <a:pt x="8127" y="11029"/>
                    <a:pt x="8069" y="11111"/>
                  </a:cubicBezTo>
                  <a:cubicBezTo>
                    <a:pt x="7837" y="11482"/>
                    <a:pt x="7489" y="11656"/>
                    <a:pt x="7117" y="11784"/>
                  </a:cubicBezTo>
                  <a:cubicBezTo>
                    <a:pt x="6989" y="11830"/>
                    <a:pt x="6873" y="11853"/>
                    <a:pt x="6734" y="11900"/>
                  </a:cubicBezTo>
                  <a:cubicBezTo>
                    <a:pt x="6676" y="11923"/>
                    <a:pt x="6618" y="11946"/>
                    <a:pt x="6560" y="11958"/>
                  </a:cubicBezTo>
                  <a:cubicBezTo>
                    <a:pt x="6316" y="11970"/>
                    <a:pt x="6084" y="12086"/>
                    <a:pt x="5840" y="12039"/>
                  </a:cubicBezTo>
                  <a:cubicBezTo>
                    <a:pt x="5794" y="12039"/>
                    <a:pt x="5770" y="12074"/>
                    <a:pt x="5724" y="12074"/>
                  </a:cubicBezTo>
                  <a:cubicBezTo>
                    <a:pt x="5654" y="12086"/>
                    <a:pt x="5573" y="12121"/>
                    <a:pt x="5515" y="12121"/>
                  </a:cubicBezTo>
                  <a:cubicBezTo>
                    <a:pt x="5341" y="12121"/>
                    <a:pt x="5190" y="12190"/>
                    <a:pt x="4993" y="12248"/>
                  </a:cubicBezTo>
                  <a:cubicBezTo>
                    <a:pt x="5213" y="12364"/>
                    <a:pt x="5097" y="12631"/>
                    <a:pt x="5306" y="12817"/>
                  </a:cubicBezTo>
                  <a:close/>
                  <a:moveTo>
                    <a:pt x="1997" y="349"/>
                  </a:moveTo>
                  <a:cubicBezTo>
                    <a:pt x="1672" y="302"/>
                    <a:pt x="1371" y="407"/>
                    <a:pt x="1069" y="558"/>
                  </a:cubicBezTo>
                  <a:cubicBezTo>
                    <a:pt x="802" y="685"/>
                    <a:pt x="639" y="894"/>
                    <a:pt x="511" y="1150"/>
                  </a:cubicBezTo>
                  <a:cubicBezTo>
                    <a:pt x="465" y="1219"/>
                    <a:pt x="465" y="1312"/>
                    <a:pt x="453" y="1382"/>
                  </a:cubicBezTo>
                  <a:cubicBezTo>
                    <a:pt x="442" y="1568"/>
                    <a:pt x="442" y="1742"/>
                    <a:pt x="453" y="1928"/>
                  </a:cubicBezTo>
                  <a:cubicBezTo>
                    <a:pt x="488" y="2160"/>
                    <a:pt x="511" y="2392"/>
                    <a:pt x="686" y="2589"/>
                  </a:cubicBezTo>
                  <a:cubicBezTo>
                    <a:pt x="871" y="2787"/>
                    <a:pt x="1069" y="2949"/>
                    <a:pt x="1312" y="3065"/>
                  </a:cubicBezTo>
                  <a:cubicBezTo>
                    <a:pt x="1626" y="3205"/>
                    <a:pt x="1951" y="3228"/>
                    <a:pt x="2288" y="3065"/>
                  </a:cubicBezTo>
                  <a:cubicBezTo>
                    <a:pt x="2346" y="3031"/>
                    <a:pt x="2404" y="3019"/>
                    <a:pt x="2462" y="3007"/>
                  </a:cubicBezTo>
                  <a:cubicBezTo>
                    <a:pt x="2520" y="2996"/>
                    <a:pt x="2590" y="2996"/>
                    <a:pt x="2636" y="2961"/>
                  </a:cubicBezTo>
                  <a:cubicBezTo>
                    <a:pt x="2752" y="2856"/>
                    <a:pt x="2903" y="2798"/>
                    <a:pt x="3019" y="2682"/>
                  </a:cubicBezTo>
                  <a:cubicBezTo>
                    <a:pt x="3228" y="2485"/>
                    <a:pt x="3402" y="2264"/>
                    <a:pt x="3367" y="1951"/>
                  </a:cubicBezTo>
                  <a:cubicBezTo>
                    <a:pt x="3356" y="1812"/>
                    <a:pt x="3391" y="1684"/>
                    <a:pt x="3286" y="1568"/>
                  </a:cubicBezTo>
                  <a:cubicBezTo>
                    <a:pt x="3240" y="1510"/>
                    <a:pt x="3228" y="1405"/>
                    <a:pt x="3240" y="1336"/>
                  </a:cubicBezTo>
                  <a:cubicBezTo>
                    <a:pt x="3240" y="1138"/>
                    <a:pt x="3170" y="976"/>
                    <a:pt x="3054" y="802"/>
                  </a:cubicBezTo>
                  <a:cubicBezTo>
                    <a:pt x="2880" y="523"/>
                    <a:pt x="2636" y="395"/>
                    <a:pt x="2311" y="360"/>
                  </a:cubicBezTo>
                  <a:cubicBezTo>
                    <a:pt x="2206" y="337"/>
                    <a:pt x="2114" y="349"/>
                    <a:pt x="1997" y="349"/>
                  </a:cubicBezTo>
                  <a:close/>
                  <a:moveTo>
                    <a:pt x="1080" y="11389"/>
                  </a:moveTo>
                  <a:lnTo>
                    <a:pt x="1080" y="11528"/>
                  </a:lnTo>
                  <a:cubicBezTo>
                    <a:pt x="1185" y="11853"/>
                    <a:pt x="1324" y="12167"/>
                    <a:pt x="1498" y="12469"/>
                  </a:cubicBezTo>
                  <a:cubicBezTo>
                    <a:pt x="1510" y="12492"/>
                    <a:pt x="1545" y="12538"/>
                    <a:pt x="1568" y="12550"/>
                  </a:cubicBezTo>
                  <a:cubicBezTo>
                    <a:pt x="1661" y="12643"/>
                    <a:pt x="1742" y="12724"/>
                    <a:pt x="1847" y="12805"/>
                  </a:cubicBezTo>
                  <a:cubicBezTo>
                    <a:pt x="2044" y="12945"/>
                    <a:pt x="2264" y="13072"/>
                    <a:pt x="2543" y="13061"/>
                  </a:cubicBezTo>
                  <a:cubicBezTo>
                    <a:pt x="2798" y="13049"/>
                    <a:pt x="3054" y="13061"/>
                    <a:pt x="3309" y="13061"/>
                  </a:cubicBezTo>
                  <a:cubicBezTo>
                    <a:pt x="3367" y="13061"/>
                    <a:pt x="3437" y="13072"/>
                    <a:pt x="3495" y="13049"/>
                  </a:cubicBezTo>
                  <a:cubicBezTo>
                    <a:pt x="3692" y="12956"/>
                    <a:pt x="3890" y="12980"/>
                    <a:pt x="4099" y="12956"/>
                  </a:cubicBezTo>
                  <a:cubicBezTo>
                    <a:pt x="4157" y="12956"/>
                    <a:pt x="4215" y="12945"/>
                    <a:pt x="4273" y="12933"/>
                  </a:cubicBezTo>
                  <a:cubicBezTo>
                    <a:pt x="4366" y="12910"/>
                    <a:pt x="4470" y="12887"/>
                    <a:pt x="4575" y="12887"/>
                  </a:cubicBezTo>
                  <a:cubicBezTo>
                    <a:pt x="4702" y="12887"/>
                    <a:pt x="4807" y="12840"/>
                    <a:pt x="4911" y="12747"/>
                  </a:cubicBezTo>
                  <a:cubicBezTo>
                    <a:pt x="4911" y="12655"/>
                    <a:pt x="4888" y="12550"/>
                    <a:pt x="4888" y="12434"/>
                  </a:cubicBezTo>
                  <a:cubicBezTo>
                    <a:pt x="4807" y="12457"/>
                    <a:pt x="4737" y="12457"/>
                    <a:pt x="4656" y="12469"/>
                  </a:cubicBezTo>
                  <a:cubicBezTo>
                    <a:pt x="4447" y="12504"/>
                    <a:pt x="4226" y="12562"/>
                    <a:pt x="4006" y="12585"/>
                  </a:cubicBezTo>
                  <a:cubicBezTo>
                    <a:pt x="3460" y="12596"/>
                    <a:pt x="2903" y="12585"/>
                    <a:pt x="2357" y="12585"/>
                  </a:cubicBezTo>
                  <a:cubicBezTo>
                    <a:pt x="1986" y="12585"/>
                    <a:pt x="1684" y="12329"/>
                    <a:pt x="1603" y="11981"/>
                  </a:cubicBezTo>
                  <a:cubicBezTo>
                    <a:pt x="1556" y="11784"/>
                    <a:pt x="1510" y="11563"/>
                    <a:pt x="1371" y="11389"/>
                  </a:cubicBezTo>
                  <a:close/>
                  <a:moveTo>
                    <a:pt x="4807" y="6026"/>
                  </a:moveTo>
                  <a:cubicBezTo>
                    <a:pt x="4760" y="5979"/>
                    <a:pt x="4737" y="5956"/>
                    <a:pt x="4691" y="5933"/>
                  </a:cubicBezTo>
                  <a:cubicBezTo>
                    <a:pt x="4644" y="5910"/>
                    <a:pt x="4610" y="5898"/>
                    <a:pt x="4551" y="5875"/>
                  </a:cubicBezTo>
                  <a:cubicBezTo>
                    <a:pt x="4401" y="5840"/>
                    <a:pt x="4261" y="5805"/>
                    <a:pt x="4110" y="5759"/>
                  </a:cubicBezTo>
                  <a:cubicBezTo>
                    <a:pt x="3797" y="5677"/>
                    <a:pt x="3460" y="5608"/>
                    <a:pt x="3124" y="5619"/>
                  </a:cubicBezTo>
                  <a:lnTo>
                    <a:pt x="3065" y="5619"/>
                  </a:lnTo>
                  <a:cubicBezTo>
                    <a:pt x="2833" y="5573"/>
                    <a:pt x="2636" y="5677"/>
                    <a:pt x="2404" y="5701"/>
                  </a:cubicBezTo>
                  <a:cubicBezTo>
                    <a:pt x="2299" y="5724"/>
                    <a:pt x="2195" y="5793"/>
                    <a:pt x="2090" y="5852"/>
                  </a:cubicBezTo>
                  <a:cubicBezTo>
                    <a:pt x="2009" y="5898"/>
                    <a:pt x="1916" y="5956"/>
                    <a:pt x="1823" y="5979"/>
                  </a:cubicBezTo>
                  <a:cubicBezTo>
                    <a:pt x="1649" y="6049"/>
                    <a:pt x="1533" y="6165"/>
                    <a:pt x="1429" y="6316"/>
                  </a:cubicBezTo>
                  <a:cubicBezTo>
                    <a:pt x="1312" y="6478"/>
                    <a:pt x="1220" y="6629"/>
                    <a:pt x="1138" y="6827"/>
                  </a:cubicBezTo>
                  <a:cubicBezTo>
                    <a:pt x="1011" y="7117"/>
                    <a:pt x="860" y="7384"/>
                    <a:pt x="720" y="7663"/>
                  </a:cubicBezTo>
                  <a:cubicBezTo>
                    <a:pt x="813" y="7732"/>
                    <a:pt x="895" y="7709"/>
                    <a:pt x="929" y="7639"/>
                  </a:cubicBezTo>
                  <a:cubicBezTo>
                    <a:pt x="976" y="7558"/>
                    <a:pt x="1022" y="7488"/>
                    <a:pt x="1034" y="7419"/>
                  </a:cubicBezTo>
                  <a:cubicBezTo>
                    <a:pt x="1069" y="7256"/>
                    <a:pt x="1138" y="7129"/>
                    <a:pt x="1243" y="7012"/>
                  </a:cubicBezTo>
                  <a:cubicBezTo>
                    <a:pt x="1278" y="6966"/>
                    <a:pt x="1312" y="6908"/>
                    <a:pt x="1324" y="6850"/>
                  </a:cubicBezTo>
                  <a:cubicBezTo>
                    <a:pt x="1371" y="6687"/>
                    <a:pt x="1498" y="6571"/>
                    <a:pt x="1591" y="6444"/>
                  </a:cubicBezTo>
                  <a:cubicBezTo>
                    <a:pt x="1614" y="6397"/>
                    <a:pt x="1684" y="6374"/>
                    <a:pt x="1719" y="6316"/>
                  </a:cubicBezTo>
                  <a:cubicBezTo>
                    <a:pt x="1858" y="6084"/>
                    <a:pt x="2079" y="6014"/>
                    <a:pt x="2346" y="5991"/>
                  </a:cubicBezTo>
                  <a:cubicBezTo>
                    <a:pt x="2775" y="5968"/>
                    <a:pt x="3193" y="6084"/>
                    <a:pt x="3623" y="6049"/>
                  </a:cubicBezTo>
                  <a:cubicBezTo>
                    <a:pt x="3646" y="6049"/>
                    <a:pt x="3681" y="6049"/>
                    <a:pt x="3704" y="6072"/>
                  </a:cubicBezTo>
                  <a:cubicBezTo>
                    <a:pt x="4006" y="6153"/>
                    <a:pt x="4319" y="6211"/>
                    <a:pt x="4633" y="6223"/>
                  </a:cubicBezTo>
                  <a:lnTo>
                    <a:pt x="4726" y="6223"/>
                  </a:lnTo>
                  <a:cubicBezTo>
                    <a:pt x="4760" y="6165"/>
                    <a:pt x="4784" y="6107"/>
                    <a:pt x="4807" y="6026"/>
                  </a:cubicBezTo>
                  <a:close/>
                  <a:moveTo>
                    <a:pt x="848" y="7988"/>
                  </a:moveTo>
                  <a:cubicBezTo>
                    <a:pt x="778" y="7999"/>
                    <a:pt x="686" y="7988"/>
                    <a:pt x="639" y="8022"/>
                  </a:cubicBezTo>
                  <a:cubicBezTo>
                    <a:pt x="511" y="8162"/>
                    <a:pt x="372" y="8301"/>
                    <a:pt x="337" y="8510"/>
                  </a:cubicBezTo>
                  <a:cubicBezTo>
                    <a:pt x="302" y="8638"/>
                    <a:pt x="279" y="8765"/>
                    <a:pt x="256" y="8882"/>
                  </a:cubicBezTo>
                  <a:cubicBezTo>
                    <a:pt x="256" y="8916"/>
                    <a:pt x="268" y="8940"/>
                    <a:pt x="268" y="8974"/>
                  </a:cubicBezTo>
                  <a:cubicBezTo>
                    <a:pt x="349" y="8998"/>
                    <a:pt x="430" y="9044"/>
                    <a:pt x="511" y="9067"/>
                  </a:cubicBezTo>
                  <a:cubicBezTo>
                    <a:pt x="778" y="9149"/>
                    <a:pt x="918" y="9044"/>
                    <a:pt x="987" y="8800"/>
                  </a:cubicBezTo>
                  <a:cubicBezTo>
                    <a:pt x="1011" y="8742"/>
                    <a:pt x="987" y="8661"/>
                    <a:pt x="1022" y="8626"/>
                  </a:cubicBezTo>
                  <a:cubicBezTo>
                    <a:pt x="1127" y="8394"/>
                    <a:pt x="1045" y="8220"/>
                    <a:pt x="895" y="8046"/>
                  </a:cubicBezTo>
                  <a:cubicBezTo>
                    <a:pt x="906" y="8022"/>
                    <a:pt x="895" y="8022"/>
                    <a:pt x="848" y="7988"/>
                  </a:cubicBezTo>
                  <a:close/>
                  <a:moveTo>
                    <a:pt x="1208" y="11087"/>
                  </a:moveTo>
                  <a:cubicBezTo>
                    <a:pt x="1220" y="11064"/>
                    <a:pt x="1243" y="11041"/>
                    <a:pt x="1254" y="11018"/>
                  </a:cubicBezTo>
                  <a:cubicBezTo>
                    <a:pt x="1312" y="10739"/>
                    <a:pt x="1173" y="10484"/>
                    <a:pt x="1162" y="10217"/>
                  </a:cubicBezTo>
                  <a:cubicBezTo>
                    <a:pt x="1162" y="10193"/>
                    <a:pt x="1092" y="10135"/>
                    <a:pt x="1057" y="10135"/>
                  </a:cubicBezTo>
                  <a:cubicBezTo>
                    <a:pt x="918" y="10112"/>
                    <a:pt x="755" y="10089"/>
                    <a:pt x="593" y="10159"/>
                  </a:cubicBezTo>
                  <a:cubicBezTo>
                    <a:pt x="628" y="10472"/>
                    <a:pt x="697" y="10785"/>
                    <a:pt x="802" y="11087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22"/>
            <p:cNvSpPr/>
            <p:nvPr/>
          </p:nvSpPr>
          <p:spPr>
            <a:xfrm>
              <a:off x="2680700" y="2709625"/>
              <a:ext cx="45600" cy="42675"/>
            </a:xfrm>
            <a:custGeom>
              <a:avLst/>
              <a:gdLst/>
              <a:ahLst/>
              <a:cxnLst/>
              <a:rect l="l" t="t" r="r" b="b"/>
              <a:pathLst>
                <a:path w="1824" h="1707" extrusionOk="0">
                  <a:moveTo>
                    <a:pt x="871" y="23"/>
                  </a:moveTo>
                  <a:lnTo>
                    <a:pt x="1103" y="23"/>
                  </a:lnTo>
                  <a:cubicBezTo>
                    <a:pt x="1150" y="23"/>
                    <a:pt x="1196" y="23"/>
                    <a:pt x="1219" y="58"/>
                  </a:cubicBezTo>
                  <a:cubicBezTo>
                    <a:pt x="1347" y="139"/>
                    <a:pt x="1486" y="209"/>
                    <a:pt x="1591" y="325"/>
                  </a:cubicBezTo>
                  <a:cubicBezTo>
                    <a:pt x="1742" y="534"/>
                    <a:pt x="1823" y="778"/>
                    <a:pt x="1823" y="1033"/>
                  </a:cubicBezTo>
                  <a:cubicBezTo>
                    <a:pt x="1823" y="1080"/>
                    <a:pt x="1800" y="1138"/>
                    <a:pt x="1788" y="1184"/>
                  </a:cubicBezTo>
                  <a:cubicBezTo>
                    <a:pt x="1661" y="1405"/>
                    <a:pt x="1277" y="1707"/>
                    <a:pt x="964" y="1567"/>
                  </a:cubicBezTo>
                  <a:cubicBezTo>
                    <a:pt x="883" y="1533"/>
                    <a:pt x="801" y="1521"/>
                    <a:pt x="732" y="1521"/>
                  </a:cubicBezTo>
                  <a:cubicBezTo>
                    <a:pt x="349" y="1463"/>
                    <a:pt x="58" y="1126"/>
                    <a:pt x="35" y="743"/>
                  </a:cubicBezTo>
                  <a:cubicBezTo>
                    <a:pt x="0" y="476"/>
                    <a:pt x="151" y="314"/>
                    <a:pt x="337" y="163"/>
                  </a:cubicBezTo>
                  <a:cubicBezTo>
                    <a:pt x="511" y="35"/>
                    <a:pt x="697" y="0"/>
                    <a:pt x="871" y="23"/>
                  </a:cubicBezTo>
                  <a:close/>
                  <a:moveTo>
                    <a:pt x="1196" y="1277"/>
                  </a:moveTo>
                  <a:cubicBezTo>
                    <a:pt x="1266" y="1231"/>
                    <a:pt x="1359" y="1173"/>
                    <a:pt x="1440" y="1115"/>
                  </a:cubicBezTo>
                  <a:cubicBezTo>
                    <a:pt x="1498" y="1068"/>
                    <a:pt x="1533" y="999"/>
                    <a:pt x="1510" y="929"/>
                  </a:cubicBezTo>
                  <a:cubicBezTo>
                    <a:pt x="1452" y="708"/>
                    <a:pt x="1370" y="499"/>
                    <a:pt x="1161" y="372"/>
                  </a:cubicBezTo>
                  <a:cubicBezTo>
                    <a:pt x="1127" y="348"/>
                    <a:pt x="1080" y="325"/>
                    <a:pt x="1034" y="314"/>
                  </a:cubicBezTo>
                  <a:cubicBezTo>
                    <a:pt x="836" y="290"/>
                    <a:pt x="662" y="325"/>
                    <a:pt x="465" y="406"/>
                  </a:cubicBezTo>
                  <a:cubicBezTo>
                    <a:pt x="407" y="430"/>
                    <a:pt x="372" y="476"/>
                    <a:pt x="384" y="546"/>
                  </a:cubicBezTo>
                  <a:cubicBezTo>
                    <a:pt x="384" y="650"/>
                    <a:pt x="395" y="755"/>
                    <a:pt x="407" y="848"/>
                  </a:cubicBezTo>
                  <a:cubicBezTo>
                    <a:pt x="407" y="929"/>
                    <a:pt x="453" y="999"/>
                    <a:pt x="511" y="1022"/>
                  </a:cubicBezTo>
                  <a:cubicBezTo>
                    <a:pt x="616" y="1080"/>
                    <a:pt x="697" y="1138"/>
                    <a:pt x="813" y="1173"/>
                  </a:cubicBezTo>
                  <a:cubicBezTo>
                    <a:pt x="906" y="1231"/>
                    <a:pt x="1022" y="1242"/>
                    <a:pt x="1196" y="1277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83" name="Google Shape;1183;p22"/>
          <p:cNvGrpSpPr/>
          <p:nvPr/>
        </p:nvGrpSpPr>
        <p:grpSpPr>
          <a:xfrm rot="1425117">
            <a:off x="1636783" y="4272006"/>
            <a:ext cx="870560" cy="1160758"/>
            <a:chOff x="2957300" y="3608175"/>
            <a:chExt cx="231325" cy="310850"/>
          </a:xfrm>
        </p:grpSpPr>
        <p:sp>
          <p:nvSpPr>
            <p:cNvPr id="1184" name="Google Shape;1184;p22"/>
            <p:cNvSpPr/>
            <p:nvPr/>
          </p:nvSpPr>
          <p:spPr>
            <a:xfrm>
              <a:off x="3008075" y="3700175"/>
              <a:ext cx="38925" cy="54575"/>
            </a:xfrm>
            <a:custGeom>
              <a:avLst/>
              <a:gdLst/>
              <a:ahLst/>
              <a:cxnLst/>
              <a:rect l="l" t="t" r="r" b="b"/>
              <a:pathLst>
                <a:path w="1557" h="2183" extrusionOk="0">
                  <a:moveTo>
                    <a:pt x="1359" y="0"/>
                  </a:moveTo>
                  <a:cubicBezTo>
                    <a:pt x="1394" y="499"/>
                    <a:pt x="1556" y="1022"/>
                    <a:pt x="1463" y="1509"/>
                  </a:cubicBezTo>
                  <a:cubicBezTo>
                    <a:pt x="1440" y="1637"/>
                    <a:pt x="1417" y="1788"/>
                    <a:pt x="1394" y="1916"/>
                  </a:cubicBezTo>
                  <a:cubicBezTo>
                    <a:pt x="1045" y="2067"/>
                    <a:pt x="662" y="2160"/>
                    <a:pt x="279" y="2183"/>
                  </a:cubicBezTo>
                  <a:cubicBezTo>
                    <a:pt x="70" y="1521"/>
                    <a:pt x="1" y="825"/>
                    <a:pt x="47" y="151"/>
                  </a:cubicBezTo>
                  <a:cubicBezTo>
                    <a:pt x="477" y="58"/>
                    <a:pt x="929" y="82"/>
                    <a:pt x="13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22"/>
            <p:cNvSpPr/>
            <p:nvPr/>
          </p:nvSpPr>
          <p:spPr>
            <a:xfrm>
              <a:off x="2959025" y="3631375"/>
              <a:ext cx="57775" cy="284175"/>
            </a:xfrm>
            <a:custGeom>
              <a:avLst/>
              <a:gdLst/>
              <a:ahLst/>
              <a:cxnLst/>
              <a:rect l="l" t="t" r="r" b="b"/>
              <a:pathLst>
                <a:path w="2311" h="11367" extrusionOk="0">
                  <a:moveTo>
                    <a:pt x="2241" y="1"/>
                  </a:moveTo>
                  <a:cubicBezTo>
                    <a:pt x="2241" y="1"/>
                    <a:pt x="1266" y="198"/>
                    <a:pt x="802" y="651"/>
                  </a:cubicBezTo>
                  <a:cubicBezTo>
                    <a:pt x="384" y="1057"/>
                    <a:pt x="233" y="10171"/>
                    <a:pt x="2311" y="11366"/>
                  </a:cubicBezTo>
                  <a:cubicBezTo>
                    <a:pt x="2009" y="11285"/>
                    <a:pt x="1196" y="11030"/>
                    <a:pt x="883" y="10972"/>
                  </a:cubicBezTo>
                  <a:cubicBezTo>
                    <a:pt x="210" y="7396"/>
                    <a:pt x="1" y="3739"/>
                    <a:pt x="303" y="117"/>
                  </a:cubicBezTo>
                  <a:cubicBezTo>
                    <a:pt x="639" y="71"/>
                    <a:pt x="964" y="36"/>
                    <a:pt x="1289" y="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22"/>
            <p:cNvSpPr/>
            <p:nvPr/>
          </p:nvSpPr>
          <p:spPr>
            <a:xfrm>
              <a:off x="3022600" y="3614550"/>
              <a:ext cx="73150" cy="36875"/>
            </a:xfrm>
            <a:custGeom>
              <a:avLst/>
              <a:gdLst/>
              <a:ahLst/>
              <a:cxnLst/>
              <a:rect l="l" t="t" r="r" b="b"/>
              <a:pathLst>
                <a:path w="2926" h="1475" extrusionOk="0">
                  <a:moveTo>
                    <a:pt x="70" y="326"/>
                  </a:moveTo>
                  <a:lnTo>
                    <a:pt x="546" y="198"/>
                  </a:lnTo>
                  <a:cubicBezTo>
                    <a:pt x="592" y="175"/>
                    <a:pt x="639" y="151"/>
                    <a:pt x="697" y="140"/>
                  </a:cubicBezTo>
                  <a:cubicBezTo>
                    <a:pt x="720" y="117"/>
                    <a:pt x="755" y="93"/>
                    <a:pt x="778" y="93"/>
                  </a:cubicBezTo>
                  <a:cubicBezTo>
                    <a:pt x="1115" y="140"/>
                    <a:pt x="1440" y="1"/>
                    <a:pt x="1788" y="35"/>
                  </a:cubicBezTo>
                  <a:cubicBezTo>
                    <a:pt x="2101" y="59"/>
                    <a:pt x="2438" y="47"/>
                    <a:pt x="2763" y="47"/>
                  </a:cubicBezTo>
                  <a:cubicBezTo>
                    <a:pt x="2810" y="47"/>
                    <a:pt x="2844" y="59"/>
                    <a:pt x="2879" y="82"/>
                  </a:cubicBezTo>
                  <a:cubicBezTo>
                    <a:pt x="2914" y="210"/>
                    <a:pt x="2926" y="349"/>
                    <a:pt x="2902" y="465"/>
                  </a:cubicBezTo>
                  <a:cubicBezTo>
                    <a:pt x="2856" y="616"/>
                    <a:pt x="2879" y="744"/>
                    <a:pt x="2914" y="894"/>
                  </a:cubicBezTo>
                  <a:cubicBezTo>
                    <a:pt x="2868" y="976"/>
                    <a:pt x="2821" y="1069"/>
                    <a:pt x="2786" y="1161"/>
                  </a:cubicBezTo>
                  <a:cubicBezTo>
                    <a:pt x="2612" y="1208"/>
                    <a:pt x="2438" y="1185"/>
                    <a:pt x="2241" y="1185"/>
                  </a:cubicBezTo>
                  <a:cubicBezTo>
                    <a:pt x="2055" y="1185"/>
                    <a:pt x="1881" y="1196"/>
                    <a:pt x="1707" y="1254"/>
                  </a:cubicBezTo>
                  <a:cubicBezTo>
                    <a:pt x="1486" y="1324"/>
                    <a:pt x="1242" y="1324"/>
                    <a:pt x="1010" y="1359"/>
                  </a:cubicBezTo>
                  <a:cubicBezTo>
                    <a:pt x="929" y="1370"/>
                    <a:pt x="836" y="1359"/>
                    <a:pt x="766" y="1382"/>
                  </a:cubicBezTo>
                  <a:cubicBezTo>
                    <a:pt x="534" y="1475"/>
                    <a:pt x="302" y="1440"/>
                    <a:pt x="81" y="1428"/>
                  </a:cubicBezTo>
                  <a:cubicBezTo>
                    <a:pt x="0" y="1196"/>
                    <a:pt x="0" y="651"/>
                    <a:pt x="70" y="326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22"/>
            <p:cNvSpPr/>
            <p:nvPr/>
          </p:nvSpPr>
          <p:spPr>
            <a:xfrm>
              <a:off x="3004025" y="3644725"/>
              <a:ext cx="114075" cy="25000"/>
            </a:xfrm>
            <a:custGeom>
              <a:avLst/>
              <a:gdLst/>
              <a:ahLst/>
              <a:cxnLst/>
              <a:rect l="l" t="t" r="r" b="b"/>
              <a:pathLst>
                <a:path w="4563" h="1000" extrusionOk="0">
                  <a:moveTo>
                    <a:pt x="47" y="988"/>
                  </a:moveTo>
                  <a:cubicBezTo>
                    <a:pt x="0" y="756"/>
                    <a:pt x="12" y="570"/>
                    <a:pt x="12" y="372"/>
                  </a:cubicBezTo>
                  <a:cubicBezTo>
                    <a:pt x="116" y="280"/>
                    <a:pt x="221" y="233"/>
                    <a:pt x="383" y="268"/>
                  </a:cubicBezTo>
                  <a:cubicBezTo>
                    <a:pt x="395" y="291"/>
                    <a:pt x="406" y="338"/>
                    <a:pt x="441" y="372"/>
                  </a:cubicBezTo>
                  <a:cubicBezTo>
                    <a:pt x="464" y="454"/>
                    <a:pt x="523" y="489"/>
                    <a:pt x="592" y="489"/>
                  </a:cubicBezTo>
                  <a:cubicBezTo>
                    <a:pt x="917" y="477"/>
                    <a:pt x="1254" y="547"/>
                    <a:pt x="1567" y="430"/>
                  </a:cubicBezTo>
                  <a:cubicBezTo>
                    <a:pt x="1625" y="419"/>
                    <a:pt x="1683" y="419"/>
                    <a:pt x="1753" y="419"/>
                  </a:cubicBezTo>
                  <a:cubicBezTo>
                    <a:pt x="1892" y="419"/>
                    <a:pt x="2020" y="419"/>
                    <a:pt x="2148" y="361"/>
                  </a:cubicBezTo>
                  <a:cubicBezTo>
                    <a:pt x="2206" y="338"/>
                    <a:pt x="2264" y="338"/>
                    <a:pt x="2322" y="338"/>
                  </a:cubicBezTo>
                  <a:cubicBezTo>
                    <a:pt x="2368" y="338"/>
                    <a:pt x="2426" y="349"/>
                    <a:pt x="2473" y="314"/>
                  </a:cubicBezTo>
                  <a:cubicBezTo>
                    <a:pt x="2740" y="198"/>
                    <a:pt x="3030" y="256"/>
                    <a:pt x="3309" y="245"/>
                  </a:cubicBezTo>
                  <a:lnTo>
                    <a:pt x="3587" y="245"/>
                  </a:lnTo>
                  <a:cubicBezTo>
                    <a:pt x="3820" y="245"/>
                    <a:pt x="3820" y="245"/>
                    <a:pt x="3936" y="1"/>
                  </a:cubicBezTo>
                  <a:lnTo>
                    <a:pt x="4412" y="1"/>
                  </a:lnTo>
                  <a:cubicBezTo>
                    <a:pt x="4505" y="1"/>
                    <a:pt x="4539" y="59"/>
                    <a:pt x="4539" y="129"/>
                  </a:cubicBezTo>
                  <a:cubicBezTo>
                    <a:pt x="4563" y="303"/>
                    <a:pt x="4528" y="454"/>
                    <a:pt x="4423" y="605"/>
                  </a:cubicBezTo>
                  <a:cubicBezTo>
                    <a:pt x="4330" y="651"/>
                    <a:pt x="4191" y="628"/>
                    <a:pt x="4075" y="639"/>
                  </a:cubicBezTo>
                  <a:cubicBezTo>
                    <a:pt x="3959" y="639"/>
                    <a:pt x="3831" y="639"/>
                    <a:pt x="3715" y="697"/>
                  </a:cubicBezTo>
                  <a:cubicBezTo>
                    <a:pt x="3634" y="721"/>
                    <a:pt x="3541" y="721"/>
                    <a:pt x="3436" y="744"/>
                  </a:cubicBezTo>
                  <a:cubicBezTo>
                    <a:pt x="3251" y="756"/>
                    <a:pt x="3053" y="721"/>
                    <a:pt x="2879" y="814"/>
                  </a:cubicBezTo>
                  <a:cubicBezTo>
                    <a:pt x="2554" y="802"/>
                    <a:pt x="2264" y="953"/>
                    <a:pt x="1927" y="918"/>
                  </a:cubicBezTo>
                  <a:cubicBezTo>
                    <a:pt x="1869" y="895"/>
                    <a:pt x="1800" y="918"/>
                    <a:pt x="1753" y="930"/>
                  </a:cubicBezTo>
                  <a:cubicBezTo>
                    <a:pt x="1602" y="999"/>
                    <a:pt x="1428" y="988"/>
                    <a:pt x="1254" y="988"/>
                  </a:cubicBezTo>
                  <a:lnTo>
                    <a:pt x="290" y="988"/>
                  </a:lnTo>
                  <a:cubicBezTo>
                    <a:pt x="232" y="999"/>
                    <a:pt x="151" y="999"/>
                    <a:pt x="47" y="988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22"/>
            <p:cNvSpPr/>
            <p:nvPr/>
          </p:nvSpPr>
          <p:spPr>
            <a:xfrm>
              <a:off x="2957300" y="3608175"/>
              <a:ext cx="231325" cy="310850"/>
            </a:xfrm>
            <a:custGeom>
              <a:avLst/>
              <a:gdLst/>
              <a:ahLst/>
              <a:cxnLst/>
              <a:rect l="l" t="t" r="r" b="b"/>
              <a:pathLst>
                <a:path w="9253" h="12434" extrusionOk="0">
                  <a:moveTo>
                    <a:pt x="2345" y="650"/>
                  </a:moveTo>
                  <a:cubicBezTo>
                    <a:pt x="2368" y="592"/>
                    <a:pt x="2368" y="534"/>
                    <a:pt x="2380" y="488"/>
                  </a:cubicBezTo>
                  <a:cubicBezTo>
                    <a:pt x="2426" y="372"/>
                    <a:pt x="2496" y="290"/>
                    <a:pt x="2612" y="279"/>
                  </a:cubicBezTo>
                  <a:cubicBezTo>
                    <a:pt x="2844" y="244"/>
                    <a:pt x="3065" y="174"/>
                    <a:pt x="3274" y="70"/>
                  </a:cubicBezTo>
                  <a:cubicBezTo>
                    <a:pt x="3309" y="58"/>
                    <a:pt x="3355" y="35"/>
                    <a:pt x="3390" y="35"/>
                  </a:cubicBezTo>
                  <a:cubicBezTo>
                    <a:pt x="3727" y="70"/>
                    <a:pt x="4063" y="0"/>
                    <a:pt x="4400" y="12"/>
                  </a:cubicBezTo>
                  <a:cubicBezTo>
                    <a:pt x="4713" y="23"/>
                    <a:pt x="5050" y="12"/>
                    <a:pt x="5387" y="12"/>
                  </a:cubicBezTo>
                  <a:cubicBezTo>
                    <a:pt x="5677" y="12"/>
                    <a:pt x="5712" y="58"/>
                    <a:pt x="5770" y="360"/>
                  </a:cubicBezTo>
                  <a:cubicBezTo>
                    <a:pt x="5770" y="372"/>
                    <a:pt x="5793" y="383"/>
                    <a:pt x="5805" y="430"/>
                  </a:cubicBezTo>
                  <a:lnTo>
                    <a:pt x="5979" y="430"/>
                  </a:lnTo>
                  <a:cubicBezTo>
                    <a:pt x="6559" y="430"/>
                    <a:pt x="7140" y="430"/>
                    <a:pt x="7720" y="418"/>
                  </a:cubicBezTo>
                  <a:cubicBezTo>
                    <a:pt x="7894" y="418"/>
                    <a:pt x="8034" y="476"/>
                    <a:pt x="8196" y="523"/>
                  </a:cubicBezTo>
                  <a:cubicBezTo>
                    <a:pt x="8301" y="546"/>
                    <a:pt x="8370" y="639"/>
                    <a:pt x="8382" y="732"/>
                  </a:cubicBezTo>
                  <a:cubicBezTo>
                    <a:pt x="8417" y="929"/>
                    <a:pt x="8498" y="1103"/>
                    <a:pt x="8498" y="1300"/>
                  </a:cubicBezTo>
                  <a:cubicBezTo>
                    <a:pt x="8498" y="1451"/>
                    <a:pt x="8556" y="1602"/>
                    <a:pt x="8591" y="1753"/>
                  </a:cubicBezTo>
                  <a:cubicBezTo>
                    <a:pt x="8661" y="2159"/>
                    <a:pt x="8730" y="2554"/>
                    <a:pt x="8811" y="2961"/>
                  </a:cubicBezTo>
                  <a:cubicBezTo>
                    <a:pt x="8823" y="3053"/>
                    <a:pt x="8835" y="3158"/>
                    <a:pt x="8835" y="3262"/>
                  </a:cubicBezTo>
                  <a:cubicBezTo>
                    <a:pt x="8835" y="3436"/>
                    <a:pt x="8846" y="3611"/>
                    <a:pt x="8893" y="3773"/>
                  </a:cubicBezTo>
                  <a:cubicBezTo>
                    <a:pt x="8928" y="3866"/>
                    <a:pt x="8928" y="3971"/>
                    <a:pt x="8928" y="4075"/>
                  </a:cubicBezTo>
                  <a:lnTo>
                    <a:pt x="8928" y="5178"/>
                  </a:lnTo>
                  <a:cubicBezTo>
                    <a:pt x="8928" y="5340"/>
                    <a:pt x="8928" y="5503"/>
                    <a:pt x="8986" y="5654"/>
                  </a:cubicBezTo>
                  <a:cubicBezTo>
                    <a:pt x="9009" y="5723"/>
                    <a:pt x="8997" y="5816"/>
                    <a:pt x="8997" y="5898"/>
                  </a:cubicBezTo>
                  <a:lnTo>
                    <a:pt x="8997" y="6397"/>
                  </a:lnTo>
                  <a:cubicBezTo>
                    <a:pt x="8997" y="6455"/>
                    <a:pt x="8986" y="6525"/>
                    <a:pt x="9009" y="6583"/>
                  </a:cubicBezTo>
                  <a:cubicBezTo>
                    <a:pt x="9113" y="6815"/>
                    <a:pt x="9067" y="7059"/>
                    <a:pt x="9078" y="7314"/>
                  </a:cubicBezTo>
                  <a:cubicBezTo>
                    <a:pt x="9078" y="7523"/>
                    <a:pt x="9067" y="7755"/>
                    <a:pt x="9160" y="7976"/>
                  </a:cubicBezTo>
                  <a:cubicBezTo>
                    <a:pt x="9183" y="8034"/>
                    <a:pt x="9171" y="8127"/>
                    <a:pt x="9171" y="8196"/>
                  </a:cubicBezTo>
                  <a:lnTo>
                    <a:pt x="9171" y="8777"/>
                  </a:lnTo>
                  <a:cubicBezTo>
                    <a:pt x="9171" y="8916"/>
                    <a:pt x="9171" y="9055"/>
                    <a:pt x="9229" y="9195"/>
                  </a:cubicBezTo>
                  <a:cubicBezTo>
                    <a:pt x="9253" y="9288"/>
                    <a:pt x="9253" y="9404"/>
                    <a:pt x="9253" y="9496"/>
                  </a:cubicBezTo>
                  <a:cubicBezTo>
                    <a:pt x="9253" y="10193"/>
                    <a:pt x="9241" y="10890"/>
                    <a:pt x="9241" y="11586"/>
                  </a:cubicBezTo>
                  <a:cubicBezTo>
                    <a:pt x="9241" y="11760"/>
                    <a:pt x="9171" y="11865"/>
                    <a:pt x="9020" y="11923"/>
                  </a:cubicBezTo>
                  <a:cubicBezTo>
                    <a:pt x="8846" y="11992"/>
                    <a:pt x="8661" y="12074"/>
                    <a:pt x="8475" y="12051"/>
                  </a:cubicBezTo>
                  <a:cubicBezTo>
                    <a:pt x="8324" y="12051"/>
                    <a:pt x="8173" y="12051"/>
                    <a:pt x="8022" y="12109"/>
                  </a:cubicBezTo>
                  <a:cubicBezTo>
                    <a:pt x="7952" y="12143"/>
                    <a:pt x="7848" y="12143"/>
                    <a:pt x="7743" y="12143"/>
                  </a:cubicBezTo>
                  <a:lnTo>
                    <a:pt x="6791" y="12143"/>
                  </a:lnTo>
                  <a:cubicBezTo>
                    <a:pt x="6722" y="12143"/>
                    <a:pt x="6641" y="12132"/>
                    <a:pt x="6571" y="12155"/>
                  </a:cubicBezTo>
                  <a:cubicBezTo>
                    <a:pt x="6385" y="12248"/>
                    <a:pt x="6165" y="12201"/>
                    <a:pt x="5979" y="12248"/>
                  </a:cubicBezTo>
                  <a:cubicBezTo>
                    <a:pt x="5735" y="12306"/>
                    <a:pt x="5468" y="12318"/>
                    <a:pt x="5224" y="12318"/>
                  </a:cubicBezTo>
                  <a:cubicBezTo>
                    <a:pt x="5213" y="12318"/>
                    <a:pt x="5178" y="12318"/>
                    <a:pt x="5166" y="12329"/>
                  </a:cubicBezTo>
                  <a:cubicBezTo>
                    <a:pt x="4934" y="12434"/>
                    <a:pt x="4690" y="12399"/>
                    <a:pt x="4435" y="12399"/>
                  </a:cubicBezTo>
                  <a:lnTo>
                    <a:pt x="3309" y="12399"/>
                  </a:lnTo>
                  <a:cubicBezTo>
                    <a:pt x="3216" y="12399"/>
                    <a:pt x="3123" y="12422"/>
                    <a:pt x="3030" y="12376"/>
                  </a:cubicBezTo>
                  <a:cubicBezTo>
                    <a:pt x="2856" y="12306"/>
                    <a:pt x="2693" y="12318"/>
                    <a:pt x="2519" y="12318"/>
                  </a:cubicBezTo>
                  <a:cubicBezTo>
                    <a:pt x="2368" y="12318"/>
                    <a:pt x="2217" y="12318"/>
                    <a:pt x="2078" y="12259"/>
                  </a:cubicBezTo>
                  <a:cubicBezTo>
                    <a:pt x="1997" y="12225"/>
                    <a:pt x="1881" y="12248"/>
                    <a:pt x="1799" y="12213"/>
                  </a:cubicBezTo>
                  <a:cubicBezTo>
                    <a:pt x="1579" y="12143"/>
                    <a:pt x="1358" y="12143"/>
                    <a:pt x="1149" y="12109"/>
                  </a:cubicBezTo>
                  <a:cubicBezTo>
                    <a:pt x="952" y="12097"/>
                    <a:pt x="836" y="12004"/>
                    <a:pt x="801" y="11818"/>
                  </a:cubicBezTo>
                  <a:cubicBezTo>
                    <a:pt x="766" y="11691"/>
                    <a:pt x="697" y="11575"/>
                    <a:pt x="708" y="11435"/>
                  </a:cubicBezTo>
                  <a:cubicBezTo>
                    <a:pt x="708" y="11377"/>
                    <a:pt x="685" y="11319"/>
                    <a:pt x="662" y="11261"/>
                  </a:cubicBezTo>
                  <a:cubicBezTo>
                    <a:pt x="650" y="11180"/>
                    <a:pt x="627" y="11099"/>
                    <a:pt x="627" y="11029"/>
                  </a:cubicBezTo>
                  <a:cubicBezTo>
                    <a:pt x="627" y="10890"/>
                    <a:pt x="604" y="10762"/>
                    <a:pt x="569" y="10634"/>
                  </a:cubicBezTo>
                  <a:cubicBezTo>
                    <a:pt x="546" y="10576"/>
                    <a:pt x="546" y="10518"/>
                    <a:pt x="534" y="10460"/>
                  </a:cubicBezTo>
                  <a:cubicBezTo>
                    <a:pt x="522" y="10367"/>
                    <a:pt x="511" y="10286"/>
                    <a:pt x="488" y="10181"/>
                  </a:cubicBezTo>
                  <a:cubicBezTo>
                    <a:pt x="476" y="10100"/>
                    <a:pt x="464" y="10019"/>
                    <a:pt x="464" y="9938"/>
                  </a:cubicBezTo>
                  <a:cubicBezTo>
                    <a:pt x="453" y="9787"/>
                    <a:pt x="476" y="9647"/>
                    <a:pt x="372" y="9531"/>
                  </a:cubicBezTo>
                  <a:cubicBezTo>
                    <a:pt x="348" y="9496"/>
                    <a:pt x="348" y="9427"/>
                    <a:pt x="348" y="9380"/>
                  </a:cubicBezTo>
                  <a:cubicBezTo>
                    <a:pt x="348" y="9148"/>
                    <a:pt x="290" y="8939"/>
                    <a:pt x="279" y="8719"/>
                  </a:cubicBezTo>
                  <a:cubicBezTo>
                    <a:pt x="244" y="8440"/>
                    <a:pt x="244" y="8161"/>
                    <a:pt x="244" y="7894"/>
                  </a:cubicBezTo>
                  <a:cubicBezTo>
                    <a:pt x="244" y="7662"/>
                    <a:pt x="244" y="7430"/>
                    <a:pt x="186" y="7198"/>
                  </a:cubicBezTo>
                  <a:cubicBezTo>
                    <a:pt x="163" y="7082"/>
                    <a:pt x="174" y="6942"/>
                    <a:pt x="174" y="6826"/>
                  </a:cubicBezTo>
                  <a:cubicBezTo>
                    <a:pt x="186" y="6304"/>
                    <a:pt x="128" y="5782"/>
                    <a:pt x="58" y="5282"/>
                  </a:cubicBezTo>
                  <a:cubicBezTo>
                    <a:pt x="0" y="4853"/>
                    <a:pt x="23" y="4435"/>
                    <a:pt x="46" y="4017"/>
                  </a:cubicBezTo>
                  <a:cubicBezTo>
                    <a:pt x="46" y="3866"/>
                    <a:pt x="58" y="3727"/>
                    <a:pt x="58" y="3599"/>
                  </a:cubicBezTo>
                  <a:cubicBezTo>
                    <a:pt x="58" y="3042"/>
                    <a:pt x="70" y="2496"/>
                    <a:pt x="58" y="1939"/>
                  </a:cubicBezTo>
                  <a:cubicBezTo>
                    <a:pt x="58" y="1707"/>
                    <a:pt x="105" y="1486"/>
                    <a:pt x="174" y="1289"/>
                  </a:cubicBezTo>
                  <a:cubicBezTo>
                    <a:pt x="244" y="1057"/>
                    <a:pt x="453" y="941"/>
                    <a:pt x="697" y="906"/>
                  </a:cubicBezTo>
                  <a:cubicBezTo>
                    <a:pt x="778" y="894"/>
                    <a:pt x="859" y="906"/>
                    <a:pt x="940" y="906"/>
                  </a:cubicBezTo>
                  <a:cubicBezTo>
                    <a:pt x="1045" y="906"/>
                    <a:pt x="1149" y="894"/>
                    <a:pt x="1242" y="871"/>
                  </a:cubicBezTo>
                  <a:cubicBezTo>
                    <a:pt x="1382" y="824"/>
                    <a:pt x="1521" y="813"/>
                    <a:pt x="1672" y="824"/>
                  </a:cubicBezTo>
                  <a:cubicBezTo>
                    <a:pt x="1904" y="778"/>
                    <a:pt x="2113" y="766"/>
                    <a:pt x="2345" y="650"/>
                  </a:cubicBezTo>
                  <a:close/>
                  <a:moveTo>
                    <a:pt x="1823" y="10669"/>
                  </a:moveTo>
                  <a:cubicBezTo>
                    <a:pt x="1974" y="10797"/>
                    <a:pt x="2136" y="10843"/>
                    <a:pt x="2310" y="10820"/>
                  </a:cubicBezTo>
                  <a:cubicBezTo>
                    <a:pt x="2496" y="10808"/>
                    <a:pt x="2670" y="10820"/>
                    <a:pt x="2856" y="10820"/>
                  </a:cubicBezTo>
                  <a:cubicBezTo>
                    <a:pt x="2949" y="10820"/>
                    <a:pt x="3018" y="10820"/>
                    <a:pt x="3100" y="10855"/>
                  </a:cubicBezTo>
                  <a:cubicBezTo>
                    <a:pt x="3216" y="10901"/>
                    <a:pt x="3355" y="10901"/>
                    <a:pt x="3471" y="10901"/>
                  </a:cubicBezTo>
                  <a:lnTo>
                    <a:pt x="5247" y="10901"/>
                  </a:lnTo>
                  <a:cubicBezTo>
                    <a:pt x="5329" y="10901"/>
                    <a:pt x="5398" y="10913"/>
                    <a:pt x="5468" y="10878"/>
                  </a:cubicBezTo>
                  <a:cubicBezTo>
                    <a:pt x="5665" y="10797"/>
                    <a:pt x="5874" y="10820"/>
                    <a:pt x="6083" y="10808"/>
                  </a:cubicBezTo>
                  <a:cubicBezTo>
                    <a:pt x="6141" y="10808"/>
                    <a:pt x="6211" y="10820"/>
                    <a:pt x="6257" y="10797"/>
                  </a:cubicBezTo>
                  <a:cubicBezTo>
                    <a:pt x="6408" y="10704"/>
                    <a:pt x="6582" y="10727"/>
                    <a:pt x="6757" y="10739"/>
                  </a:cubicBezTo>
                  <a:cubicBezTo>
                    <a:pt x="7070" y="10750"/>
                    <a:pt x="7337" y="10623"/>
                    <a:pt x="7627" y="10623"/>
                  </a:cubicBezTo>
                  <a:cubicBezTo>
                    <a:pt x="7709" y="10623"/>
                    <a:pt x="7790" y="10576"/>
                    <a:pt x="7859" y="10565"/>
                  </a:cubicBezTo>
                  <a:cubicBezTo>
                    <a:pt x="7964" y="10553"/>
                    <a:pt x="8034" y="10518"/>
                    <a:pt x="8115" y="10414"/>
                  </a:cubicBezTo>
                  <a:lnTo>
                    <a:pt x="8115" y="9473"/>
                  </a:lnTo>
                  <a:cubicBezTo>
                    <a:pt x="8115" y="9427"/>
                    <a:pt x="8115" y="9357"/>
                    <a:pt x="8092" y="9334"/>
                  </a:cubicBezTo>
                  <a:cubicBezTo>
                    <a:pt x="8022" y="9195"/>
                    <a:pt x="8034" y="9055"/>
                    <a:pt x="8034" y="8904"/>
                  </a:cubicBezTo>
                  <a:cubicBezTo>
                    <a:pt x="8022" y="8661"/>
                    <a:pt x="8080" y="8405"/>
                    <a:pt x="7952" y="8150"/>
                  </a:cubicBezTo>
                  <a:cubicBezTo>
                    <a:pt x="7941" y="8127"/>
                    <a:pt x="7941" y="8069"/>
                    <a:pt x="7941" y="8034"/>
                  </a:cubicBezTo>
                  <a:cubicBezTo>
                    <a:pt x="7918" y="7709"/>
                    <a:pt x="7941" y="7372"/>
                    <a:pt x="7859" y="7035"/>
                  </a:cubicBezTo>
                  <a:cubicBezTo>
                    <a:pt x="7801" y="6745"/>
                    <a:pt x="7848" y="6455"/>
                    <a:pt x="7778" y="6153"/>
                  </a:cubicBezTo>
                  <a:cubicBezTo>
                    <a:pt x="7732" y="5991"/>
                    <a:pt x="7767" y="5828"/>
                    <a:pt x="7709" y="5677"/>
                  </a:cubicBezTo>
                  <a:cubicBezTo>
                    <a:pt x="7674" y="5619"/>
                    <a:pt x="7685" y="5561"/>
                    <a:pt x="7674" y="5503"/>
                  </a:cubicBezTo>
                  <a:cubicBezTo>
                    <a:pt x="7662" y="5422"/>
                    <a:pt x="7674" y="5352"/>
                    <a:pt x="7651" y="5282"/>
                  </a:cubicBezTo>
                  <a:cubicBezTo>
                    <a:pt x="7592" y="5155"/>
                    <a:pt x="7604" y="5015"/>
                    <a:pt x="7592" y="4888"/>
                  </a:cubicBezTo>
                  <a:cubicBezTo>
                    <a:pt x="7592" y="4667"/>
                    <a:pt x="7616" y="4435"/>
                    <a:pt x="7534" y="4226"/>
                  </a:cubicBezTo>
                  <a:cubicBezTo>
                    <a:pt x="7500" y="4168"/>
                    <a:pt x="7534" y="4110"/>
                    <a:pt x="7511" y="4029"/>
                  </a:cubicBezTo>
                  <a:cubicBezTo>
                    <a:pt x="7511" y="3971"/>
                    <a:pt x="7511" y="3901"/>
                    <a:pt x="7488" y="3854"/>
                  </a:cubicBezTo>
                  <a:cubicBezTo>
                    <a:pt x="7430" y="3715"/>
                    <a:pt x="7430" y="3564"/>
                    <a:pt x="7430" y="3413"/>
                  </a:cubicBezTo>
                  <a:cubicBezTo>
                    <a:pt x="7430" y="3274"/>
                    <a:pt x="7442" y="3135"/>
                    <a:pt x="7395" y="3019"/>
                  </a:cubicBezTo>
                  <a:cubicBezTo>
                    <a:pt x="7360" y="2868"/>
                    <a:pt x="7360" y="2705"/>
                    <a:pt x="7337" y="2566"/>
                  </a:cubicBezTo>
                  <a:cubicBezTo>
                    <a:pt x="7337" y="2461"/>
                    <a:pt x="7337" y="2357"/>
                    <a:pt x="7325" y="2264"/>
                  </a:cubicBezTo>
                  <a:cubicBezTo>
                    <a:pt x="7105" y="2067"/>
                    <a:pt x="6873" y="2159"/>
                    <a:pt x="6652" y="2148"/>
                  </a:cubicBezTo>
                  <a:cubicBezTo>
                    <a:pt x="6524" y="2392"/>
                    <a:pt x="6524" y="2392"/>
                    <a:pt x="6281" y="2392"/>
                  </a:cubicBezTo>
                  <a:lnTo>
                    <a:pt x="5944" y="2392"/>
                  </a:lnTo>
                  <a:cubicBezTo>
                    <a:pt x="5886" y="2392"/>
                    <a:pt x="5816" y="2392"/>
                    <a:pt x="5770" y="2403"/>
                  </a:cubicBezTo>
                  <a:cubicBezTo>
                    <a:pt x="5654" y="2461"/>
                    <a:pt x="5538" y="2461"/>
                    <a:pt x="5410" y="2461"/>
                  </a:cubicBezTo>
                  <a:cubicBezTo>
                    <a:pt x="5201" y="2461"/>
                    <a:pt x="5004" y="2450"/>
                    <a:pt x="4818" y="2543"/>
                  </a:cubicBezTo>
                  <a:cubicBezTo>
                    <a:pt x="4771" y="2554"/>
                    <a:pt x="4713" y="2554"/>
                    <a:pt x="4667" y="2554"/>
                  </a:cubicBezTo>
                  <a:lnTo>
                    <a:pt x="4365" y="2601"/>
                  </a:lnTo>
                  <a:cubicBezTo>
                    <a:pt x="4295" y="2612"/>
                    <a:pt x="4214" y="2624"/>
                    <a:pt x="4145" y="2624"/>
                  </a:cubicBezTo>
                  <a:cubicBezTo>
                    <a:pt x="3947" y="2624"/>
                    <a:pt x="3738" y="2612"/>
                    <a:pt x="3541" y="2693"/>
                  </a:cubicBezTo>
                  <a:cubicBezTo>
                    <a:pt x="3483" y="2728"/>
                    <a:pt x="3425" y="2717"/>
                    <a:pt x="3343" y="2717"/>
                  </a:cubicBezTo>
                  <a:lnTo>
                    <a:pt x="1974" y="2717"/>
                  </a:lnTo>
                  <a:cubicBezTo>
                    <a:pt x="1811" y="2717"/>
                    <a:pt x="1695" y="2670"/>
                    <a:pt x="1602" y="2519"/>
                  </a:cubicBezTo>
                  <a:cubicBezTo>
                    <a:pt x="1591" y="2496"/>
                    <a:pt x="1567" y="2461"/>
                    <a:pt x="1532" y="2438"/>
                  </a:cubicBezTo>
                  <a:cubicBezTo>
                    <a:pt x="1463" y="2461"/>
                    <a:pt x="1416" y="2496"/>
                    <a:pt x="1358" y="2508"/>
                  </a:cubicBezTo>
                  <a:cubicBezTo>
                    <a:pt x="1300" y="2543"/>
                    <a:pt x="1254" y="2554"/>
                    <a:pt x="1196" y="2577"/>
                  </a:cubicBezTo>
                  <a:lnTo>
                    <a:pt x="1196" y="3645"/>
                  </a:lnTo>
                  <a:cubicBezTo>
                    <a:pt x="1196" y="3831"/>
                    <a:pt x="1184" y="4005"/>
                    <a:pt x="1254" y="4191"/>
                  </a:cubicBezTo>
                  <a:cubicBezTo>
                    <a:pt x="1289" y="4249"/>
                    <a:pt x="1277" y="4342"/>
                    <a:pt x="1277" y="4412"/>
                  </a:cubicBezTo>
                  <a:cubicBezTo>
                    <a:pt x="1277" y="4632"/>
                    <a:pt x="1289" y="4830"/>
                    <a:pt x="1312" y="5050"/>
                  </a:cubicBezTo>
                  <a:cubicBezTo>
                    <a:pt x="1347" y="5224"/>
                    <a:pt x="1347" y="5398"/>
                    <a:pt x="1358" y="5573"/>
                  </a:cubicBezTo>
                  <a:cubicBezTo>
                    <a:pt x="1370" y="5654"/>
                    <a:pt x="1358" y="5758"/>
                    <a:pt x="1393" y="5840"/>
                  </a:cubicBezTo>
                  <a:cubicBezTo>
                    <a:pt x="1451" y="6002"/>
                    <a:pt x="1451" y="6165"/>
                    <a:pt x="1451" y="6327"/>
                  </a:cubicBezTo>
                  <a:lnTo>
                    <a:pt x="1451" y="7093"/>
                  </a:lnTo>
                  <a:cubicBezTo>
                    <a:pt x="1451" y="7175"/>
                    <a:pt x="1451" y="7268"/>
                    <a:pt x="1463" y="7337"/>
                  </a:cubicBezTo>
                  <a:cubicBezTo>
                    <a:pt x="1532" y="7546"/>
                    <a:pt x="1521" y="7743"/>
                    <a:pt x="1521" y="7952"/>
                  </a:cubicBezTo>
                  <a:cubicBezTo>
                    <a:pt x="1521" y="8069"/>
                    <a:pt x="1509" y="8208"/>
                    <a:pt x="1544" y="8312"/>
                  </a:cubicBezTo>
                  <a:cubicBezTo>
                    <a:pt x="1625" y="8486"/>
                    <a:pt x="1602" y="8672"/>
                    <a:pt x="1602" y="8846"/>
                  </a:cubicBezTo>
                  <a:cubicBezTo>
                    <a:pt x="1625" y="9102"/>
                    <a:pt x="1579" y="9357"/>
                    <a:pt x="1683" y="9601"/>
                  </a:cubicBezTo>
                  <a:cubicBezTo>
                    <a:pt x="1707" y="9659"/>
                    <a:pt x="1695" y="9717"/>
                    <a:pt x="1695" y="9798"/>
                  </a:cubicBezTo>
                  <a:cubicBezTo>
                    <a:pt x="1695" y="10031"/>
                    <a:pt x="1683" y="10263"/>
                    <a:pt x="1776" y="10495"/>
                  </a:cubicBezTo>
                  <a:cubicBezTo>
                    <a:pt x="1823" y="10553"/>
                    <a:pt x="1823" y="10611"/>
                    <a:pt x="1823" y="10669"/>
                  </a:cubicBezTo>
                  <a:close/>
                  <a:moveTo>
                    <a:pt x="8289" y="10750"/>
                  </a:moveTo>
                  <a:cubicBezTo>
                    <a:pt x="7999" y="10878"/>
                    <a:pt x="7720" y="10971"/>
                    <a:pt x="7430" y="10959"/>
                  </a:cubicBezTo>
                  <a:cubicBezTo>
                    <a:pt x="7372" y="10959"/>
                    <a:pt x="7302" y="10959"/>
                    <a:pt x="7256" y="10982"/>
                  </a:cubicBezTo>
                  <a:cubicBezTo>
                    <a:pt x="7105" y="11041"/>
                    <a:pt x="6954" y="11041"/>
                    <a:pt x="6803" y="11041"/>
                  </a:cubicBezTo>
                  <a:cubicBezTo>
                    <a:pt x="6687" y="11041"/>
                    <a:pt x="6571" y="11029"/>
                    <a:pt x="6466" y="11075"/>
                  </a:cubicBezTo>
                  <a:cubicBezTo>
                    <a:pt x="6327" y="11133"/>
                    <a:pt x="6165" y="11133"/>
                    <a:pt x="6025" y="11133"/>
                  </a:cubicBezTo>
                  <a:cubicBezTo>
                    <a:pt x="5909" y="11133"/>
                    <a:pt x="5805" y="11145"/>
                    <a:pt x="5689" y="11157"/>
                  </a:cubicBezTo>
                  <a:cubicBezTo>
                    <a:pt x="5584" y="11168"/>
                    <a:pt x="5480" y="11203"/>
                    <a:pt x="5387" y="11203"/>
                  </a:cubicBezTo>
                  <a:lnTo>
                    <a:pt x="3355" y="11203"/>
                  </a:lnTo>
                  <a:cubicBezTo>
                    <a:pt x="3262" y="11203"/>
                    <a:pt x="3158" y="11191"/>
                    <a:pt x="3076" y="11168"/>
                  </a:cubicBezTo>
                  <a:cubicBezTo>
                    <a:pt x="2972" y="11157"/>
                    <a:pt x="2868" y="11133"/>
                    <a:pt x="2775" y="11133"/>
                  </a:cubicBezTo>
                  <a:cubicBezTo>
                    <a:pt x="2612" y="11133"/>
                    <a:pt x="2461" y="11110"/>
                    <a:pt x="2310" y="11133"/>
                  </a:cubicBezTo>
                  <a:cubicBezTo>
                    <a:pt x="2078" y="11145"/>
                    <a:pt x="1869" y="11087"/>
                    <a:pt x="1672" y="10971"/>
                  </a:cubicBezTo>
                  <a:cubicBezTo>
                    <a:pt x="1567" y="10913"/>
                    <a:pt x="1509" y="10855"/>
                    <a:pt x="1509" y="10739"/>
                  </a:cubicBezTo>
                  <a:cubicBezTo>
                    <a:pt x="1509" y="10681"/>
                    <a:pt x="1521" y="10611"/>
                    <a:pt x="1498" y="10565"/>
                  </a:cubicBezTo>
                  <a:cubicBezTo>
                    <a:pt x="1393" y="10379"/>
                    <a:pt x="1416" y="10181"/>
                    <a:pt x="1416" y="9996"/>
                  </a:cubicBezTo>
                  <a:cubicBezTo>
                    <a:pt x="1416" y="9868"/>
                    <a:pt x="1416" y="9740"/>
                    <a:pt x="1358" y="9601"/>
                  </a:cubicBezTo>
                  <a:cubicBezTo>
                    <a:pt x="1335" y="9531"/>
                    <a:pt x="1335" y="9438"/>
                    <a:pt x="1335" y="9357"/>
                  </a:cubicBezTo>
                  <a:lnTo>
                    <a:pt x="1335" y="8777"/>
                  </a:lnTo>
                  <a:cubicBezTo>
                    <a:pt x="1335" y="8707"/>
                    <a:pt x="1347" y="8626"/>
                    <a:pt x="1312" y="8556"/>
                  </a:cubicBezTo>
                  <a:cubicBezTo>
                    <a:pt x="1242" y="8382"/>
                    <a:pt x="1265" y="8196"/>
                    <a:pt x="1265" y="8022"/>
                  </a:cubicBezTo>
                  <a:cubicBezTo>
                    <a:pt x="1265" y="7813"/>
                    <a:pt x="1265" y="7616"/>
                    <a:pt x="1184" y="7407"/>
                  </a:cubicBezTo>
                  <a:cubicBezTo>
                    <a:pt x="1161" y="7337"/>
                    <a:pt x="1161" y="7256"/>
                    <a:pt x="1161" y="7163"/>
                  </a:cubicBezTo>
                  <a:lnTo>
                    <a:pt x="1161" y="6675"/>
                  </a:lnTo>
                  <a:cubicBezTo>
                    <a:pt x="1161" y="6397"/>
                    <a:pt x="1184" y="6118"/>
                    <a:pt x="1080" y="5840"/>
                  </a:cubicBezTo>
                  <a:cubicBezTo>
                    <a:pt x="1056" y="5782"/>
                    <a:pt x="1068" y="5700"/>
                    <a:pt x="1068" y="5631"/>
                  </a:cubicBezTo>
                  <a:cubicBezTo>
                    <a:pt x="1068" y="5422"/>
                    <a:pt x="1068" y="5224"/>
                    <a:pt x="1022" y="5015"/>
                  </a:cubicBezTo>
                  <a:cubicBezTo>
                    <a:pt x="1010" y="4934"/>
                    <a:pt x="998" y="4830"/>
                    <a:pt x="998" y="4737"/>
                  </a:cubicBezTo>
                  <a:cubicBezTo>
                    <a:pt x="998" y="4528"/>
                    <a:pt x="1010" y="4296"/>
                    <a:pt x="929" y="4075"/>
                  </a:cubicBezTo>
                  <a:cubicBezTo>
                    <a:pt x="906" y="4017"/>
                    <a:pt x="906" y="3959"/>
                    <a:pt x="906" y="3889"/>
                  </a:cubicBezTo>
                  <a:lnTo>
                    <a:pt x="906" y="2589"/>
                  </a:lnTo>
                  <a:lnTo>
                    <a:pt x="906" y="2473"/>
                  </a:lnTo>
                  <a:cubicBezTo>
                    <a:pt x="929" y="2357"/>
                    <a:pt x="964" y="2299"/>
                    <a:pt x="1080" y="2299"/>
                  </a:cubicBezTo>
                  <a:cubicBezTo>
                    <a:pt x="1265" y="2287"/>
                    <a:pt x="1416" y="2206"/>
                    <a:pt x="1567" y="2113"/>
                  </a:cubicBezTo>
                  <a:cubicBezTo>
                    <a:pt x="1567" y="2043"/>
                    <a:pt x="1579" y="1974"/>
                    <a:pt x="1579" y="1892"/>
                  </a:cubicBezTo>
                  <a:cubicBezTo>
                    <a:pt x="1591" y="1625"/>
                    <a:pt x="1753" y="1475"/>
                    <a:pt x="2032" y="1463"/>
                  </a:cubicBezTo>
                  <a:cubicBezTo>
                    <a:pt x="2136" y="1463"/>
                    <a:pt x="2229" y="1486"/>
                    <a:pt x="2333" y="1428"/>
                  </a:cubicBezTo>
                  <a:cubicBezTo>
                    <a:pt x="2368" y="1300"/>
                    <a:pt x="2345" y="1173"/>
                    <a:pt x="2322" y="1057"/>
                  </a:cubicBezTo>
                  <a:cubicBezTo>
                    <a:pt x="2183" y="1045"/>
                    <a:pt x="1463" y="1022"/>
                    <a:pt x="1393" y="1057"/>
                  </a:cubicBezTo>
                  <a:cubicBezTo>
                    <a:pt x="1207" y="1138"/>
                    <a:pt x="1010" y="1126"/>
                    <a:pt x="824" y="1126"/>
                  </a:cubicBezTo>
                  <a:cubicBezTo>
                    <a:pt x="639" y="1126"/>
                    <a:pt x="522" y="1219"/>
                    <a:pt x="441" y="1393"/>
                  </a:cubicBezTo>
                  <a:cubicBezTo>
                    <a:pt x="395" y="1533"/>
                    <a:pt x="348" y="1695"/>
                    <a:pt x="348" y="1869"/>
                  </a:cubicBezTo>
                  <a:cubicBezTo>
                    <a:pt x="360" y="2473"/>
                    <a:pt x="348" y="3077"/>
                    <a:pt x="348" y="3680"/>
                  </a:cubicBezTo>
                  <a:cubicBezTo>
                    <a:pt x="348" y="3901"/>
                    <a:pt x="383" y="4133"/>
                    <a:pt x="290" y="4330"/>
                  </a:cubicBezTo>
                  <a:cubicBezTo>
                    <a:pt x="267" y="4354"/>
                    <a:pt x="267" y="4377"/>
                    <a:pt x="267" y="4388"/>
                  </a:cubicBezTo>
                  <a:cubicBezTo>
                    <a:pt x="267" y="4679"/>
                    <a:pt x="255" y="4969"/>
                    <a:pt x="290" y="5248"/>
                  </a:cubicBezTo>
                  <a:cubicBezTo>
                    <a:pt x="313" y="5607"/>
                    <a:pt x="372" y="5956"/>
                    <a:pt x="418" y="6304"/>
                  </a:cubicBezTo>
                  <a:cubicBezTo>
                    <a:pt x="430" y="6501"/>
                    <a:pt x="441" y="6699"/>
                    <a:pt x="441" y="6884"/>
                  </a:cubicBezTo>
                  <a:cubicBezTo>
                    <a:pt x="441" y="7140"/>
                    <a:pt x="464" y="7384"/>
                    <a:pt x="488" y="7616"/>
                  </a:cubicBezTo>
                  <a:cubicBezTo>
                    <a:pt x="546" y="8034"/>
                    <a:pt x="580" y="8440"/>
                    <a:pt x="615" y="8858"/>
                  </a:cubicBezTo>
                  <a:lnTo>
                    <a:pt x="662" y="9253"/>
                  </a:lnTo>
                  <a:cubicBezTo>
                    <a:pt x="720" y="9659"/>
                    <a:pt x="882" y="10042"/>
                    <a:pt x="882" y="10460"/>
                  </a:cubicBezTo>
                  <a:cubicBezTo>
                    <a:pt x="882" y="10472"/>
                    <a:pt x="882" y="10506"/>
                    <a:pt x="894" y="10518"/>
                  </a:cubicBezTo>
                  <a:cubicBezTo>
                    <a:pt x="998" y="10750"/>
                    <a:pt x="929" y="11029"/>
                    <a:pt x="1045" y="11261"/>
                  </a:cubicBezTo>
                  <a:cubicBezTo>
                    <a:pt x="1022" y="11447"/>
                    <a:pt x="1103" y="11586"/>
                    <a:pt x="1196" y="11760"/>
                  </a:cubicBezTo>
                  <a:cubicBezTo>
                    <a:pt x="1312" y="11795"/>
                    <a:pt x="1451" y="11807"/>
                    <a:pt x="1567" y="11853"/>
                  </a:cubicBezTo>
                  <a:cubicBezTo>
                    <a:pt x="1718" y="11911"/>
                    <a:pt x="1916" y="11900"/>
                    <a:pt x="2066" y="11934"/>
                  </a:cubicBezTo>
                  <a:cubicBezTo>
                    <a:pt x="2241" y="11981"/>
                    <a:pt x="2415" y="11981"/>
                    <a:pt x="2577" y="11992"/>
                  </a:cubicBezTo>
                  <a:cubicBezTo>
                    <a:pt x="2705" y="11992"/>
                    <a:pt x="2844" y="11992"/>
                    <a:pt x="2972" y="12039"/>
                  </a:cubicBezTo>
                  <a:cubicBezTo>
                    <a:pt x="3088" y="12074"/>
                    <a:pt x="3193" y="12085"/>
                    <a:pt x="3309" y="12085"/>
                  </a:cubicBezTo>
                  <a:lnTo>
                    <a:pt x="4655" y="12085"/>
                  </a:lnTo>
                  <a:cubicBezTo>
                    <a:pt x="4725" y="12085"/>
                    <a:pt x="4795" y="12097"/>
                    <a:pt x="4876" y="12074"/>
                  </a:cubicBezTo>
                  <a:cubicBezTo>
                    <a:pt x="5062" y="11981"/>
                    <a:pt x="5247" y="11992"/>
                    <a:pt x="5433" y="11992"/>
                  </a:cubicBezTo>
                  <a:cubicBezTo>
                    <a:pt x="5514" y="11992"/>
                    <a:pt x="5584" y="12016"/>
                    <a:pt x="5654" y="11981"/>
                  </a:cubicBezTo>
                  <a:cubicBezTo>
                    <a:pt x="5805" y="11911"/>
                    <a:pt x="5956" y="11923"/>
                    <a:pt x="6107" y="11923"/>
                  </a:cubicBezTo>
                  <a:cubicBezTo>
                    <a:pt x="6165" y="11923"/>
                    <a:pt x="6223" y="11923"/>
                    <a:pt x="6246" y="11911"/>
                  </a:cubicBezTo>
                  <a:cubicBezTo>
                    <a:pt x="6420" y="11818"/>
                    <a:pt x="6617" y="11842"/>
                    <a:pt x="6791" y="11842"/>
                  </a:cubicBezTo>
                  <a:cubicBezTo>
                    <a:pt x="7082" y="11842"/>
                    <a:pt x="7349" y="11842"/>
                    <a:pt x="7639" y="11818"/>
                  </a:cubicBezTo>
                  <a:cubicBezTo>
                    <a:pt x="7732" y="11818"/>
                    <a:pt x="7813" y="11818"/>
                    <a:pt x="7894" y="11795"/>
                  </a:cubicBezTo>
                  <a:cubicBezTo>
                    <a:pt x="8022" y="11737"/>
                    <a:pt x="8150" y="11737"/>
                    <a:pt x="8277" y="11737"/>
                  </a:cubicBezTo>
                  <a:cubicBezTo>
                    <a:pt x="8486" y="11737"/>
                    <a:pt x="8672" y="11644"/>
                    <a:pt x="8881" y="11586"/>
                  </a:cubicBezTo>
                  <a:cubicBezTo>
                    <a:pt x="8881" y="11447"/>
                    <a:pt x="8893" y="11296"/>
                    <a:pt x="8893" y="11157"/>
                  </a:cubicBezTo>
                  <a:cubicBezTo>
                    <a:pt x="8893" y="11029"/>
                    <a:pt x="8893" y="10890"/>
                    <a:pt x="8928" y="10762"/>
                  </a:cubicBezTo>
                  <a:cubicBezTo>
                    <a:pt x="8951" y="10623"/>
                    <a:pt x="8904" y="10483"/>
                    <a:pt x="8881" y="10344"/>
                  </a:cubicBezTo>
                  <a:cubicBezTo>
                    <a:pt x="8870" y="10286"/>
                    <a:pt x="8881" y="10228"/>
                    <a:pt x="8881" y="10158"/>
                  </a:cubicBezTo>
                  <a:lnTo>
                    <a:pt x="8881" y="9543"/>
                  </a:lnTo>
                  <a:cubicBezTo>
                    <a:pt x="8881" y="9473"/>
                    <a:pt x="8893" y="9404"/>
                    <a:pt x="8870" y="9322"/>
                  </a:cubicBezTo>
                  <a:cubicBezTo>
                    <a:pt x="8765" y="9079"/>
                    <a:pt x="8788" y="8823"/>
                    <a:pt x="8788" y="8568"/>
                  </a:cubicBezTo>
                  <a:cubicBezTo>
                    <a:pt x="8788" y="8324"/>
                    <a:pt x="8823" y="8080"/>
                    <a:pt x="8730" y="7848"/>
                  </a:cubicBezTo>
                  <a:cubicBezTo>
                    <a:pt x="8707" y="7790"/>
                    <a:pt x="8719" y="7697"/>
                    <a:pt x="8719" y="7627"/>
                  </a:cubicBezTo>
                  <a:lnTo>
                    <a:pt x="8719" y="7082"/>
                  </a:lnTo>
                  <a:cubicBezTo>
                    <a:pt x="8719" y="7001"/>
                    <a:pt x="8730" y="6931"/>
                    <a:pt x="8707" y="6861"/>
                  </a:cubicBezTo>
                  <a:cubicBezTo>
                    <a:pt x="8614" y="6652"/>
                    <a:pt x="8649" y="6455"/>
                    <a:pt x="8637" y="6246"/>
                  </a:cubicBezTo>
                  <a:cubicBezTo>
                    <a:pt x="8637" y="6014"/>
                    <a:pt x="8661" y="5782"/>
                    <a:pt x="8556" y="5549"/>
                  </a:cubicBezTo>
                  <a:cubicBezTo>
                    <a:pt x="8533" y="5480"/>
                    <a:pt x="8544" y="5398"/>
                    <a:pt x="8544" y="5306"/>
                  </a:cubicBezTo>
                  <a:lnTo>
                    <a:pt x="8544" y="4121"/>
                  </a:lnTo>
                  <a:cubicBezTo>
                    <a:pt x="8544" y="4017"/>
                    <a:pt x="8556" y="3912"/>
                    <a:pt x="8521" y="3808"/>
                  </a:cubicBezTo>
                  <a:cubicBezTo>
                    <a:pt x="8463" y="3634"/>
                    <a:pt x="8463" y="3460"/>
                    <a:pt x="8463" y="3286"/>
                  </a:cubicBezTo>
                  <a:cubicBezTo>
                    <a:pt x="8463" y="3204"/>
                    <a:pt x="8463" y="3135"/>
                    <a:pt x="8440" y="3042"/>
                  </a:cubicBezTo>
                  <a:cubicBezTo>
                    <a:pt x="8370" y="2577"/>
                    <a:pt x="8301" y="2113"/>
                    <a:pt x="8208" y="1649"/>
                  </a:cubicBezTo>
                  <a:cubicBezTo>
                    <a:pt x="8185" y="1521"/>
                    <a:pt x="8138" y="1393"/>
                    <a:pt x="8127" y="1254"/>
                  </a:cubicBezTo>
                  <a:cubicBezTo>
                    <a:pt x="8103" y="1080"/>
                    <a:pt x="8080" y="941"/>
                    <a:pt x="7987" y="813"/>
                  </a:cubicBezTo>
                  <a:cubicBezTo>
                    <a:pt x="7848" y="720"/>
                    <a:pt x="7697" y="697"/>
                    <a:pt x="7546" y="697"/>
                  </a:cubicBezTo>
                  <a:cubicBezTo>
                    <a:pt x="6966" y="697"/>
                    <a:pt x="6385" y="674"/>
                    <a:pt x="5805" y="674"/>
                  </a:cubicBezTo>
                  <a:cubicBezTo>
                    <a:pt x="5781" y="674"/>
                    <a:pt x="5770" y="697"/>
                    <a:pt x="5723" y="708"/>
                  </a:cubicBezTo>
                  <a:cubicBezTo>
                    <a:pt x="5712" y="848"/>
                    <a:pt x="5689" y="999"/>
                    <a:pt x="5758" y="1161"/>
                  </a:cubicBezTo>
                  <a:lnTo>
                    <a:pt x="6095" y="1161"/>
                  </a:lnTo>
                  <a:cubicBezTo>
                    <a:pt x="6281" y="1138"/>
                    <a:pt x="6455" y="1196"/>
                    <a:pt x="6594" y="1347"/>
                  </a:cubicBezTo>
                  <a:cubicBezTo>
                    <a:pt x="6617" y="1486"/>
                    <a:pt x="6629" y="1649"/>
                    <a:pt x="6641" y="1823"/>
                  </a:cubicBezTo>
                  <a:cubicBezTo>
                    <a:pt x="6733" y="1823"/>
                    <a:pt x="6803" y="1834"/>
                    <a:pt x="6873" y="1834"/>
                  </a:cubicBezTo>
                  <a:cubicBezTo>
                    <a:pt x="7058" y="1823"/>
                    <a:pt x="7233" y="1869"/>
                    <a:pt x="7407" y="1939"/>
                  </a:cubicBezTo>
                  <a:cubicBezTo>
                    <a:pt x="7500" y="1974"/>
                    <a:pt x="7546" y="2032"/>
                    <a:pt x="7558" y="2113"/>
                  </a:cubicBezTo>
                  <a:lnTo>
                    <a:pt x="7558" y="2229"/>
                  </a:lnTo>
                  <a:cubicBezTo>
                    <a:pt x="7558" y="2496"/>
                    <a:pt x="7523" y="2763"/>
                    <a:pt x="7627" y="3019"/>
                  </a:cubicBezTo>
                  <a:cubicBezTo>
                    <a:pt x="7651" y="3042"/>
                    <a:pt x="7627" y="3100"/>
                    <a:pt x="7627" y="3135"/>
                  </a:cubicBezTo>
                  <a:cubicBezTo>
                    <a:pt x="7627" y="3367"/>
                    <a:pt x="7616" y="3599"/>
                    <a:pt x="7697" y="3831"/>
                  </a:cubicBezTo>
                  <a:cubicBezTo>
                    <a:pt x="7720" y="3866"/>
                    <a:pt x="7697" y="3924"/>
                    <a:pt x="7720" y="3971"/>
                  </a:cubicBezTo>
                  <a:cubicBezTo>
                    <a:pt x="7720" y="4029"/>
                    <a:pt x="7720" y="4098"/>
                    <a:pt x="7743" y="4145"/>
                  </a:cubicBezTo>
                  <a:cubicBezTo>
                    <a:pt x="7825" y="4307"/>
                    <a:pt x="7836" y="4481"/>
                    <a:pt x="7801" y="4655"/>
                  </a:cubicBezTo>
                  <a:cubicBezTo>
                    <a:pt x="7778" y="4957"/>
                    <a:pt x="7906" y="5248"/>
                    <a:pt x="7906" y="5573"/>
                  </a:cubicBezTo>
                  <a:cubicBezTo>
                    <a:pt x="7976" y="5712"/>
                    <a:pt x="7999" y="5886"/>
                    <a:pt x="7976" y="6049"/>
                  </a:cubicBezTo>
                  <a:cubicBezTo>
                    <a:pt x="7976" y="6095"/>
                    <a:pt x="7976" y="6153"/>
                    <a:pt x="8010" y="6188"/>
                  </a:cubicBezTo>
                  <a:cubicBezTo>
                    <a:pt x="8068" y="6327"/>
                    <a:pt x="8068" y="6466"/>
                    <a:pt x="8068" y="6617"/>
                  </a:cubicBezTo>
                  <a:cubicBezTo>
                    <a:pt x="8068" y="6733"/>
                    <a:pt x="8034" y="6873"/>
                    <a:pt x="8080" y="6977"/>
                  </a:cubicBezTo>
                  <a:cubicBezTo>
                    <a:pt x="8173" y="7221"/>
                    <a:pt x="8138" y="7453"/>
                    <a:pt x="8150" y="7697"/>
                  </a:cubicBezTo>
                  <a:cubicBezTo>
                    <a:pt x="8150" y="7802"/>
                    <a:pt x="8127" y="7918"/>
                    <a:pt x="8173" y="8011"/>
                  </a:cubicBezTo>
                  <a:cubicBezTo>
                    <a:pt x="8289" y="8254"/>
                    <a:pt x="8243" y="8510"/>
                    <a:pt x="8243" y="8765"/>
                  </a:cubicBezTo>
                  <a:cubicBezTo>
                    <a:pt x="8243" y="8858"/>
                    <a:pt x="8231" y="8974"/>
                    <a:pt x="8254" y="9067"/>
                  </a:cubicBezTo>
                  <a:cubicBezTo>
                    <a:pt x="8324" y="9229"/>
                    <a:pt x="8301" y="9380"/>
                    <a:pt x="8289" y="9543"/>
                  </a:cubicBezTo>
                  <a:lnTo>
                    <a:pt x="8243" y="9938"/>
                  </a:lnTo>
                  <a:cubicBezTo>
                    <a:pt x="8312" y="10239"/>
                    <a:pt x="8301" y="10495"/>
                    <a:pt x="8289" y="10750"/>
                  </a:cubicBezTo>
                  <a:close/>
                  <a:moveTo>
                    <a:pt x="2682" y="581"/>
                  </a:moveTo>
                  <a:cubicBezTo>
                    <a:pt x="2612" y="906"/>
                    <a:pt x="2612" y="1451"/>
                    <a:pt x="2670" y="1707"/>
                  </a:cubicBezTo>
                  <a:cubicBezTo>
                    <a:pt x="2902" y="1707"/>
                    <a:pt x="3135" y="1753"/>
                    <a:pt x="3355" y="1672"/>
                  </a:cubicBezTo>
                  <a:cubicBezTo>
                    <a:pt x="3425" y="1637"/>
                    <a:pt x="3506" y="1637"/>
                    <a:pt x="3599" y="1637"/>
                  </a:cubicBezTo>
                  <a:cubicBezTo>
                    <a:pt x="3831" y="1602"/>
                    <a:pt x="4063" y="1602"/>
                    <a:pt x="4295" y="1533"/>
                  </a:cubicBezTo>
                  <a:cubicBezTo>
                    <a:pt x="4481" y="1475"/>
                    <a:pt x="4655" y="1475"/>
                    <a:pt x="4829" y="1463"/>
                  </a:cubicBezTo>
                  <a:cubicBezTo>
                    <a:pt x="5015" y="1463"/>
                    <a:pt x="5189" y="1486"/>
                    <a:pt x="5364" y="1451"/>
                  </a:cubicBezTo>
                  <a:cubicBezTo>
                    <a:pt x="5410" y="1347"/>
                    <a:pt x="5456" y="1254"/>
                    <a:pt x="5503" y="1173"/>
                  </a:cubicBezTo>
                  <a:cubicBezTo>
                    <a:pt x="5456" y="1045"/>
                    <a:pt x="5422" y="906"/>
                    <a:pt x="5480" y="755"/>
                  </a:cubicBezTo>
                  <a:cubicBezTo>
                    <a:pt x="5526" y="639"/>
                    <a:pt x="5514" y="488"/>
                    <a:pt x="5468" y="360"/>
                  </a:cubicBezTo>
                  <a:cubicBezTo>
                    <a:pt x="5422" y="348"/>
                    <a:pt x="5387" y="325"/>
                    <a:pt x="5352" y="325"/>
                  </a:cubicBezTo>
                  <a:cubicBezTo>
                    <a:pt x="5015" y="325"/>
                    <a:pt x="4702" y="348"/>
                    <a:pt x="4365" y="314"/>
                  </a:cubicBezTo>
                  <a:cubicBezTo>
                    <a:pt x="4028" y="290"/>
                    <a:pt x="3703" y="418"/>
                    <a:pt x="3367" y="372"/>
                  </a:cubicBezTo>
                  <a:cubicBezTo>
                    <a:pt x="3332" y="372"/>
                    <a:pt x="3309" y="406"/>
                    <a:pt x="3274" y="418"/>
                  </a:cubicBezTo>
                  <a:cubicBezTo>
                    <a:pt x="3239" y="430"/>
                    <a:pt x="3193" y="465"/>
                    <a:pt x="3135" y="476"/>
                  </a:cubicBezTo>
                  <a:cubicBezTo>
                    <a:pt x="3007" y="488"/>
                    <a:pt x="2856" y="534"/>
                    <a:pt x="2682" y="581"/>
                  </a:cubicBezTo>
                  <a:close/>
                  <a:moveTo>
                    <a:pt x="1916" y="2450"/>
                  </a:moveTo>
                  <a:cubicBezTo>
                    <a:pt x="2020" y="2461"/>
                    <a:pt x="2090" y="2461"/>
                    <a:pt x="2171" y="2461"/>
                  </a:cubicBezTo>
                  <a:lnTo>
                    <a:pt x="3135" y="2461"/>
                  </a:lnTo>
                  <a:cubicBezTo>
                    <a:pt x="3309" y="2461"/>
                    <a:pt x="3483" y="2485"/>
                    <a:pt x="3645" y="2403"/>
                  </a:cubicBezTo>
                  <a:cubicBezTo>
                    <a:pt x="3703" y="2380"/>
                    <a:pt x="3761" y="2380"/>
                    <a:pt x="3819" y="2392"/>
                  </a:cubicBezTo>
                  <a:cubicBezTo>
                    <a:pt x="4133" y="2438"/>
                    <a:pt x="4435" y="2276"/>
                    <a:pt x="4760" y="2287"/>
                  </a:cubicBezTo>
                  <a:cubicBezTo>
                    <a:pt x="4946" y="2206"/>
                    <a:pt x="5131" y="2229"/>
                    <a:pt x="5329" y="2218"/>
                  </a:cubicBezTo>
                  <a:cubicBezTo>
                    <a:pt x="5410" y="2218"/>
                    <a:pt x="5514" y="2218"/>
                    <a:pt x="5596" y="2171"/>
                  </a:cubicBezTo>
                  <a:cubicBezTo>
                    <a:pt x="5712" y="2136"/>
                    <a:pt x="5828" y="2113"/>
                    <a:pt x="5967" y="2113"/>
                  </a:cubicBezTo>
                  <a:cubicBezTo>
                    <a:pt x="6083" y="2113"/>
                    <a:pt x="6211" y="2136"/>
                    <a:pt x="6315" y="2090"/>
                  </a:cubicBezTo>
                  <a:cubicBezTo>
                    <a:pt x="6408" y="1927"/>
                    <a:pt x="6443" y="1776"/>
                    <a:pt x="6432" y="1614"/>
                  </a:cubicBezTo>
                  <a:cubicBezTo>
                    <a:pt x="6408" y="1521"/>
                    <a:pt x="6374" y="1475"/>
                    <a:pt x="6292" y="1475"/>
                  </a:cubicBezTo>
                  <a:lnTo>
                    <a:pt x="5816" y="1475"/>
                  </a:lnTo>
                  <a:cubicBezTo>
                    <a:pt x="5700" y="1730"/>
                    <a:pt x="5700" y="1730"/>
                    <a:pt x="5468" y="1730"/>
                  </a:cubicBezTo>
                  <a:lnTo>
                    <a:pt x="5189" y="1730"/>
                  </a:lnTo>
                  <a:cubicBezTo>
                    <a:pt x="4899" y="1742"/>
                    <a:pt x="4632" y="1683"/>
                    <a:pt x="4354" y="1800"/>
                  </a:cubicBezTo>
                  <a:cubicBezTo>
                    <a:pt x="4307" y="1811"/>
                    <a:pt x="4249" y="1800"/>
                    <a:pt x="4203" y="1811"/>
                  </a:cubicBezTo>
                  <a:cubicBezTo>
                    <a:pt x="4145" y="1811"/>
                    <a:pt x="4075" y="1823"/>
                    <a:pt x="4028" y="1846"/>
                  </a:cubicBezTo>
                  <a:cubicBezTo>
                    <a:pt x="3901" y="1904"/>
                    <a:pt x="3773" y="1904"/>
                    <a:pt x="3645" y="1904"/>
                  </a:cubicBezTo>
                  <a:cubicBezTo>
                    <a:pt x="3587" y="1904"/>
                    <a:pt x="3506" y="1904"/>
                    <a:pt x="3448" y="1916"/>
                  </a:cubicBezTo>
                  <a:cubicBezTo>
                    <a:pt x="3135" y="2032"/>
                    <a:pt x="2798" y="1962"/>
                    <a:pt x="2484" y="1974"/>
                  </a:cubicBezTo>
                  <a:cubicBezTo>
                    <a:pt x="2403" y="1974"/>
                    <a:pt x="2345" y="1927"/>
                    <a:pt x="2322" y="1858"/>
                  </a:cubicBezTo>
                  <a:cubicBezTo>
                    <a:pt x="2310" y="1811"/>
                    <a:pt x="2275" y="1765"/>
                    <a:pt x="2264" y="1742"/>
                  </a:cubicBezTo>
                  <a:cubicBezTo>
                    <a:pt x="2101" y="1695"/>
                    <a:pt x="1997" y="1742"/>
                    <a:pt x="1904" y="1858"/>
                  </a:cubicBezTo>
                  <a:cubicBezTo>
                    <a:pt x="1881" y="2032"/>
                    <a:pt x="1869" y="2218"/>
                    <a:pt x="1916" y="2450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22"/>
            <p:cNvSpPr/>
            <p:nvPr/>
          </p:nvSpPr>
          <p:spPr>
            <a:xfrm>
              <a:off x="3005750" y="3695225"/>
              <a:ext cx="44725" cy="62725"/>
            </a:xfrm>
            <a:custGeom>
              <a:avLst/>
              <a:gdLst/>
              <a:ahLst/>
              <a:cxnLst/>
              <a:rect l="l" t="t" r="r" b="b"/>
              <a:pathLst>
                <a:path w="1789" h="2509" extrusionOk="0">
                  <a:moveTo>
                    <a:pt x="24" y="930"/>
                  </a:moveTo>
                  <a:lnTo>
                    <a:pt x="24" y="465"/>
                  </a:lnTo>
                  <a:cubicBezTo>
                    <a:pt x="24" y="361"/>
                    <a:pt x="47" y="291"/>
                    <a:pt x="105" y="198"/>
                  </a:cubicBezTo>
                  <a:cubicBezTo>
                    <a:pt x="163" y="129"/>
                    <a:pt x="221" y="82"/>
                    <a:pt x="314" y="82"/>
                  </a:cubicBezTo>
                  <a:cubicBezTo>
                    <a:pt x="442" y="82"/>
                    <a:pt x="570" y="47"/>
                    <a:pt x="697" y="24"/>
                  </a:cubicBezTo>
                  <a:cubicBezTo>
                    <a:pt x="964" y="1"/>
                    <a:pt x="1220" y="13"/>
                    <a:pt x="1498" y="13"/>
                  </a:cubicBezTo>
                  <a:cubicBezTo>
                    <a:pt x="1591" y="13"/>
                    <a:pt x="1614" y="82"/>
                    <a:pt x="1626" y="163"/>
                  </a:cubicBezTo>
                  <a:cubicBezTo>
                    <a:pt x="1626" y="233"/>
                    <a:pt x="1649" y="303"/>
                    <a:pt x="1649" y="372"/>
                  </a:cubicBezTo>
                  <a:lnTo>
                    <a:pt x="1649" y="1115"/>
                  </a:lnTo>
                  <a:cubicBezTo>
                    <a:pt x="1649" y="1185"/>
                    <a:pt x="1626" y="1266"/>
                    <a:pt x="1673" y="1336"/>
                  </a:cubicBezTo>
                  <a:cubicBezTo>
                    <a:pt x="1789" y="1557"/>
                    <a:pt x="1731" y="1766"/>
                    <a:pt x="1742" y="1998"/>
                  </a:cubicBezTo>
                  <a:cubicBezTo>
                    <a:pt x="1742" y="2091"/>
                    <a:pt x="1719" y="2160"/>
                    <a:pt x="1649" y="2207"/>
                  </a:cubicBezTo>
                  <a:cubicBezTo>
                    <a:pt x="1487" y="2311"/>
                    <a:pt x="1324" y="2427"/>
                    <a:pt x="1127" y="2392"/>
                  </a:cubicBezTo>
                  <a:cubicBezTo>
                    <a:pt x="1080" y="2392"/>
                    <a:pt x="1034" y="2392"/>
                    <a:pt x="1011" y="2404"/>
                  </a:cubicBezTo>
                  <a:cubicBezTo>
                    <a:pt x="813" y="2509"/>
                    <a:pt x="628" y="2462"/>
                    <a:pt x="442" y="2462"/>
                  </a:cubicBezTo>
                  <a:cubicBezTo>
                    <a:pt x="291" y="2462"/>
                    <a:pt x="268" y="2427"/>
                    <a:pt x="221" y="2265"/>
                  </a:cubicBezTo>
                  <a:cubicBezTo>
                    <a:pt x="163" y="2079"/>
                    <a:pt x="152" y="1858"/>
                    <a:pt x="105" y="1673"/>
                  </a:cubicBezTo>
                  <a:cubicBezTo>
                    <a:pt x="59" y="1475"/>
                    <a:pt x="47" y="1301"/>
                    <a:pt x="47" y="1127"/>
                  </a:cubicBezTo>
                  <a:cubicBezTo>
                    <a:pt x="1" y="1069"/>
                    <a:pt x="1" y="999"/>
                    <a:pt x="24" y="930"/>
                  </a:cubicBezTo>
                  <a:cubicBezTo>
                    <a:pt x="1" y="930"/>
                    <a:pt x="24" y="930"/>
                    <a:pt x="24" y="930"/>
                  </a:cubicBezTo>
                  <a:close/>
                  <a:moveTo>
                    <a:pt x="1371" y="303"/>
                  </a:moveTo>
                  <a:cubicBezTo>
                    <a:pt x="988" y="198"/>
                    <a:pt x="663" y="338"/>
                    <a:pt x="326" y="361"/>
                  </a:cubicBezTo>
                  <a:cubicBezTo>
                    <a:pt x="291" y="535"/>
                    <a:pt x="279" y="1324"/>
                    <a:pt x="303" y="1440"/>
                  </a:cubicBezTo>
                  <a:cubicBezTo>
                    <a:pt x="303" y="1452"/>
                    <a:pt x="326" y="1475"/>
                    <a:pt x="326" y="1487"/>
                  </a:cubicBezTo>
                  <a:cubicBezTo>
                    <a:pt x="384" y="1603"/>
                    <a:pt x="395" y="1731"/>
                    <a:pt x="384" y="1858"/>
                  </a:cubicBezTo>
                  <a:cubicBezTo>
                    <a:pt x="384" y="1986"/>
                    <a:pt x="407" y="2091"/>
                    <a:pt x="512" y="2207"/>
                  </a:cubicBezTo>
                  <a:cubicBezTo>
                    <a:pt x="593" y="2183"/>
                    <a:pt x="697" y="2172"/>
                    <a:pt x="802" y="2160"/>
                  </a:cubicBezTo>
                  <a:cubicBezTo>
                    <a:pt x="871" y="2149"/>
                    <a:pt x="941" y="2114"/>
                    <a:pt x="999" y="2114"/>
                  </a:cubicBezTo>
                  <a:cubicBezTo>
                    <a:pt x="1162" y="2114"/>
                    <a:pt x="1289" y="2056"/>
                    <a:pt x="1429" y="1940"/>
                  </a:cubicBezTo>
                  <a:cubicBezTo>
                    <a:pt x="1429" y="1812"/>
                    <a:pt x="1452" y="1673"/>
                    <a:pt x="1405" y="1545"/>
                  </a:cubicBezTo>
                  <a:cubicBezTo>
                    <a:pt x="1347" y="1394"/>
                    <a:pt x="1347" y="1231"/>
                    <a:pt x="1347" y="1069"/>
                  </a:cubicBezTo>
                  <a:cubicBezTo>
                    <a:pt x="1371" y="825"/>
                    <a:pt x="1371" y="581"/>
                    <a:pt x="1371" y="303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22"/>
            <p:cNvSpPr/>
            <p:nvPr/>
          </p:nvSpPr>
          <p:spPr>
            <a:xfrm>
              <a:off x="3028975" y="3841800"/>
              <a:ext cx="104500" cy="10775"/>
            </a:xfrm>
            <a:custGeom>
              <a:avLst/>
              <a:gdLst/>
              <a:ahLst/>
              <a:cxnLst/>
              <a:rect l="l" t="t" r="r" b="b"/>
              <a:pathLst>
                <a:path w="4180" h="431" extrusionOk="0">
                  <a:moveTo>
                    <a:pt x="4157" y="1"/>
                  </a:moveTo>
                  <a:cubicBezTo>
                    <a:pt x="4180" y="128"/>
                    <a:pt x="4110" y="186"/>
                    <a:pt x="4029" y="221"/>
                  </a:cubicBezTo>
                  <a:cubicBezTo>
                    <a:pt x="3936" y="233"/>
                    <a:pt x="3832" y="233"/>
                    <a:pt x="3750" y="233"/>
                  </a:cubicBezTo>
                  <a:cubicBezTo>
                    <a:pt x="3576" y="233"/>
                    <a:pt x="3402" y="233"/>
                    <a:pt x="3228" y="291"/>
                  </a:cubicBezTo>
                  <a:cubicBezTo>
                    <a:pt x="3123" y="314"/>
                    <a:pt x="3019" y="314"/>
                    <a:pt x="2926" y="314"/>
                  </a:cubicBezTo>
                  <a:lnTo>
                    <a:pt x="2067" y="314"/>
                  </a:lnTo>
                  <a:cubicBezTo>
                    <a:pt x="1916" y="314"/>
                    <a:pt x="1765" y="337"/>
                    <a:pt x="1614" y="372"/>
                  </a:cubicBezTo>
                  <a:cubicBezTo>
                    <a:pt x="1394" y="430"/>
                    <a:pt x="1161" y="430"/>
                    <a:pt x="964" y="302"/>
                  </a:cubicBezTo>
                  <a:cubicBezTo>
                    <a:pt x="813" y="198"/>
                    <a:pt x="662" y="198"/>
                    <a:pt x="500" y="279"/>
                  </a:cubicBezTo>
                  <a:cubicBezTo>
                    <a:pt x="372" y="337"/>
                    <a:pt x="233" y="337"/>
                    <a:pt x="105" y="291"/>
                  </a:cubicBezTo>
                  <a:cubicBezTo>
                    <a:pt x="70" y="279"/>
                    <a:pt x="47" y="244"/>
                    <a:pt x="1" y="221"/>
                  </a:cubicBezTo>
                  <a:cubicBezTo>
                    <a:pt x="35" y="186"/>
                    <a:pt x="47" y="140"/>
                    <a:pt x="59" y="140"/>
                  </a:cubicBezTo>
                  <a:cubicBezTo>
                    <a:pt x="268" y="105"/>
                    <a:pt x="453" y="59"/>
                    <a:pt x="651" y="24"/>
                  </a:cubicBezTo>
                  <a:cubicBezTo>
                    <a:pt x="802" y="12"/>
                    <a:pt x="941" y="24"/>
                    <a:pt x="1080" y="105"/>
                  </a:cubicBezTo>
                  <a:cubicBezTo>
                    <a:pt x="1254" y="198"/>
                    <a:pt x="1428" y="221"/>
                    <a:pt x="1603" y="128"/>
                  </a:cubicBezTo>
                  <a:cubicBezTo>
                    <a:pt x="1684" y="105"/>
                    <a:pt x="1777" y="82"/>
                    <a:pt x="1870" y="82"/>
                  </a:cubicBezTo>
                  <a:cubicBezTo>
                    <a:pt x="2160" y="82"/>
                    <a:pt x="2438" y="82"/>
                    <a:pt x="2729" y="70"/>
                  </a:cubicBezTo>
                  <a:cubicBezTo>
                    <a:pt x="2938" y="70"/>
                    <a:pt x="3135" y="82"/>
                    <a:pt x="3344" y="12"/>
                  </a:cubicBezTo>
                  <a:cubicBezTo>
                    <a:pt x="3402" y="1"/>
                    <a:pt x="3460" y="1"/>
                    <a:pt x="3530" y="1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22"/>
            <p:cNvSpPr/>
            <p:nvPr/>
          </p:nvSpPr>
          <p:spPr>
            <a:xfrm>
              <a:off x="3025775" y="3805825"/>
              <a:ext cx="108300" cy="13950"/>
            </a:xfrm>
            <a:custGeom>
              <a:avLst/>
              <a:gdLst/>
              <a:ahLst/>
              <a:cxnLst/>
              <a:rect l="l" t="t" r="r" b="b"/>
              <a:pathLst>
                <a:path w="4332" h="558" extrusionOk="0">
                  <a:moveTo>
                    <a:pt x="1429" y="267"/>
                  </a:moveTo>
                  <a:lnTo>
                    <a:pt x="1928" y="267"/>
                  </a:lnTo>
                  <a:cubicBezTo>
                    <a:pt x="2067" y="267"/>
                    <a:pt x="2195" y="244"/>
                    <a:pt x="2323" y="221"/>
                  </a:cubicBezTo>
                  <a:cubicBezTo>
                    <a:pt x="2474" y="174"/>
                    <a:pt x="2625" y="163"/>
                    <a:pt x="2775" y="174"/>
                  </a:cubicBezTo>
                  <a:cubicBezTo>
                    <a:pt x="3054" y="174"/>
                    <a:pt x="3298" y="105"/>
                    <a:pt x="3553" y="58"/>
                  </a:cubicBezTo>
                  <a:cubicBezTo>
                    <a:pt x="3762" y="12"/>
                    <a:pt x="3983" y="12"/>
                    <a:pt x="4192" y="0"/>
                  </a:cubicBezTo>
                  <a:cubicBezTo>
                    <a:pt x="4227" y="0"/>
                    <a:pt x="4273" y="12"/>
                    <a:pt x="4285" y="35"/>
                  </a:cubicBezTo>
                  <a:cubicBezTo>
                    <a:pt x="4308" y="58"/>
                    <a:pt x="4331" y="105"/>
                    <a:pt x="4331" y="128"/>
                  </a:cubicBezTo>
                  <a:cubicBezTo>
                    <a:pt x="4331" y="163"/>
                    <a:pt x="4296" y="186"/>
                    <a:pt x="4273" y="186"/>
                  </a:cubicBezTo>
                  <a:cubicBezTo>
                    <a:pt x="4192" y="209"/>
                    <a:pt x="4122" y="221"/>
                    <a:pt x="4052" y="209"/>
                  </a:cubicBezTo>
                  <a:cubicBezTo>
                    <a:pt x="3809" y="163"/>
                    <a:pt x="3576" y="221"/>
                    <a:pt x="3356" y="302"/>
                  </a:cubicBezTo>
                  <a:cubicBezTo>
                    <a:pt x="3147" y="383"/>
                    <a:pt x="2961" y="395"/>
                    <a:pt x="2764" y="383"/>
                  </a:cubicBezTo>
                  <a:cubicBezTo>
                    <a:pt x="2590" y="383"/>
                    <a:pt x="2416" y="348"/>
                    <a:pt x="2253" y="441"/>
                  </a:cubicBezTo>
                  <a:cubicBezTo>
                    <a:pt x="2195" y="464"/>
                    <a:pt x="2137" y="453"/>
                    <a:pt x="2079" y="453"/>
                  </a:cubicBezTo>
                  <a:lnTo>
                    <a:pt x="1220" y="453"/>
                  </a:lnTo>
                  <a:cubicBezTo>
                    <a:pt x="1022" y="453"/>
                    <a:pt x="813" y="453"/>
                    <a:pt x="616" y="511"/>
                  </a:cubicBezTo>
                  <a:cubicBezTo>
                    <a:pt x="477" y="557"/>
                    <a:pt x="337" y="534"/>
                    <a:pt x="187" y="534"/>
                  </a:cubicBezTo>
                  <a:cubicBezTo>
                    <a:pt x="152" y="534"/>
                    <a:pt x="94" y="511"/>
                    <a:pt x="47" y="476"/>
                  </a:cubicBezTo>
                  <a:cubicBezTo>
                    <a:pt x="1" y="453"/>
                    <a:pt x="12" y="360"/>
                    <a:pt x="59" y="348"/>
                  </a:cubicBezTo>
                  <a:cubicBezTo>
                    <a:pt x="94" y="337"/>
                    <a:pt x="117" y="325"/>
                    <a:pt x="152" y="325"/>
                  </a:cubicBezTo>
                  <a:cubicBezTo>
                    <a:pt x="581" y="348"/>
                    <a:pt x="1022" y="209"/>
                    <a:pt x="1429" y="267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22"/>
            <p:cNvSpPr/>
            <p:nvPr/>
          </p:nvSpPr>
          <p:spPr>
            <a:xfrm>
              <a:off x="3020275" y="3776800"/>
              <a:ext cx="113800" cy="15675"/>
            </a:xfrm>
            <a:custGeom>
              <a:avLst/>
              <a:gdLst/>
              <a:ahLst/>
              <a:cxnLst/>
              <a:rect l="l" t="t" r="r" b="b"/>
              <a:pathLst>
                <a:path w="4552" h="627" extrusionOk="0">
                  <a:moveTo>
                    <a:pt x="4551" y="174"/>
                  </a:moveTo>
                  <a:cubicBezTo>
                    <a:pt x="4400" y="279"/>
                    <a:pt x="4284" y="302"/>
                    <a:pt x="4156" y="209"/>
                  </a:cubicBezTo>
                  <a:cubicBezTo>
                    <a:pt x="4063" y="128"/>
                    <a:pt x="3947" y="128"/>
                    <a:pt x="3866" y="174"/>
                  </a:cubicBezTo>
                  <a:cubicBezTo>
                    <a:pt x="3657" y="290"/>
                    <a:pt x="3460" y="290"/>
                    <a:pt x="3239" y="279"/>
                  </a:cubicBezTo>
                  <a:cubicBezTo>
                    <a:pt x="2926" y="267"/>
                    <a:pt x="2636" y="337"/>
                    <a:pt x="2345" y="406"/>
                  </a:cubicBezTo>
                  <a:cubicBezTo>
                    <a:pt x="2229" y="441"/>
                    <a:pt x="2090" y="453"/>
                    <a:pt x="1974" y="453"/>
                  </a:cubicBezTo>
                  <a:cubicBezTo>
                    <a:pt x="1626" y="453"/>
                    <a:pt x="1277" y="453"/>
                    <a:pt x="929" y="441"/>
                  </a:cubicBezTo>
                  <a:cubicBezTo>
                    <a:pt x="778" y="441"/>
                    <a:pt x="616" y="418"/>
                    <a:pt x="465" y="534"/>
                  </a:cubicBezTo>
                  <a:cubicBezTo>
                    <a:pt x="349" y="627"/>
                    <a:pt x="198" y="627"/>
                    <a:pt x="58" y="581"/>
                  </a:cubicBezTo>
                  <a:cubicBezTo>
                    <a:pt x="35" y="581"/>
                    <a:pt x="23" y="534"/>
                    <a:pt x="0" y="523"/>
                  </a:cubicBezTo>
                  <a:cubicBezTo>
                    <a:pt x="0" y="499"/>
                    <a:pt x="23" y="464"/>
                    <a:pt x="47" y="453"/>
                  </a:cubicBezTo>
                  <a:cubicBezTo>
                    <a:pt x="82" y="441"/>
                    <a:pt x="105" y="418"/>
                    <a:pt x="140" y="418"/>
                  </a:cubicBezTo>
                  <a:cubicBezTo>
                    <a:pt x="267" y="418"/>
                    <a:pt x="395" y="395"/>
                    <a:pt x="511" y="302"/>
                  </a:cubicBezTo>
                  <a:cubicBezTo>
                    <a:pt x="557" y="279"/>
                    <a:pt x="627" y="267"/>
                    <a:pt x="685" y="267"/>
                  </a:cubicBezTo>
                  <a:cubicBezTo>
                    <a:pt x="1022" y="244"/>
                    <a:pt x="1359" y="232"/>
                    <a:pt x="1707" y="232"/>
                  </a:cubicBezTo>
                  <a:cubicBezTo>
                    <a:pt x="2009" y="232"/>
                    <a:pt x="2299" y="232"/>
                    <a:pt x="2577" y="151"/>
                  </a:cubicBezTo>
                  <a:cubicBezTo>
                    <a:pt x="2868" y="58"/>
                    <a:pt x="3158" y="70"/>
                    <a:pt x="3448" y="70"/>
                  </a:cubicBezTo>
                  <a:cubicBezTo>
                    <a:pt x="3588" y="70"/>
                    <a:pt x="3715" y="70"/>
                    <a:pt x="3866" y="47"/>
                  </a:cubicBezTo>
                  <a:cubicBezTo>
                    <a:pt x="4087" y="0"/>
                    <a:pt x="4296" y="35"/>
                    <a:pt x="4551" y="174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22"/>
            <p:cNvSpPr/>
            <p:nvPr/>
          </p:nvSpPr>
          <p:spPr>
            <a:xfrm>
              <a:off x="3060025" y="3695825"/>
              <a:ext cx="58650" cy="12200"/>
            </a:xfrm>
            <a:custGeom>
              <a:avLst/>
              <a:gdLst/>
              <a:ahLst/>
              <a:cxnLst/>
              <a:rect l="l" t="t" r="r" b="b"/>
              <a:pathLst>
                <a:path w="2346" h="488" extrusionOk="0">
                  <a:moveTo>
                    <a:pt x="929" y="395"/>
                  </a:moveTo>
                  <a:cubicBezTo>
                    <a:pt x="767" y="395"/>
                    <a:pt x="697" y="360"/>
                    <a:pt x="651" y="267"/>
                  </a:cubicBezTo>
                  <a:cubicBezTo>
                    <a:pt x="604" y="174"/>
                    <a:pt x="523" y="174"/>
                    <a:pt x="442" y="232"/>
                  </a:cubicBezTo>
                  <a:cubicBezTo>
                    <a:pt x="384" y="279"/>
                    <a:pt x="361" y="348"/>
                    <a:pt x="303" y="395"/>
                  </a:cubicBezTo>
                  <a:cubicBezTo>
                    <a:pt x="256" y="430"/>
                    <a:pt x="198" y="453"/>
                    <a:pt x="140" y="465"/>
                  </a:cubicBezTo>
                  <a:cubicBezTo>
                    <a:pt x="82" y="488"/>
                    <a:pt x="12" y="430"/>
                    <a:pt x="12" y="360"/>
                  </a:cubicBezTo>
                  <a:cubicBezTo>
                    <a:pt x="1" y="302"/>
                    <a:pt x="12" y="221"/>
                    <a:pt x="70" y="209"/>
                  </a:cubicBezTo>
                  <a:cubicBezTo>
                    <a:pt x="186" y="186"/>
                    <a:pt x="268" y="116"/>
                    <a:pt x="361" y="70"/>
                  </a:cubicBezTo>
                  <a:cubicBezTo>
                    <a:pt x="500" y="0"/>
                    <a:pt x="662" y="0"/>
                    <a:pt x="790" y="105"/>
                  </a:cubicBezTo>
                  <a:cubicBezTo>
                    <a:pt x="883" y="163"/>
                    <a:pt x="964" y="197"/>
                    <a:pt x="1080" y="151"/>
                  </a:cubicBezTo>
                  <a:cubicBezTo>
                    <a:pt x="1196" y="105"/>
                    <a:pt x="1313" y="116"/>
                    <a:pt x="1429" y="58"/>
                  </a:cubicBezTo>
                  <a:cubicBezTo>
                    <a:pt x="1510" y="12"/>
                    <a:pt x="1603" y="35"/>
                    <a:pt x="1707" y="35"/>
                  </a:cubicBezTo>
                  <a:cubicBezTo>
                    <a:pt x="1870" y="35"/>
                    <a:pt x="2009" y="35"/>
                    <a:pt x="2172" y="47"/>
                  </a:cubicBezTo>
                  <a:cubicBezTo>
                    <a:pt x="2276" y="47"/>
                    <a:pt x="2346" y="93"/>
                    <a:pt x="2334" y="151"/>
                  </a:cubicBezTo>
                  <a:cubicBezTo>
                    <a:pt x="2323" y="232"/>
                    <a:pt x="2241" y="221"/>
                    <a:pt x="2183" y="221"/>
                  </a:cubicBezTo>
                  <a:cubicBezTo>
                    <a:pt x="2067" y="221"/>
                    <a:pt x="1951" y="232"/>
                    <a:pt x="1858" y="221"/>
                  </a:cubicBezTo>
                  <a:cubicBezTo>
                    <a:pt x="1603" y="209"/>
                    <a:pt x="1371" y="267"/>
                    <a:pt x="1138" y="348"/>
                  </a:cubicBezTo>
                  <a:cubicBezTo>
                    <a:pt x="1057" y="372"/>
                    <a:pt x="953" y="383"/>
                    <a:pt x="929" y="395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22"/>
            <p:cNvSpPr/>
            <p:nvPr/>
          </p:nvSpPr>
          <p:spPr>
            <a:xfrm>
              <a:off x="3064675" y="3720200"/>
              <a:ext cx="56900" cy="13075"/>
            </a:xfrm>
            <a:custGeom>
              <a:avLst/>
              <a:gdLst/>
              <a:ahLst/>
              <a:cxnLst/>
              <a:rect l="l" t="t" r="r" b="b"/>
              <a:pathLst>
                <a:path w="2276" h="523" extrusionOk="0">
                  <a:moveTo>
                    <a:pt x="0" y="395"/>
                  </a:moveTo>
                  <a:cubicBezTo>
                    <a:pt x="59" y="209"/>
                    <a:pt x="59" y="209"/>
                    <a:pt x="175" y="93"/>
                  </a:cubicBezTo>
                  <a:cubicBezTo>
                    <a:pt x="198" y="128"/>
                    <a:pt x="244" y="174"/>
                    <a:pt x="291" y="232"/>
                  </a:cubicBezTo>
                  <a:cubicBezTo>
                    <a:pt x="418" y="267"/>
                    <a:pt x="581" y="337"/>
                    <a:pt x="743" y="325"/>
                  </a:cubicBezTo>
                  <a:cubicBezTo>
                    <a:pt x="894" y="302"/>
                    <a:pt x="1057" y="279"/>
                    <a:pt x="1208" y="186"/>
                  </a:cubicBezTo>
                  <a:cubicBezTo>
                    <a:pt x="1289" y="128"/>
                    <a:pt x="1382" y="93"/>
                    <a:pt x="1463" y="47"/>
                  </a:cubicBezTo>
                  <a:cubicBezTo>
                    <a:pt x="1533" y="0"/>
                    <a:pt x="1626" y="0"/>
                    <a:pt x="1695" y="58"/>
                  </a:cubicBezTo>
                  <a:cubicBezTo>
                    <a:pt x="1823" y="174"/>
                    <a:pt x="1974" y="163"/>
                    <a:pt x="2137" y="128"/>
                  </a:cubicBezTo>
                  <a:cubicBezTo>
                    <a:pt x="2160" y="116"/>
                    <a:pt x="2206" y="128"/>
                    <a:pt x="2276" y="151"/>
                  </a:cubicBezTo>
                  <a:cubicBezTo>
                    <a:pt x="2229" y="209"/>
                    <a:pt x="2218" y="232"/>
                    <a:pt x="2195" y="244"/>
                  </a:cubicBezTo>
                  <a:cubicBezTo>
                    <a:pt x="2055" y="360"/>
                    <a:pt x="1904" y="383"/>
                    <a:pt x="1730" y="360"/>
                  </a:cubicBezTo>
                  <a:cubicBezTo>
                    <a:pt x="1672" y="360"/>
                    <a:pt x="1614" y="337"/>
                    <a:pt x="1579" y="279"/>
                  </a:cubicBezTo>
                  <a:cubicBezTo>
                    <a:pt x="1568" y="244"/>
                    <a:pt x="1533" y="209"/>
                    <a:pt x="1510" y="174"/>
                  </a:cubicBezTo>
                  <a:cubicBezTo>
                    <a:pt x="1440" y="209"/>
                    <a:pt x="1359" y="232"/>
                    <a:pt x="1301" y="279"/>
                  </a:cubicBezTo>
                  <a:cubicBezTo>
                    <a:pt x="1173" y="395"/>
                    <a:pt x="999" y="418"/>
                    <a:pt x="836" y="500"/>
                  </a:cubicBezTo>
                  <a:cubicBezTo>
                    <a:pt x="778" y="523"/>
                    <a:pt x="685" y="523"/>
                    <a:pt x="639" y="500"/>
                  </a:cubicBezTo>
                  <a:cubicBezTo>
                    <a:pt x="511" y="407"/>
                    <a:pt x="360" y="418"/>
                    <a:pt x="221" y="441"/>
                  </a:cubicBezTo>
                  <a:cubicBezTo>
                    <a:pt x="163" y="407"/>
                    <a:pt x="82" y="395"/>
                    <a:pt x="0" y="395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22"/>
            <p:cNvSpPr/>
            <p:nvPr/>
          </p:nvSpPr>
          <p:spPr>
            <a:xfrm>
              <a:off x="3060600" y="3742250"/>
              <a:ext cx="43850" cy="10175"/>
            </a:xfrm>
            <a:custGeom>
              <a:avLst/>
              <a:gdLst/>
              <a:ahLst/>
              <a:cxnLst/>
              <a:rect l="l" t="t" r="r" b="b"/>
              <a:pathLst>
                <a:path w="1754" h="407" extrusionOk="0">
                  <a:moveTo>
                    <a:pt x="59" y="407"/>
                  </a:moveTo>
                  <a:cubicBezTo>
                    <a:pt x="1" y="302"/>
                    <a:pt x="47" y="233"/>
                    <a:pt x="105" y="221"/>
                  </a:cubicBezTo>
                  <a:cubicBezTo>
                    <a:pt x="372" y="152"/>
                    <a:pt x="628" y="1"/>
                    <a:pt x="918" y="24"/>
                  </a:cubicBezTo>
                  <a:cubicBezTo>
                    <a:pt x="1197" y="35"/>
                    <a:pt x="1487" y="35"/>
                    <a:pt x="1754" y="35"/>
                  </a:cubicBezTo>
                  <a:cubicBezTo>
                    <a:pt x="1754" y="117"/>
                    <a:pt x="1696" y="117"/>
                    <a:pt x="1649" y="140"/>
                  </a:cubicBezTo>
                  <a:cubicBezTo>
                    <a:pt x="1522" y="163"/>
                    <a:pt x="1382" y="210"/>
                    <a:pt x="1232" y="210"/>
                  </a:cubicBezTo>
                  <a:cubicBezTo>
                    <a:pt x="918" y="210"/>
                    <a:pt x="616" y="221"/>
                    <a:pt x="326" y="349"/>
                  </a:cubicBezTo>
                  <a:cubicBezTo>
                    <a:pt x="268" y="395"/>
                    <a:pt x="163" y="395"/>
                    <a:pt x="59" y="407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22"/>
            <p:cNvSpPr/>
            <p:nvPr/>
          </p:nvSpPr>
          <p:spPr>
            <a:xfrm>
              <a:off x="3115750" y="3743425"/>
              <a:ext cx="4100" cy="4075"/>
            </a:xfrm>
            <a:custGeom>
              <a:avLst/>
              <a:gdLst/>
              <a:ahLst/>
              <a:cxnLst/>
              <a:rect l="l" t="t" r="r" b="b"/>
              <a:pathLst>
                <a:path w="164" h="163" extrusionOk="0">
                  <a:moveTo>
                    <a:pt x="47" y="0"/>
                  </a:moveTo>
                  <a:cubicBezTo>
                    <a:pt x="59" y="0"/>
                    <a:pt x="94" y="12"/>
                    <a:pt x="94" y="12"/>
                  </a:cubicBezTo>
                  <a:cubicBezTo>
                    <a:pt x="117" y="58"/>
                    <a:pt x="163" y="93"/>
                    <a:pt x="117" y="139"/>
                  </a:cubicBezTo>
                  <a:cubicBezTo>
                    <a:pt x="117" y="139"/>
                    <a:pt x="105" y="163"/>
                    <a:pt x="94" y="163"/>
                  </a:cubicBezTo>
                  <a:cubicBezTo>
                    <a:pt x="36" y="139"/>
                    <a:pt x="1" y="105"/>
                    <a:pt x="1" y="58"/>
                  </a:cubicBezTo>
                  <a:cubicBezTo>
                    <a:pt x="36" y="46"/>
                    <a:pt x="47" y="12"/>
                    <a:pt x="47" y="0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97" name="Google Shape;1197;p22"/>
          <p:cNvGrpSpPr/>
          <p:nvPr/>
        </p:nvGrpSpPr>
        <p:grpSpPr>
          <a:xfrm rot="-2084963">
            <a:off x="6461954" y="-103695"/>
            <a:ext cx="1670611" cy="1197127"/>
            <a:chOff x="692625" y="2569725"/>
            <a:chExt cx="463800" cy="332350"/>
          </a:xfrm>
        </p:grpSpPr>
        <p:sp>
          <p:nvSpPr>
            <p:cNvPr id="1198" name="Google Shape;1198;p22"/>
            <p:cNvSpPr/>
            <p:nvPr/>
          </p:nvSpPr>
          <p:spPr>
            <a:xfrm>
              <a:off x="692625" y="2569725"/>
              <a:ext cx="463800" cy="332350"/>
            </a:xfrm>
            <a:custGeom>
              <a:avLst/>
              <a:gdLst/>
              <a:ahLst/>
              <a:cxnLst/>
              <a:rect l="l" t="t" r="r" b="b"/>
              <a:pathLst>
                <a:path w="18552" h="13294" extrusionOk="0">
                  <a:moveTo>
                    <a:pt x="15080" y="10669"/>
                  </a:moveTo>
                  <a:cubicBezTo>
                    <a:pt x="15313" y="10484"/>
                    <a:pt x="15533" y="10298"/>
                    <a:pt x="15754" y="10100"/>
                  </a:cubicBezTo>
                  <a:cubicBezTo>
                    <a:pt x="15998" y="10042"/>
                    <a:pt x="16207" y="9915"/>
                    <a:pt x="16462" y="9857"/>
                  </a:cubicBezTo>
                  <a:cubicBezTo>
                    <a:pt x="16648" y="9810"/>
                    <a:pt x="16868" y="9833"/>
                    <a:pt x="17066" y="9857"/>
                  </a:cubicBezTo>
                  <a:cubicBezTo>
                    <a:pt x="17309" y="9892"/>
                    <a:pt x="17518" y="10031"/>
                    <a:pt x="17716" y="10182"/>
                  </a:cubicBezTo>
                  <a:cubicBezTo>
                    <a:pt x="17797" y="10217"/>
                    <a:pt x="17855" y="10275"/>
                    <a:pt x="17913" y="10333"/>
                  </a:cubicBezTo>
                  <a:cubicBezTo>
                    <a:pt x="18111" y="10530"/>
                    <a:pt x="18285" y="10716"/>
                    <a:pt x="18343" y="11006"/>
                  </a:cubicBezTo>
                  <a:cubicBezTo>
                    <a:pt x="18424" y="11343"/>
                    <a:pt x="18401" y="11656"/>
                    <a:pt x="18401" y="11981"/>
                  </a:cubicBezTo>
                  <a:cubicBezTo>
                    <a:pt x="18401" y="12051"/>
                    <a:pt x="18389" y="12120"/>
                    <a:pt x="18366" y="12179"/>
                  </a:cubicBezTo>
                  <a:cubicBezTo>
                    <a:pt x="18227" y="12527"/>
                    <a:pt x="18006" y="12805"/>
                    <a:pt x="17693" y="12980"/>
                  </a:cubicBezTo>
                  <a:cubicBezTo>
                    <a:pt x="17495" y="13096"/>
                    <a:pt x="17286" y="13212"/>
                    <a:pt x="17042" y="13235"/>
                  </a:cubicBezTo>
                  <a:cubicBezTo>
                    <a:pt x="16752" y="13270"/>
                    <a:pt x="16474" y="13293"/>
                    <a:pt x="16183" y="13281"/>
                  </a:cubicBezTo>
                  <a:cubicBezTo>
                    <a:pt x="15998" y="13270"/>
                    <a:pt x="15812" y="13212"/>
                    <a:pt x="15661" y="13061"/>
                  </a:cubicBezTo>
                  <a:cubicBezTo>
                    <a:pt x="15487" y="12887"/>
                    <a:pt x="15313" y="12713"/>
                    <a:pt x="15197" y="12504"/>
                  </a:cubicBezTo>
                  <a:cubicBezTo>
                    <a:pt x="15069" y="12248"/>
                    <a:pt x="14918" y="11993"/>
                    <a:pt x="14883" y="11703"/>
                  </a:cubicBezTo>
                  <a:cubicBezTo>
                    <a:pt x="14732" y="11633"/>
                    <a:pt x="14570" y="11610"/>
                    <a:pt x="14419" y="11598"/>
                  </a:cubicBezTo>
                  <a:cubicBezTo>
                    <a:pt x="14105" y="11586"/>
                    <a:pt x="13803" y="11575"/>
                    <a:pt x="13513" y="11470"/>
                  </a:cubicBezTo>
                  <a:cubicBezTo>
                    <a:pt x="13339" y="11412"/>
                    <a:pt x="13142" y="11412"/>
                    <a:pt x="12933" y="11377"/>
                  </a:cubicBezTo>
                  <a:cubicBezTo>
                    <a:pt x="12759" y="11354"/>
                    <a:pt x="12596" y="11319"/>
                    <a:pt x="12422" y="11285"/>
                  </a:cubicBezTo>
                  <a:cubicBezTo>
                    <a:pt x="12213" y="11238"/>
                    <a:pt x="11992" y="11180"/>
                    <a:pt x="11760" y="11192"/>
                  </a:cubicBezTo>
                  <a:cubicBezTo>
                    <a:pt x="11702" y="11192"/>
                    <a:pt x="11633" y="11192"/>
                    <a:pt x="11575" y="11180"/>
                  </a:cubicBezTo>
                  <a:cubicBezTo>
                    <a:pt x="11296" y="11110"/>
                    <a:pt x="11017" y="11122"/>
                    <a:pt x="10739" y="11110"/>
                  </a:cubicBezTo>
                  <a:cubicBezTo>
                    <a:pt x="10599" y="11110"/>
                    <a:pt x="10448" y="11087"/>
                    <a:pt x="10321" y="11076"/>
                  </a:cubicBezTo>
                  <a:cubicBezTo>
                    <a:pt x="10100" y="11029"/>
                    <a:pt x="9903" y="11018"/>
                    <a:pt x="9682" y="11018"/>
                  </a:cubicBezTo>
                  <a:cubicBezTo>
                    <a:pt x="9322" y="11018"/>
                    <a:pt x="8974" y="11018"/>
                    <a:pt x="8614" y="11006"/>
                  </a:cubicBezTo>
                  <a:cubicBezTo>
                    <a:pt x="8440" y="11006"/>
                    <a:pt x="8266" y="10960"/>
                    <a:pt x="8092" y="10948"/>
                  </a:cubicBezTo>
                  <a:cubicBezTo>
                    <a:pt x="7952" y="10936"/>
                    <a:pt x="7825" y="10902"/>
                    <a:pt x="7697" y="10902"/>
                  </a:cubicBezTo>
                  <a:lnTo>
                    <a:pt x="5050" y="10902"/>
                  </a:lnTo>
                  <a:cubicBezTo>
                    <a:pt x="4899" y="10902"/>
                    <a:pt x="4737" y="10890"/>
                    <a:pt x="4574" y="10843"/>
                  </a:cubicBezTo>
                  <a:cubicBezTo>
                    <a:pt x="4388" y="10797"/>
                    <a:pt x="4203" y="10785"/>
                    <a:pt x="4005" y="10739"/>
                  </a:cubicBezTo>
                  <a:cubicBezTo>
                    <a:pt x="3738" y="10681"/>
                    <a:pt x="3460" y="10623"/>
                    <a:pt x="3169" y="10588"/>
                  </a:cubicBezTo>
                  <a:cubicBezTo>
                    <a:pt x="3018" y="10553"/>
                    <a:pt x="2868" y="10565"/>
                    <a:pt x="2705" y="10565"/>
                  </a:cubicBezTo>
                  <a:cubicBezTo>
                    <a:pt x="2496" y="10565"/>
                    <a:pt x="2299" y="10600"/>
                    <a:pt x="2113" y="10495"/>
                  </a:cubicBezTo>
                  <a:cubicBezTo>
                    <a:pt x="2067" y="10472"/>
                    <a:pt x="1997" y="10484"/>
                    <a:pt x="1939" y="10484"/>
                  </a:cubicBezTo>
                  <a:cubicBezTo>
                    <a:pt x="1858" y="10472"/>
                    <a:pt x="1776" y="10449"/>
                    <a:pt x="1707" y="10426"/>
                  </a:cubicBezTo>
                  <a:cubicBezTo>
                    <a:pt x="1625" y="10391"/>
                    <a:pt x="1567" y="10356"/>
                    <a:pt x="1498" y="10333"/>
                  </a:cubicBezTo>
                  <a:cubicBezTo>
                    <a:pt x="1196" y="10275"/>
                    <a:pt x="975" y="10089"/>
                    <a:pt x="801" y="9845"/>
                  </a:cubicBezTo>
                  <a:cubicBezTo>
                    <a:pt x="720" y="9717"/>
                    <a:pt x="604" y="9578"/>
                    <a:pt x="499" y="9450"/>
                  </a:cubicBezTo>
                  <a:cubicBezTo>
                    <a:pt x="325" y="9230"/>
                    <a:pt x="197" y="8998"/>
                    <a:pt x="163" y="8707"/>
                  </a:cubicBezTo>
                  <a:cubicBezTo>
                    <a:pt x="163" y="8673"/>
                    <a:pt x="139" y="8615"/>
                    <a:pt x="116" y="8568"/>
                  </a:cubicBezTo>
                  <a:cubicBezTo>
                    <a:pt x="23" y="8359"/>
                    <a:pt x="0" y="8162"/>
                    <a:pt x="0" y="7941"/>
                  </a:cubicBezTo>
                  <a:lnTo>
                    <a:pt x="0" y="6502"/>
                  </a:lnTo>
                  <a:cubicBezTo>
                    <a:pt x="0" y="6328"/>
                    <a:pt x="23" y="6153"/>
                    <a:pt x="81" y="6002"/>
                  </a:cubicBezTo>
                  <a:cubicBezTo>
                    <a:pt x="139" y="5828"/>
                    <a:pt x="139" y="5631"/>
                    <a:pt x="197" y="5457"/>
                  </a:cubicBezTo>
                  <a:lnTo>
                    <a:pt x="279" y="5201"/>
                  </a:lnTo>
                  <a:cubicBezTo>
                    <a:pt x="348" y="4981"/>
                    <a:pt x="453" y="4795"/>
                    <a:pt x="639" y="4644"/>
                  </a:cubicBezTo>
                  <a:cubicBezTo>
                    <a:pt x="685" y="4609"/>
                    <a:pt x="743" y="4563"/>
                    <a:pt x="755" y="4516"/>
                  </a:cubicBezTo>
                  <a:cubicBezTo>
                    <a:pt x="813" y="4354"/>
                    <a:pt x="952" y="4284"/>
                    <a:pt x="1080" y="4215"/>
                  </a:cubicBezTo>
                  <a:cubicBezTo>
                    <a:pt x="1324" y="4087"/>
                    <a:pt x="1591" y="3948"/>
                    <a:pt x="1858" y="3890"/>
                  </a:cubicBezTo>
                  <a:cubicBezTo>
                    <a:pt x="1974" y="3866"/>
                    <a:pt x="2090" y="3820"/>
                    <a:pt x="2206" y="3773"/>
                  </a:cubicBezTo>
                  <a:cubicBezTo>
                    <a:pt x="2287" y="3762"/>
                    <a:pt x="2357" y="3750"/>
                    <a:pt x="2415" y="3750"/>
                  </a:cubicBezTo>
                  <a:cubicBezTo>
                    <a:pt x="2519" y="3739"/>
                    <a:pt x="2612" y="3704"/>
                    <a:pt x="2717" y="3704"/>
                  </a:cubicBezTo>
                  <a:cubicBezTo>
                    <a:pt x="2833" y="3692"/>
                    <a:pt x="2937" y="3681"/>
                    <a:pt x="3053" y="3681"/>
                  </a:cubicBezTo>
                  <a:cubicBezTo>
                    <a:pt x="4214" y="3681"/>
                    <a:pt x="5364" y="3681"/>
                    <a:pt x="6524" y="3692"/>
                  </a:cubicBezTo>
                  <a:cubicBezTo>
                    <a:pt x="6664" y="3692"/>
                    <a:pt x="6815" y="3692"/>
                    <a:pt x="6942" y="3646"/>
                  </a:cubicBezTo>
                  <a:cubicBezTo>
                    <a:pt x="7012" y="3623"/>
                    <a:pt x="7105" y="3623"/>
                    <a:pt x="7186" y="3623"/>
                  </a:cubicBezTo>
                  <a:cubicBezTo>
                    <a:pt x="7523" y="3623"/>
                    <a:pt x="7836" y="3634"/>
                    <a:pt x="8173" y="3634"/>
                  </a:cubicBezTo>
                  <a:cubicBezTo>
                    <a:pt x="8266" y="3634"/>
                    <a:pt x="8347" y="3623"/>
                    <a:pt x="8452" y="3599"/>
                  </a:cubicBezTo>
                  <a:cubicBezTo>
                    <a:pt x="8695" y="3565"/>
                    <a:pt x="8846" y="3402"/>
                    <a:pt x="8904" y="3158"/>
                  </a:cubicBezTo>
                  <a:cubicBezTo>
                    <a:pt x="8928" y="3054"/>
                    <a:pt x="8986" y="2949"/>
                    <a:pt x="9020" y="2845"/>
                  </a:cubicBezTo>
                  <a:cubicBezTo>
                    <a:pt x="9055" y="2729"/>
                    <a:pt x="9102" y="2613"/>
                    <a:pt x="9160" y="2520"/>
                  </a:cubicBezTo>
                  <a:cubicBezTo>
                    <a:pt x="9218" y="2369"/>
                    <a:pt x="9287" y="2241"/>
                    <a:pt x="9392" y="2125"/>
                  </a:cubicBezTo>
                  <a:cubicBezTo>
                    <a:pt x="9543" y="1974"/>
                    <a:pt x="9694" y="1846"/>
                    <a:pt x="9845" y="1719"/>
                  </a:cubicBezTo>
                  <a:cubicBezTo>
                    <a:pt x="9868" y="1684"/>
                    <a:pt x="9926" y="1672"/>
                    <a:pt x="9949" y="1649"/>
                  </a:cubicBezTo>
                  <a:cubicBezTo>
                    <a:pt x="9972" y="1486"/>
                    <a:pt x="10135" y="1452"/>
                    <a:pt x="10239" y="1394"/>
                  </a:cubicBezTo>
                  <a:cubicBezTo>
                    <a:pt x="10599" y="1208"/>
                    <a:pt x="10971" y="1022"/>
                    <a:pt x="11354" y="836"/>
                  </a:cubicBezTo>
                  <a:cubicBezTo>
                    <a:pt x="11633" y="697"/>
                    <a:pt x="11900" y="558"/>
                    <a:pt x="12178" y="442"/>
                  </a:cubicBezTo>
                  <a:cubicBezTo>
                    <a:pt x="12399" y="349"/>
                    <a:pt x="12619" y="256"/>
                    <a:pt x="12863" y="268"/>
                  </a:cubicBezTo>
                  <a:cubicBezTo>
                    <a:pt x="12910" y="268"/>
                    <a:pt x="12968" y="268"/>
                    <a:pt x="13002" y="233"/>
                  </a:cubicBezTo>
                  <a:cubicBezTo>
                    <a:pt x="13142" y="151"/>
                    <a:pt x="13281" y="163"/>
                    <a:pt x="13409" y="221"/>
                  </a:cubicBezTo>
                  <a:cubicBezTo>
                    <a:pt x="13513" y="268"/>
                    <a:pt x="13606" y="268"/>
                    <a:pt x="13699" y="221"/>
                  </a:cubicBezTo>
                  <a:cubicBezTo>
                    <a:pt x="13757" y="198"/>
                    <a:pt x="13815" y="209"/>
                    <a:pt x="13873" y="198"/>
                  </a:cubicBezTo>
                  <a:cubicBezTo>
                    <a:pt x="13989" y="175"/>
                    <a:pt x="14129" y="151"/>
                    <a:pt x="14245" y="140"/>
                  </a:cubicBezTo>
                  <a:cubicBezTo>
                    <a:pt x="14338" y="117"/>
                    <a:pt x="14442" y="105"/>
                    <a:pt x="14546" y="105"/>
                  </a:cubicBezTo>
                  <a:cubicBezTo>
                    <a:pt x="14663" y="105"/>
                    <a:pt x="14790" y="105"/>
                    <a:pt x="14906" y="47"/>
                  </a:cubicBezTo>
                  <a:cubicBezTo>
                    <a:pt x="14976" y="24"/>
                    <a:pt x="15069" y="24"/>
                    <a:pt x="15150" y="24"/>
                  </a:cubicBezTo>
                  <a:cubicBezTo>
                    <a:pt x="15487" y="24"/>
                    <a:pt x="15835" y="35"/>
                    <a:pt x="16172" y="24"/>
                  </a:cubicBezTo>
                  <a:cubicBezTo>
                    <a:pt x="16462" y="0"/>
                    <a:pt x="16683" y="163"/>
                    <a:pt x="16880" y="314"/>
                  </a:cubicBezTo>
                  <a:cubicBezTo>
                    <a:pt x="17263" y="581"/>
                    <a:pt x="17449" y="976"/>
                    <a:pt x="17588" y="1394"/>
                  </a:cubicBezTo>
                  <a:cubicBezTo>
                    <a:pt x="17669" y="1614"/>
                    <a:pt x="17739" y="1823"/>
                    <a:pt x="17902" y="1974"/>
                  </a:cubicBezTo>
                  <a:cubicBezTo>
                    <a:pt x="17983" y="2079"/>
                    <a:pt x="18029" y="2229"/>
                    <a:pt x="18076" y="2369"/>
                  </a:cubicBezTo>
                  <a:cubicBezTo>
                    <a:pt x="18145" y="2636"/>
                    <a:pt x="18250" y="2891"/>
                    <a:pt x="18215" y="3170"/>
                  </a:cubicBezTo>
                  <a:cubicBezTo>
                    <a:pt x="18203" y="3390"/>
                    <a:pt x="18111" y="3483"/>
                    <a:pt x="17902" y="3483"/>
                  </a:cubicBezTo>
                  <a:lnTo>
                    <a:pt x="17495" y="3483"/>
                  </a:lnTo>
                  <a:cubicBezTo>
                    <a:pt x="17263" y="3483"/>
                    <a:pt x="17124" y="3402"/>
                    <a:pt x="17112" y="3181"/>
                  </a:cubicBezTo>
                  <a:cubicBezTo>
                    <a:pt x="17089" y="2903"/>
                    <a:pt x="16973" y="2647"/>
                    <a:pt x="17008" y="2369"/>
                  </a:cubicBezTo>
                  <a:cubicBezTo>
                    <a:pt x="17031" y="2253"/>
                    <a:pt x="16996" y="2148"/>
                    <a:pt x="16926" y="2055"/>
                  </a:cubicBezTo>
                  <a:cubicBezTo>
                    <a:pt x="16799" y="1881"/>
                    <a:pt x="16741" y="1672"/>
                    <a:pt x="16683" y="1452"/>
                  </a:cubicBezTo>
                  <a:cubicBezTo>
                    <a:pt x="16601" y="1196"/>
                    <a:pt x="16450" y="1045"/>
                    <a:pt x="16183" y="1045"/>
                  </a:cubicBezTo>
                  <a:lnTo>
                    <a:pt x="14651" y="1045"/>
                  </a:lnTo>
                  <a:cubicBezTo>
                    <a:pt x="14570" y="1045"/>
                    <a:pt x="14488" y="1080"/>
                    <a:pt x="14419" y="1092"/>
                  </a:cubicBezTo>
                  <a:cubicBezTo>
                    <a:pt x="14326" y="1103"/>
                    <a:pt x="14256" y="1138"/>
                    <a:pt x="14163" y="1138"/>
                  </a:cubicBezTo>
                  <a:cubicBezTo>
                    <a:pt x="14024" y="1150"/>
                    <a:pt x="13873" y="1161"/>
                    <a:pt x="13792" y="1301"/>
                  </a:cubicBezTo>
                  <a:cubicBezTo>
                    <a:pt x="13780" y="1324"/>
                    <a:pt x="13722" y="1336"/>
                    <a:pt x="13687" y="1359"/>
                  </a:cubicBezTo>
                  <a:cubicBezTo>
                    <a:pt x="13467" y="1428"/>
                    <a:pt x="13258" y="1510"/>
                    <a:pt x="13002" y="1533"/>
                  </a:cubicBezTo>
                  <a:cubicBezTo>
                    <a:pt x="12875" y="1533"/>
                    <a:pt x="12747" y="1591"/>
                    <a:pt x="12619" y="1603"/>
                  </a:cubicBezTo>
                  <a:cubicBezTo>
                    <a:pt x="12480" y="1603"/>
                    <a:pt x="12352" y="1661"/>
                    <a:pt x="12236" y="1672"/>
                  </a:cubicBezTo>
                  <a:cubicBezTo>
                    <a:pt x="12004" y="1707"/>
                    <a:pt x="11807" y="1777"/>
                    <a:pt x="11598" y="1846"/>
                  </a:cubicBezTo>
                  <a:cubicBezTo>
                    <a:pt x="11226" y="1974"/>
                    <a:pt x="10901" y="2171"/>
                    <a:pt x="10681" y="2520"/>
                  </a:cubicBezTo>
                  <a:cubicBezTo>
                    <a:pt x="10681" y="2531"/>
                    <a:pt x="10669" y="2531"/>
                    <a:pt x="10669" y="2543"/>
                  </a:cubicBezTo>
                  <a:cubicBezTo>
                    <a:pt x="10437" y="2729"/>
                    <a:pt x="10321" y="2996"/>
                    <a:pt x="10239" y="3251"/>
                  </a:cubicBezTo>
                  <a:cubicBezTo>
                    <a:pt x="10193" y="3390"/>
                    <a:pt x="10147" y="3506"/>
                    <a:pt x="10147" y="3634"/>
                  </a:cubicBezTo>
                  <a:cubicBezTo>
                    <a:pt x="10147" y="3715"/>
                    <a:pt x="10147" y="3820"/>
                    <a:pt x="10123" y="3913"/>
                  </a:cubicBezTo>
                  <a:cubicBezTo>
                    <a:pt x="10007" y="4203"/>
                    <a:pt x="10077" y="4493"/>
                    <a:pt x="10147" y="4783"/>
                  </a:cubicBezTo>
                  <a:cubicBezTo>
                    <a:pt x="10158" y="4842"/>
                    <a:pt x="10205" y="4876"/>
                    <a:pt x="10251" y="4923"/>
                  </a:cubicBezTo>
                  <a:cubicBezTo>
                    <a:pt x="10367" y="5016"/>
                    <a:pt x="10472" y="5097"/>
                    <a:pt x="10588" y="5190"/>
                  </a:cubicBezTo>
                  <a:cubicBezTo>
                    <a:pt x="10762" y="5306"/>
                    <a:pt x="10913" y="5399"/>
                    <a:pt x="11087" y="5515"/>
                  </a:cubicBezTo>
                  <a:cubicBezTo>
                    <a:pt x="11122" y="5538"/>
                    <a:pt x="11145" y="5561"/>
                    <a:pt x="11168" y="5561"/>
                  </a:cubicBezTo>
                  <a:cubicBezTo>
                    <a:pt x="11516" y="5654"/>
                    <a:pt x="11830" y="5828"/>
                    <a:pt x="12167" y="5944"/>
                  </a:cubicBezTo>
                  <a:cubicBezTo>
                    <a:pt x="12271" y="5968"/>
                    <a:pt x="12364" y="6026"/>
                    <a:pt x="12468" y="6072"/>
                  </a:cubicBezTo>
                  <a:cubicBezTo>
                    <a:pt x="12585" y="6119"/>
                    <a:pt x="12712" y="6153"/>
                    <a:pt x="12852" y="6188"/>
                  </a:cubicBezTo>
                  <a:cubicBezTo>
                    <a:pt x="13084" y="6246"/>
                    <a:pt x="13293" y="6316"/>
                    <a:pt x="13513" y="6409"/>
                  </a:cubicBezTo>
                  <a:cubicBezTo>
                    <a:pt x="13676" y="6467"/>
                    <a:pt x="13803" y="6548"/>
                    <a:pt x="13815" y="6757"/>
                  </a:cubicBezTo>
                  <a:cubicBezTo>
                    <a:pt x="14140" y="6838"/>
                    <a:pt x="14430" y="6931"/>
                    <a:pt x="14732" y="6954"/>
                  </a:cubicBezTo>
                  <a:lnTo>
                    <a:pt x="14767" y="6954"/>
                  </a:lnTo>
                  <a:cubicBezTo>
                    <a:pt x="15034" y="7105"/>
                    <a:pt x="15348" y="7024"/>
                    <a:pt x="15638" y="7059"/>
                  </a:cubicBezTo>
                  <a:cubicBezTo>
                    <a:pt x="15731" y="7070"/>
                    <a:pt x="15835" y="7059"/>
                    <a:pt x="15940" y="7070"/>
                  </a:cubicBezTo>
                  <a:cubicBezTo>
                    <a:pt x="16044" y="7082"/>
                    <a:pt x="16137" y="7070"/>
                    <a:pt x="16230" y="7001"/>
                  </a:cubicBezTo>
                  <a:cubicBezTo>
                    <a:pt x="16253" y="6966"/>
                    <a:pt x="16299" y="6954"/>
                    <a:pt x="16334" y="6943"/>
                  </a:cubicBezTo>
                  <a:cubicBezTo>
                    <a:pt x="16636" y="6850"/>
                    <a:pt x="16810" y="6618"/>
                    <a:pt x="16973" y="6362"/>
                  </a:cubicBezTo>
                  <a:cubicBezTo>
                    <a:pt x="17031" y="6258"/>
                    <a:pt x="17089" y="6177"/>
                    <a:pt x="17147" y="6072"/>
                  </a:cubicBezTo>
                  <a:cubicBezTo>
                    <a:pt x="17182" y="5979"/>
                    <a:pt x="17240" y="5898"/>
                    <a:pt x="17286" y="5793"/>
                  </a:cubicBezTo>
                  <a:cubicBezTo>
                    <a:pt x="17321" y="5724"/>
                    <a:pt x="17321" y="5631"/>
                    <a:pt x="17275" y="5561"/>
                  </a:cubicBezTo>
                  <a:cubicBezTo>
                    <a:pt x="17147" y="5271"/>
                    <a:pt x="17147" y="4969"/>
                    <a:pt x="17263" y="4679"/>
                  </a:cubicBezTo>
                  <a:cubicBezTo>
                    <a:pt x="17298" y="4563"/>
                    <a:pt x="17344" y="4435"/>
                    <a:pt x="17356" y="4296"/>
                  </a:cubicBezTo>
                  <a:cubicBezTo>
                    <a:pt x="17379" y="4122"/>
                    <a:pt x="17507" y="4040"/>
                    <a:pt x="17635" y="4029"/>
                  </a:cubicBezTo>
                  <a:cubicBezTo>
                    <a:pt x="17878" y="3982"/>
                    <a:pt x="18111" y="3971"/>
                    <a:pt x="18343" y="4099"/>
                  </a:cubicBezTo>
                  <a:cubicBezTo>
                    <a:pt x="18447" y="4157"/>
                    <a:pt x="18517" y="4226"/>
                    <a:pt x="18540" y="4354"/>
                  </a:cubicBezTo>
                  <a:cubicBezTo>
                    <a:pt x="18552" y="4493"/>
                    <a:pt x="18552" y="4621"/>
                    <a:pt x="18505" y="4749"/>
                  </a:cubicBezTo>
                  <a:cubicBezTo>
                    <a:pt x="18436" y="4981"/>
                    <a:pt x="18308" y="5190"/>
                    <a:pt x="18215" y="5422"/>
                  </a:cubicBezTo>
                  <a:cubicBezTo>
                    <a:pt x="18029" y="5863"/>
                    <a:pt x="17809" y="6304"/>
                    <a:pt x="17588" y="6757"/>
                  </a:cubicBezTo>
                  <a:cubicBezTo>
                    <a:pt x="17553" y="7047"/>
                    <a:pt x="17286" y="7198"/>
                    <a:pt x="17159" y="7430"/>
                  </a:cubicBezTo>
                  <a:lnTo>
                    <a:pt x="17112" y="7477"/>
                  </a:lnTo>
                  <a:lnTo>
                    <a:pt x="16416" y="7872"/>
                  </a:lnTo>
                  <a:cubicBezTo>
                    <a:pt x="16358" y="7895"/>
                    <a:pt x="16288" y="7918"/>
                    <a:pt x="16218" y="7930"/>
                  </a:cubicBezTo>
                  <a:cubicBezTo>
                    <a:pt x="16172" y="7941"/>
                    <a:pt x="16114" y="7930"/>
                    <a:pt x="16067" y="7941"/>
                  </a:cubicBezTo>
                  <a:cubicBezTo>
                    <a:pt x="15707" y="8092"/>
                    <a:pt x="15313" y="7999"/>
                    <a:pt x="14953" y="8011"/>
                  </a:cubicBezTo>
                  <a:cubicBezTo>
                    <a:pt x="14825" y="8011"/>
                    <a:pt x="14686" y="7976"/>
                    <a:pt x="14570" y="7930"/>
                  </a:cubicBezTo>
                  <a:cubicBezTo>
                    <a:pt x="14279" y="7837"/>
                    <a:pt x="13966" y="7860"/>
                    <a:pt x="13699" y="7663"/>
                  </a:cubicBezTo>
                  <a:cubicBezTo>
                    <a:pt x="13664" y="7639"/>
                    <a:pt x="13583" y="7639"/>
                    <a:pt x="13525" y="7651"/>
                  </a:cubicBezTo>
                  <a:cubicBezTo>
                    <a:pt x="13281" y="7686"/>
                    <a:pt x="13037" y="7651"/>
                    <a:pt x="12817" y="7535"/>
                  </a:cubicBezTo>
                  <a:cubicBezTo>
                    <a:pt x="12735" y="7488"/>
                    <a:pt x="12654" y="7430"/>
                    <a:pt x="12538" y="7407"/>
                  </a:cubicBezTo>
                  <a:cubicBezTo>
                    <a:pt x="12329" y="7349"/>
                    <a:pt x="12120" y="7256"/>
                    <a:pt x="11900" y="7187"/>
                  </a:cubicBezTo>
                  <a:cubicBezTo>
                    <a:pt x="11865" y="7175"/>
                    <a:pt x="11807" y="7163"/>
                    <a:pt x="11760" y="7129"/>
                  </a:cubicBezTo>
                  <a:cubicBezTo>
                    <a:pt x="11656" y="7059"/>
                    <a:pt x="11540" y="7012"/>
                    <a:pt x="11424" y="6966"/>
                  </a:cubicBezTo>
                  <a:cubicBezTo>
                    <a:pt x="11296" y="6931"/>
                    <a:pt x="11180" y="6850"/>
                    <a:pt x="11064" y="6815"/>
                  </a:cubicBezTo>
                  <a:cubicBezTo>
                    <a:pt x="10971" y="6769"/>
                    <a:pt x="10901" y="6722"/>
                    <a:pt x="10820" y="6699"/>
                  </a:cubicBezTo>
                  <a:cubicBezTo>
                    <a:pt x="10483" y="6618"/>
                    <a:pt x="10205" y="6420"/>
                    <a:pt x="9903" y="6269"/>
                  </a:cubicBezTo>
                  <a:cubicBezTo>
                    <a:pt x="9845" y="6246"/>
                    <a:pt x="9798" y="6200"/>
                    <a:pt x="9752" y="6153"/>
                  </a:cubicBezTo>
                  <a:cubicBezTo>
                    <a:pt x="9636" y="6072"/>
                    <a:pt x="9554" y="5956"/>
                    <a:pt x="9427" y="5886"/>
                  </a:cubicBezTo>
                  <a:cubicBezTo>
                    <a:pt x="9229" y="5782"/>
                    <a:pt x="9102" y="5631"/>
                    <a:pt x="9032" y="5434"/>
                  </a:cubicBezTo>
                  <a:cubicBezTo>
                    <a:pt x="8939" y="5213"/>
                    <a:pt x="8788" y="5027"/>
                    <a:pt x="8626" y="4853"/>
                  </a:cubicBezTo>
                  <a:cubicBezTo>
                    <a:pt x="8463" y="4679"/>
                    <a:pt x="8243" y="4621"/>
                    <a:pt x="8010" y="4609"/>
                  </a:cubicBezTo>
                  <a:cubicBezTo>
                    <a:pt x="7871" y="4586"/>
                    <a:pt x="7720" y="4609"/>
                    <a:pt x="7581" y="4609"/>
                  </a:cubicBezTo>
                  <a:lnTo>
                    <a:pt x="4226" y="4609"/>
                  </a:lnTo>
                  <a:cubicBezTo>
                    <a:pt x="4063" y="4609"/>
                    <a:pt x="3924" y="4621"/>
                    <a:pt x="3773" y="4667"/>
                  </a:cubicBezTo>
                  <a:cubicBezTo>
                    <a:pt x="3645" y="4702"/>
                    <a:pt x="3483" y="4691"/>
                    <a:pt x="3355" y="4691"/>
                  </a:cubicBezTo>
                  <a:cubicBezTo>
                    <a:pt x="3018" y="4679"/>
                    <a:pt x="2693" y="4725"/>
                    <a:pt x="2368" y="4853"/>
                  </a:cubicBezTo>
                  <a:cubicBezTo>
                    <a:pt x="2287" y="4900"/>
                    <a:pt x="2183" y="4911"/>
                    <a:pt x="2078" y="4934"/>
                  </a:cubicBezTo>
                  <a:cubicBezTo>
                    <a:pt x="1741" y="5074"/>
                    <a:pt x="1474" y="5248"/>
                    <a:pt x="1312" y="5596"/>
                  </a:cubicBezTo>
                  <a:cubicBezTo>
                    <a:pt x="1219" y="5793"/>
                    <a:pt x="1126" y="5979"/>
                    <a:pt x="1161" y="6200"/>
                  </a:cubicBezTo>
                  <a:cubicBezTo>
                    <a:pt x="1161" y="6246"/>
                    <a:pt x="1161" y="6293"/>
                    <a:pt x="1149" y="6316"/>
                  </a:cubicBezTo>
                  <a:cubicBezTo>
                    <a:pt x="1045" y="6525"/>
                    <a:pt x="1091" y="6734"/>
                    <a:pt x="1080" y="6954"/>
                  </a:cubicBezTo>
                  <a:cubicBezTo>
                    <a:pt x="1080" y="7187"/>
                    <a:pt x="1091" y="7407"/>
                    <a:pt x="1080" y="7639"/>
                  </a:cubicBezTo>
                  <a:cubicBezTo>
                    <a:pt x="1068" y="7930"/>
                    <a:pt x="1149" y="8185"/>
                    <a:pt x="1219" y="8475"/>
                  </a:cubicBezTo>
                  <a:cubicBezTo>
                    <a:pt x="1265" y="8684"/>
                    <a:pt x="1393" y="8823"/>
                    <a:pt x="1544" y="8963"/>
                  </a:cubicBezTo>
                  <a:cubicBezTo>
                    <a:pt x="1707" y="9102"/>
                    <a:pt x="1846" y="9253"/>
                    <a:pt x="2032" y="9369"/>
                  </a:cubicBezTo>
                  <a:cubicBezTo>
                    <a:pt x="2241" y="9497"/>
                    <a:pt x="2438" y="9601"/>
                    <a:pt x="2670" y="9636"/>
                  </a:cubicBezTo>
                  <a:cubicBezTo>
                    <a:pt x="2984" y="9694"/>
                    <a:pt x="3274" y="9752"/>
                    <a:pt x="3587" y="9752"/>
                  </a:cubicBezTo>
                  <a:cubicBezTo>
                    <a:pt x="3634" y="9752"/>
                    <a:pt x="3692" y="9752"/>
                    <a:pt x="3738" y="9775"/>
                  </a:cubicBezTo>
                  <a:cubicBezTo>
                    <a:pt x="3947" y="9868"/>
                    <a:pt x="4168" y="9845"/>
                    <a:pt x="4400" y="9845"/>
                  </a:cubicBezTo>
                  <a:cubicBezTo>
                    <a:pt x="4609" y="9845"/>
                    <a:pt x="4806" y="9810"/>
                    <a:pt x="5015" y="9915"/>
                  </a:cubicBezTo>
                  <a:cubicBezTo>
                    <a:pt x="5073" y="9950"/>
                    <a:pt x="5155" y="9926"/>
                    <a:pt x="5224" y="9926"/>
                  </a:cubicBezTo>
                  <a:cubicBezTo>
                    <a:pt x="5828" y="9868"/>
                    <a:pt x="6420" y="9915"/>
                    <a:pt x="7012" y="9915"/>
                  </a:cubicBezTo>
                  <a:cubicBezTo>
                    <a:pt x="7059" y="9915"/>
                    <a:pt x="7105" y="9915"/>
                    <a:pt x="7128" y="9926"/>
                  </a:cubicBezTo>
                  <a:cubicBezTo>
                    <a:pt x="7302" y="10019"/>
                    <a:pt x="7488" y="9984"/>
                    <a:pt x="7662" y="10008"/>
                  </a:cubicBezTo>
                  <a:lnTo>
                    <a:pt x="8521" y="10008"/>
                  </a:lnTo>
                  <a:cubicBezTo>
                    <a:pt x="8707" y="10008"/>
                    <a:pt x="8881" y="9984"/>
                    <a:pt x="9055" y="10066"/>
                  </a:cubicBezTo>
                  <a:cubicBezTo>
                    <a:pt x="9137" y="10089"/>
                    <a:pt x="9218" y="10077"/>
                    <a:pt x="9311" y="10077"/>
                  </a:cubicBezTo>
                  <a:lnTo>
                    <a:pt x="10263" y="10077"/>
                  </a:lnTo>
                  <a:cubicBezTo>
                    <a:pt x="10379" y="10077"/>
                    <a:pt x="10506" y="10100"/>
                    <a:pt x="10623" y="10135"/>
                  </a:cubicBezTo>
                  <a:cubicBezTo>
                    <a:pt x="10646" y="10135"/>
                    <a:pt x="10669" y="10147"/>
                    <a:pt x="10681" y="10147"/>
                  </a:cubicBezTo>
                  <a:cubicBezTo>
                    <a:pt x="10936" y="10182"/>
                    <a:pt x="11168" y="10217"/>
                    <a:pt x="11412" y="10251"/>
                  </a:cubicBezTo>
                  <a:cubicBezTo>
                    <a:pt x="11644" y="10275"/>
                    <a:pt x="11876" y="10298"/>
                    <a:pt x="12109" y="10321"/>
                  </a:cubicBezTo>
                  <a:cubicBezTo>
                    <a:pt x="12364" y="10356"/>
                    <a:pt x="12631" y="10391"/>
                    <a:pt x="12886" y="10426"/>
                  </a:cubicBezTo>
                  <a:cubicBezTo>
                    <a:pt x="12979" y="10437"/>
                    <a:pt x="13060" y="10449"/>
                    <a:pt x="13165" y="10484"/>
                  </a:cubicBezTo>
                  <a:cubicBezTo>
                    <a:pt x="13223" y="10495"/>
                    <a:pt x="13281" y="10530"/>
                    <a:pt x="13339" y="10507"/>
                  </a:cubicBezTo>
                  <a:cubicBezTo>
                    <a:pt x="13629" y="10507"/>
                    <a:pt x="13908" y="10600"/>
                    <a:pt x="14187" y="10658"/>
                  </a:cubicBezTo>
                  <a:cubicBezTo>
                    <a:pt x="14303" y="10669"/>
                    <a:pt x="14430" y="10681"/>
                    <a:pt x="14546" y="10681"/>
                  </a:cubicBezTo>
                  <a:cubicBezTo>
                    <a:pt x="14732" y="10646"/>
                    <a:pt x="14918" y="10658"/>
                    <a:pt x="15080" y="10669"/>
                  </a:cubicBezTo>
                  <a:close/>
                  <a:moveTo>
                    <a:pt x="13258" y="488"/>
                  </a:moveTo>
                  <a:lnTo>
                    <a:pt x="12933" y="488"/>
                  </a:lnTo>
                  <a:cubicBezTo>
                    <a:pt x="12805" y="488"/>
                    <a:pt x="12677" y="511"/>
                    <a:pt x="12561" y="569"/>
                  </a:cubicBezTo>
                  <a:cubicBezTo>
                    <a:pt x="12364" y="674"/>
                    <a:pt x="12167" y="732"/>
                    <a:pt x="11958" y="813"/>
                  </a:cubicBezTo>
                  <a:cubicBezTo>
                    <a:pt x="11644" y="952"/>
                    <a:pt x="11319" y="1092"/>
                    <a:pt x="11017" y="1243"/>
                  </a:cubicBezTo>
                  <a:cubicBezTo>
                    <a:pt x="10901" y="1301"/>
                    <a:pt x="10820" y="1370"/>
                    <a:pt x="10715" y="1440"/>
                  </a:cubicBezTo>
                  <a:cubicBezTo>
                    <a:pt x="10599" y="1533"/>
                    <a:pt x="10506" y="1614"/>
                    <a:pt x="10390" y="1707"/>
                  </a:cubicBezTo>
                  <a:cubicBezTo>
                    <a:pt x="10205" y="1835"/>
                    <a:pt x="10019" y="1951"/>
                    <a:pt x="9845" y="2090"/>
                  </a:cubicBezTo>
                  <a:cubicBezTo>
                    <a:pt x="9717" y="2195"/>
                    <a:pt x="9613" y="2299"/>
                    <a:pt x="9554" y="2438"/>
                  </a:cubicBezTo>
                  <a:cubicBezTo>
                    <a:pt x="9427" y="2729"/>
                    <a:pt x="9276" y="3007"/>
                    <a:pt x="9195" y="3309"/>
                  </a:cubicBezTo>
                  <a:cubicBezTo>
                    <a:pt x="9113" y="3553"/>
                    <a:pt x="8974" y="3762"/>
                    <a:pt x="8695" y="3832"/>
                  </a:cubicBezTo>
                  <a:cubicBezTo>
                    <a:pt x="8568" y="3866"/>
                    <a:pt x="8452" y="3924"/>
                    <a:pt x="8324" y="3866"/>
                  </a:cubicBezTo>
                  <a:cubicBezTo>
                    <a:pt x="8277" y="3843"/>
                    <a:pt x="8219" y="3843"/>
                    <a:pt x="8173" y="3843"/>
                  </a:cubicBezTo>
                  <a:cubicBezTo>
                    <a:pt x="7883" y="3843"/>
                    <a:pt x="7581" y="3866"/>
                    <a:pt x="7291" y="3866"/>
                  </a:cubicBezTo>
                  <a:cubicBezTo>
                    <a:pt x="7198" y="3866"/>
                    <a:pt x="7117" y="3866"/>
                    <a:pt x="7047" y="3890"/>
                  </a:cubicBezTo>
                  <a:cubicBezTo>
                    <a:pt x="6908" y="3948"/>
                    <a:pt x="6768" y="3948"/>
                    <a:pt x="6617" y="3948"/>
                  </a:cubicBezTo>
                  <a:cubicBezTo>
                    <a:pt x="5538" y="3948"/>
                    <a:pt x="4458" y="3948"/>
                    <a:pt x="3367" y="3971"/>
                  </a:cubicBezTo>
                  <a:cubicBezTo>
                    <a:pt x="3158" y="3971"/>
                    <a:pt x="2937" y="3936"/>
                    <a:pt x="2751" y="4040"/>
                  </a:cubicBezTo>
                  <a:cubicBezTo>
                    <a:pt x="2728" y="4052"/>
                    <a:pt x="2705" y="4052"/>
                    <a:pt x="2693" y="4052"/>
                  </a:cubicBezTo>
                  <a:cubicBezTo>
                    <a:pt x="2496" y="4029"/>
                    <a:pt x="2322" y="4099"/>
                    <a:pt x="2148" y="4145"/>
                  </a:cubicBezTo>
                  <a:cubicBezTo>
                    <a:pt x="1707" y="4261"/>
                    <a:pt x="1242" y="4389"/>
                    <a:pt x="964" y="4807"/>
                  </a:cubicBezTo>
                  <a:cubicBezTo>
                    <a:pt x="964" y="4818"/>
                    <a:pt x="952" y="4818"/>
                    <a:pt x="952" y="4842"/>
                  </a:cubicBezTo>
                  <a:cubicBezTo>
                    <a:pt x="743" y="4992"/>
                    <a:pt x="662" y="5225"/>
                    <a:pt x="581" y="5457"/>
                  </a:cubicBezTo>
                  <a:cubicBezTo>
                    <a:pt x="557" y="5561"/>
                    <a:pt x="511" y="5654"/>
                    <a:pt x="499" y="5747"/>
                  </a:cubicBezTo>
                  <a:cubicBezTo>
                    <a:pt x="453" y="5956"/>
                    <a:pt x="406" y="6177"/>
                    <a:pt x="395" y="6374"/>
                  </a:cubicBezTo>
                  <a:cubicBezTo>
                    <a:pt x="383" y="6943"/>
                    <a:pt x="395" y="7512"/>
                    <a:pt x="395" y="8057"/>
                  </a:cubicBezTo>
                  <a:cubicBezTo>
                    <a:pt x="395" y="8127"/>
                    <a:pt x="395" y="8208"/>
                    <a:pt x="430" y="8278"/>
                  </a:cubicBezTo>
                  <a:cubicBezTo>
                    <a:pt x="464" y="8452"/>
                    <a:pt x="522" y="8626"/>
                    <a:pt x="581" y="8800"/>
                  </a:cubicBezTo>
                  <a:cubicBezTo>
                    <a:pt x="639" y="8963"/>
                    <a:pt x="697" y="9102"/>
                    <a:pt x="801" y="9230"/>
                  </a:cubicBezTo>
                  <a:cubicBezTo>
                    <a:pt x="952" y="9392"/>
                    <a:pt x="1045" y="9578"/>
                    <a:pt x="1196" y="9741"/>
                  </a:cubicBezTo>
                  <a:cubicBezTo>
                    <a:pt x="1277" y="9845"/>
                    <a:pt x="1416" y="9926"/>
                    <a:pt x="1544" y="9973"/>
                  </a:cubicBezTo>
                  <a:cubicBezTo>
                    <a:pt x="1788" y="10042"/>
                    <a:pt x="2008" y="10193"/>
                    <a:pt x="2287" y="10159"/>
                  </a:cubicBezTo>
                  <a:cubicBezTo>
                    <a:pt x="2426" y="10251"/>
                    <a:pt x="2601" y="10217"/>
                    <a:pt x="2763" y="10217"/>
                  </a:cubicBezTo>
                  <a:cubicBezTo>
                    <a:pt x="3007" y="10217"/>
                    <a:pt x="3251" y="10193"/>
                    <a:pt x="3483" y="10298"/>
                  </a:cubicBezTo>
                  <a:cubicBezTo>
                    <a:pt x="3541" y="10321"/>
                    <a:pt x="3599" y="10309"/>
                    <a:pt x="3680" y="10309"/>
                  </a:cubicBezTo>
                  <a:cubicBezTo>
                    <a:pt x="3750" y="10321"/>
                    <a:pt x="3820" y="10321"/>
                    <a:pt x="3889" y="10333"/>
                  </a:cubicBezTo>
                  <a:cubicBezTo>
                    <a:pt x="4121" y="10391"/>
                    <a:pt x="4354" y="10472"/>
                    <a:pt x="4621" y="10472"/>
                  </a:cubicBezTo>
                  <a:cubicBezTo>
                    <a:pt x="4667" y="10472"/>
                    <a:pt x="4725" y="10472"/>
                    <a:pt x="4760" y="10495"/>
                  </a:cubicBezTo>
                  <a:cubicBezTo>
                    <a:pt x="4899" y="10565"/>
                    <a:pt x="5038" y="10553"/>
                    <a:pt x="5189" y="10553"/>
                  </a:cubicBezTo>
                  <a:lnTo>
                    <a:pt x="8185" y="10553"/>
                  </a:lnTo>
                  <a:cubicBezTo>
                    <a:pt x="8301" y="10553"/>
                    <a:pt x="8417" y="10553"/>
                    <a:pt x="8521" y="10588"/>
                  </a:cubicBezTo>
                  <a:cubicBezTo>
                    <a:pt x="8637" y="10623"/>
                    <a:pt x="8765" y="10623"/>
                    <a:pt x="8881" y="10623"/>
                  </a:cubicBezTo>
                  <a:cubicBezTo>
                    <a:pt x="8962" y="10623"/>
                    <a:pt x="9032" y="10611"/>
                    <a:pt x="9102" y="10646"/>
                  </a:cubicBezTo>
                  <a:cubicBezTo>
                    <a:pt x="9322" y="10727"/>
                    <a:pt x="9554" y="10716"/>
                    <a:pt x="9775" y="10739"/>
                  </a:cubicBezTo>
                  <a:cubicBezTo>
                    <a:pt x="9914" y="10762"/>
                    <a:pt x="10065" y="10739"/>
                    <a:pt x="10193" y="10774"/>
                  </a:cubicBezTo>
                  <a:cubicBezTo>
                    <a:pt x="10472" y="10832"/>
                    <a:pt x="10762" y="10832"/>
                    <a:pt x="11052" y="10843"/>
                  </a:cubicBezTo>
                  <a:cubicBezTo>
                    <a:pt x="11470" y="10878"/>
                    <a:pt x="11876" y="10913"/>
                    <a:pt x="12294" y="10971"/>
                  </a:cubicBezTo>
                  <a:cubicBezTo>
                    <a:pt x="12677" y="11029"/>
                    <a:pt x="13037" y="11122"/>
                    <a:pt x="13409" y="11180"/>
                  </a:cubicBezTo>
                  <a:cubicBezTo>
                    <a:pt x="13873" y="11238"/>
                    <a:pt x="14338" y="11285"/>
                    <a:pt x="14802" y="11343"/>
                  </a:cubicBezTo>
                  <a:cubicBezTo>
                    <a:pt x="14848" y="11343"/>
                    <a:pt x="14906" y="11319"/>
                    <a:pt x="14964" y="11308"/>
                  </a:cubicBezTo>
                  <a:lnTo>
                    <a:pt x="14964" y="10878"/>
                  </a:lnTo>
                  <a:cubicBezTo>
                    <a:pt x="14883" y="10797"/>
                    <a:pt x="14790" y="10832"/>
                    <a:pt x="14709" y="10832"/>
                  </a:cubicBezTo>
                  <a:cubicBezTo>
                    <a:pt x="14326" y="10855"/>
                    <a:pt x="13978" y="10727"/>
                    <a:pt x="13606" y="10739"/>
                  </a:cubicBezTo>
                  <a:cubicBezTo>
                    <a:pt x="13571" y="10739"/>
                    <a:pt x="13548" y="10727"/>
                    <a:pt x="13513" y="10727"/>
                  </a:cubicBezTo>
                  <a:cubicBezTo>
                    <a:pt x="13142" y="10658"/>
                    <a:pt x="12770" y="10600"/>
                    <a:pt x="12399" y="10530"/>
                  </a:cubicBezTo>
                  <a:lnTo>
                    <a:pt x="12341" y="10530"/>
                  </a:lnTo>
                  <a:cubicBezTo>
                    <a:pt x="12097" y="10530"/>
                    <a:pt x="11842" y="10542"/>
                    <a:pt x="11609" y="10449"/>
                  </a:cubicBezTo>
                  <a:cubicBezTo>
                    <a:pt x="11575" y="10437"/>
                    <a:pt x="11528" y="10437"/>
                    <a:pt x="11493" y="10449"/>
                  </a:cubicBezTo>
                  <a:cubicBezTo>
                    <a:pt x="11226" y="10472"/>
                    <a:pt x="10959" y="10356"/>
                    <a:pt x="10681" y="10356"/>
                  </a:cubicBezTo>
                  <a:cubicBezTo>
                    <a:pt x="10506" y="10263"/>
                    <a:pt x="10321" y="10275"/>
                    <a:pt x="10147" y="10275"/>
                  </a:cubicBezTo>
                  <a:lnTo>
                    <a:pt x="9322" y="10275"/>
                  </a:lnTo>
                  <a:cubicBezTo>
                    <a:pt x="9229" y="10275"/>
                    <a:pt x="9148" y="10298"/>
                    <a:pt x="9079" y="10263"/>
                  </a:cubicBezTo>
                  <a:cubicBezTo>
                    <a:pt x="8904" y="10193"/>
                    <a:pt x="8742" y="10205"/>
                    <a:pt x="8568" y="10205"/>
                  </a:cubicBezTo>
                  <a:lnTo>
                    <a:pt x="7488" y="10205"/>
                  </a:lnTo>
                  <a:cubicBezTo>
                    <a:pt x="7407" y="10205"/>
                    <a:pt x="7314" y="10217"/>
                    <a:pt x="7244" y="10193"/>
                  </a:cubicBezTo>
                  <a:cubicBezTo>
                    <a:pt x="7070" y="10124"/>
                    <a:pt x="6908" y="10135"/>
                    <a:pt x="6733" y="10135"/>
                  </a:cubicBezTo>
                  <a:lnTo>
                    <a:pt x="5422" y="10135"/>
                  </a:lnTo>
                  <a:cubicBezTo>
                    <a:pt x="5224" y="10135"/>
                    <a:pt x="5027" y="10135"/>
                    <a:pt x="4841" y="10066"/>
                  </a:cubicBezTo>
                  <a:cubicBezTo>
                    <a:pt x="4760" y="10031"/>
                    <a:pt x="4690" y="10031"/>
                    <a:pt x="4621" y="10031"/>
                  </a:cubicBezTo>
                  <a:cubicBezTo>
                    <a:pt x="4319" y="10042"/>
                    <a:pt x="4005" y="10008"/>
                    <a:pt x="3703" y="9950"/>
                  </a:cubicBezTo>
                  <a:cubicBezTo>
                    <a:pt x="3634" y="9926"/>
                    <a:pt x="3564" y="9915"/>
                    <a:pt x="3483" y="9915"/>
                  </a:cubicBezTo>
                  <a:cubicBezTo>
                    <a:pt x="3111" y="9903"/>
                    <a:pt x="2728" y="9857"/>
                    <a:pt x="2368" y="9787"/>
                  </a:cubicBezTo>
                  <a:cubicBezTo>
                    <a:pt x="2241" y="9752"/>
                    <a:pt x="2125" y="9717"/>
                    <a:pt x="2008" y="9636"/>
                  </a:cubicBezTo>
                  <a:cubicBezTo>
                    <a:pt x="1730" y="9462"/>
                    <a:pt x="1509" y="9253"/>
                    <a:pt x="1300" y="9021"/>
                  </a:cubicBezTo>
                  <a:cubicBezTo>
                    <a:pt x="1091" y="8800"/>
                    <a:pt x="929" y="8556"/>
                    <a:pt x="929" y="8231"/>
                  </a:cubicBezTo>
                  <a:cubicBezTo>
                    <a:pt x="929" y="8208"/>
                    <a:pt x="929" y="8173"/>
                    <a:pt x="917" y="8150"/>
                  </a:cubicBezTo>
                  <a:cubicBezTo>
                    <a:pt x="848" y="8034"/>
                    <a:pt x="859" y="7918"/>
                    <a:pt x="859" y="7779"/>
                  </a:cubicBezTo>
                  <a:lnTo>
                    <a:pt x="859" y="6490"/>
                  </a:lnTo>
                  <a:cubicBezTo>
                    <a:pt x="859" y="6409"/>
                    <a:pt x="894" y="6316"/>
                    <a:pt x="906" y="6211"/>
                  </a:cubicBezTo>
                  <a:cubicBezTo>
                    <a:pt x="917" y="6130"/>
                    <a:pt x="952" y="6037"/>
                    <a:pt x="929" y="5944"/>
                  </a:cubicBezTo>
                  <a:cubicBezTo>
                    <a:pt x="917" y="5689"/>
                    <a:pt x="1033" y="5492"/>
                    <a:pt x="1126" y="5271"/>
                  </a:cubicBezTo>
                  <a:cubicBezTo>
                    <a:pt x="1184" y="5097"/>
                    <a:pt x="1300" y="4981"/>
                    <a:pt x="1451" y="4900"/>
                  </a:cubicBezTo>
                  <a:lnTo>
                    <a:pt x="1498" y="4853"/>
                  </a:lnTo>
                  <a:cubicBezTo>
                    <a:pt x="1672" y="4644"/>
                    <a:pt x="1916" y="4563"/>
                    <a:pt x="2171" y="4493"/>
                  </a:cubicBezTo>
                  <a:cubicBezTo>
                    <a:pt x="2264" y="4458"/>
                    <a:pt x="2380" y="4435"/>
                    <a:pt x="2484" y="4412"/>
                  </a:cubicBezTo>
                  <a:cubicBezTo>
                    <a:pt x="2786" y="4342"/>
                    <a:pt x="3100" y="4273"/>
                    <a:pt x="3413" y="4296"/>
                  </a:cubicBezTo>
                  <a:lnTo>
                    <a:pt x="3634" y="4296"/>
                  </a:lnTo>
                  <a:cubicBezTo>
                    <a:pt x="3692" y="4296"/>
                    <a:pt x="3761" y="4296"/>
                    <a:pt x="3808" y="4273"/>
                  </a:cubicBezTo>
                  <a:cubicBezTo>
                    <a:pt x="3936" y="4215"/>
                    <a:pt x="4063" y="4215"/>
                    <a:pt x="4203" y="4215"/>
                  </a:cubicBezTo>
                  <a:cubicBezTo>
                    <a:pt x="5387" y="4215"/>
                    <a:pt x="6594" y="4226"/>
                    <a:pt x="7778" y="4215"/>
                  </a:cubicBezTo>
                  <a:cubicBezTo>
                    <a:pt x="8161" y="4215"/>
                    <a:pt x="8510" y="4261"/>
                    <a:pt x="8823" y="4470"/>
                  </a:cubicBezTo>
                  <a:cubicBezTo>
                    <a:pt x="8858" y="4493"/>
                    <a:pt x="8881" y="4493"/>
                    <a:pt x="8916" y="4516"/>
                  </a:cubicBezTo>
                  <a:cubicBezTo>
                    <a:pt x="9055" y="4621"/>
                    <a:pt x="9218" y="4737"/>
                    <a:pt x="9276" y="4923"/>
                  </a:cubicBezTo>
                  <a:cubicBezTo>
                    <a:pt x="9322" y="5039"/>
                    <a:pt x="9380" y="5143"/>
                    <a:pt x="9438" y="5259"/>
                  </a:cubicBezTo>
                  <a:cubicBezTo>
                    <a:pt x="9450" y="5283"/>
                    <a:pt x="9450" y="5318"/>
                    <a:pt x="9485" y="5329"/>
                  </a:cubicBezTo>
                  <a:cubicBezTo>
                    <a:pt x="9624" y="5422"/>
                    <a:pt x="9729" y="5550"/>
                    <a:pt x="9798" y="5689"/>
                  </a:cubicBezTo>
                  <a:cubicBezTo>
                    <a:pt x="9810" y="5735"/>
                    <a:pt x="9891" y="5747"/>
                    <a:pt x="9914" y="5782"/>
                  </a:cubicBezTo>
                  <a:cubicBezTo>
                    <a:pt x="9984" y="5828"/>
                    <a:pt x="10077" y="5886"/>
                    <a:pt x="10147" y="5921"/>
                  </a:cubicBezTo>
                  <a:cubicBezTo>
                    <a:pt x="10309" y="6014"/>
                    <a:pt x="10472" y="6130"/>
                    <a:pt x="10623" y="6177"/>
                  </a:cubicBezTo>
                  <a:cubicBezTo>
                    <a:pt x="10785" y="6211"/>
                    <a:pt x="10936" y="6269"/>
                    <a:pt x="11075" y="6328"/>
                  </a:cubicBezTo>
                  <a:cubicBezTo>
                    <a:pt x="11307" y="6432"/>
                    <a:pt x="11551" y="6502"/>
                    <a:pt x="11783" y="6618"/>
                  </a:cubicBezTo>
                  <a:cubicBezTo>
                    <a:pt x="12016" y="6734"/>
                    <a:pt x="12283" y="6815"/>
                    <a:pt x="12503" y="6966"/>
                  </a:cubicBezTo>
                  <a:lnTo>
                    <a:pt x="12585" y="7012"/>
                  </a:lnTo>
                  <a:cubicBezTo>
                    <a:pt x="12770" y="7059"/>
                    <a:pt x="12921" y="7163"/>
                    <a:pt x="13095" y="7233"/>
                  </a:cubicBezTo>
                  <a:cubicBezTo>
                    <a:pt x="13142" y="7245"/>
                    <a:pt x="13165" y="7279"/>
                    <a:pt x="13211" y="7279"/>
                  </a:cubicBezTo>
                  <a:cubicBezTo>
                    <a:pt x="13374" y="7303"/>
                    <a:pt x="13525" y="7349"/>
                    <a:pt x="13664" y="7187"/>
                  </a:cubicBezTo>
                  <a:cubicBezTo>
                    <a:pt x="13618" y="7012"/>
                    <a:pt x="13676" y="6827"/>
                    <a:pt x="13583" y="6618"/>
                  </a:cubicBezTo>
                  <a:cubicBezTo>
                    <a:pt x="13409" y="6560"/>
                    <a:pt x="13223" y="6478"/>
                    <a:pt x="13026" y="6420"/>
                  </a:cubicBezTo>
                  <a:cubicBezTo>
                    <a:pt x="12828" y="6362"/>
                    <a:pt x="12643" y="6316"/>
                    <a:pt x="12468" y="6258"/>
                  </a:cubicBezTo>
                  <a:cubicBezTo>
                    <a:pt x="12294" y="6200"/>
                    <a:pt x="12132" y="6130"/>
                    <a:pt x="11958" y="6060"/>
                  </a:cubicBezTo>
                  <a:cubicBezTo>
                    <a:pt x="11714" y="5956"/>
                    <a:pt x="11470" y="5863"/>
                    <a:pt x="11226" y="5782"/>
                  </a:cubicBezTo>
                  <a:cubicBezTo>
                    <a:pt x="11122" y="5747"/>
                    <a:pt x="11029" y="5712"/>
                    <a:pt x="10948" y="5654"/>
                  </a:cubicBezTo>
                  <a:cubicBezTo>
                    <a:pt x="10820" y="5561"/>
                    <a:pt x="10657" y="5492"/>
                    <a:pt x="10506" y="5422"/>
                  </a:cubicBezTo>
                  <a:cubicBezTo>
                    <a:pt x="10379" y="5445"/>
                    <a:pt x="10321" y="5364"/>
                    <a:pt x="10239" y="5271"/>
                  </a:cubicBezTo>
                  <a:cubicBezTo>
                    <a:pt x="10135" y="5167"/>
                    <a:pt x="10065" y="5050"/>
                    <a:pt x="9961" y="4958"/>
                  </a:cubicBezTo>
                  <a:cubicBezTo>
                    <a:pt x="9810" y="4795"/>
                    <a:pt x="9833" y="4609"/>
                    <a:pt x="9845" y="4400"/>
                  </a:cubicBezTo>
                  <a:cubicBezTo>
                    <a:pt x="9845" y="4296"/>
                    <a:pt x="9868" y="4203"/>
                    <a:pt x="9868" y="4099"/>
                  </a:cubicBezTo>
                  <a:lnTo>
                    <a:pt x="9868" y="3390"/>
                  </a:lnTo>
                  <a:cubicBezTo>
                    <a:pt x="9868" y="3309"/>
                    <a:pt x="9868" y="3239"/>
                    <a:pt x="9903" y="3170"/>
                  </a:cubicBezTo>
                  <a:cubicBezTo>
                    <a:pt x="9961" y="3007"/>
                    <a:pt x="10019" y="2845"/>
                    <a:pt x="10100" y="2694"/>
                  </a:cubicBezTo>
                  <a:cubicBezTo>
                    <a:pt x="10147" y="2589"/>
                    <a:pt x="10216" y="2496"/>
                    <a:pt x="10297" y="2415"/>
                  </a:cubicBezTo>
                  <a:cubicBezTo>
                    <a:pt x="10356" y="2322"/>
                    <a:pt x="10425" y="2264"/>
                    <a:pt x="10483" y="2183"/>
                  </a:cubicBezTo>
                  <a:cubicBezTo>
                    <a:pt x="10715" y="1823"/>
                    <a:pt x="11064" y="1649"/>
                    <a:pt x="11435" y="1510"/>
                  </a:cubicBezTo>
                  <a:cubicBezTo>
                    <a:pt x="11575" y="1475"/>
                    <a:pt x="11691" y="1440"/>
                    <a:pt x="11818" y="1394"/>
                  </a:cubicBezTo>
                  <a:cubicBezTo>
                    <a:pt x="11876" y="1370"/>
                    <a:pt x="11934" y="1359"/>
                    <a:pt x="11992" y="1336"/>
                  </a:cubicBezTo>
                  <a:cubicBezTo>
                    <a:pt x="12236" y="1324"/>
                    <a:pt x="12468" y="1208"/>
                    <a:pt x="12712" y="1254"/>
                  </a:cubicBezTo>
                  <a:cubicBezTo>
                    <a:pt x="12759" y="1254"/>
                    <a:pt x="12793" y="1219"/>
                    <a:pt x="12828" y="1219"/>
                  </a:cubicBezTo>
                  <a:cubicBezTo>
                    <a:pt x="12910" y="1208"/>
                    <a:pt x="12979" y="1185"/>
                    <a:pt x="13037" y="1185"/>
                  </a:cubicBezTo>
                  <a:cubicBezTo>
                    <a:pt x="13211" y="1185"/>
                    <a:pt x="13374" y="1103"/>
                    <a:pt x="13560" y="1045"/>
                  </a:cubicBezTo>
                  <a:cubicBezTo>
                    <a:pt x="13351" y="929"/>
                    <a:pt x="13467" y="674"/>
                    <a:pt x="13258" y="488"/>
                  </a:cubicBezTo>
                  <a:close/>
                  <a:moveTo>
                    <a:pt x="16578" y="12945"/>
                  </a:moveTo>
                  <a:cubicBezTo>
                    <a:pt x="16892" y="12991"/>
                    <a:pt x="17205" y="12887"/>
                    <a:pt x="17507" y="12747"/>
                  </a:cubicBezTo>
                  <a:cubicBezTo>
                    <a:pt x="17762" y="12620"/>
                    <a:pt x="17925" y="12399"/>
                    <a:pt x="18052" y="12155"/>
                  </a:cubicBezTo>
                  <a:cubicBezTo>
                    <a:pt x="18099" y="12074"/>
                    <a:pt x="18099" y="11993"/>
                    <a:pt x="18111" y="11923"/>
                  </a:cubicBezTo>
                  <a:cubicBezTo>
                    <a:pt x="18134" y="11726"/>
                    <a:pt x="18134" y="11552"/>
                    <a:pt x="18111" y="11366"/>
                  </a:cubicBezTo>
                  <a:cubicBezTo>
                    <a:pt x="18087" y="11134"/>
                    <a:pt x="18052" y="10902"/>
                    <a:pt x="17878" y="10716"/>
                  </a:cubicBezTo>
                  <a:cubicBezTo>
                    <a:pt x="17693" y="10507"/>
                    <a:pt x="17507" y="10356"/>
                    <a:pt x="17263" y="10228"/>
                  </a:cubicBezTo>
                  <a:cubicBezTo>
                    <a:pt x="16938" y="10089"/>
                    <a:pt x="16625" y="10077"/>
                    <a:pt x="16288" y="10228"/>
                  </a:cubicBezTo>
                  <a:cubicBezTo>
                    <a:pt x="16230" y="10263"/>
                    <a:pt x="16172" y="10275"/>
                    <a:pt x="16114" y="10286"/>
                  </a:cubicBezTo>
                  <a:cubicBezTo>
                    <a:pt x="16056" y="10309"/>
                    <a:pt x="15986" y="10309"/>
                    <a:pt x="15940" y="10333"/>
                  </a:cubicBezTo>
                  <a:cubicBezTo>
                    <a:pt x="15823" y="10437"/>
                    <a:pt x="15661" y="10495"/>
                    <a:pt x="15545" y="10611"/>
                  </a:cubicBezTo>
                  <a:cubicBezTo>
                    <a:pt x="15348" y="10809"/>
                    <a:pt x="15173" y="11029"/>
                    <a:pt x="15197" y="11354"/>
                  </a:cubicBezTo>
                  <a:cubicBezTo>
                    <a:pt x="15208" y="11482"/>
                    <a:pt x="15185" y="11610"/>
                    <a:pt x="15289" y="11726"/>
                  </a:cubicBezTo>
                  <a:cubicBezTo>
                    <a:pt x="15324" y="11784"/>
                    <a:pt x="15348" y="11888"/>
                    <a:pt x="15324" y="11958"/>
                  </a:cubicBezTo>
                  <a:cubicBezTo>
                    <a:pt x="15324" y="12167"/>
                    <a:pt x="15406" y="12329"/>
                    <a:pt x="15522" y="12504"/>
                  </a:cubicBezTo>
                  <a:cubicBezTo>
                    <a:pt x="15696" y="12771"/>
                    <a:pt x="15940" y="12910"/>
                    <a:pt x="16253" y="12933"/>
                  </a:cubicBezTo>
                  <a:cubicBezTo>
                    <a:pt x="16358" y="12968"/>
                    <a:pt x="16462" y="12945"/>
                    <a:pt x="16578" y="12945"/>
                  </a:cubicBezTo>
                  <a:close/>
                  <a:moveTo>
                    <a:pt x="17495" y="1904"/>
                  </a:moveTo>
                  <a:lnTo>
                    <a:pt x="17495" y="1777"/>
                  </a:lnTo>
                  <a:cubicBezTo>
                    <a:pt x="17391" y="1440"/>
                    <a:pt x="17240" y="1138"/>
                    <a:pt x="17066" y="836"/>
                  </a:cubicBezTo>
                  <a:cubicBezTo>
                    <a:pt x="17054" y="802"/>
                    <a:pt x="17031" y="755"/>
                    <a:pt x="16996" y="743"/>
                  </a:cubicBezTo>
                  <a:cubicBezTo>
                    <a:pt x="16915" y="651"/>
                    <a:pt x="16822" y="569"/>
                    <a:pt x="16717" y="500"/>
                  </a:cubicBezTo>
                  <a:cubicBezTo>
                    <a:pt x="16520" y="349"/>
                    <a:pt x="16299" y="221"/>
                    <a:pt x="16021" y="233"/>
                  </a:cubicBezTo>
                  <a:cubicBezTo>
                    <a:pt x="15765" y="256"/>
                    <a:pt x="15522" y="233"/>
                    <a:pt x="15255" y="233"/>
                  </a:cubicBezTo>
                  <a:cubicBezTo>
                    <a:pt x="15197" y="233"/>
                    <a:pt x="15127" y="221"/>
                    <a:pt x="15069" y="256"/>
                  </a:cubicBezTo>
                  <a:cubicBezTo>
                    <a:pt x="14872" y="337"/>
                    <a:pt x="14674" y="326"/>
                    <a:pt x="14465" y="337"/>
                  </a:cubicBezTo>
                  <a:cubicBezTo>
                    <a:pt x="14407" y="337"/>
                    <a:pt x="14349" y="349"/>
                    <a:pt x="14303" y="372"/>
                  </a:cubicBezTo>
                  <a:cubicBezTo>
                    <a:pt x="14198" y="384"/>
                    <a:pt x="14094" y="407"/>
                    <a:pt x="13989" y="407"/>
                  </a:cubicBezTo>
                  <a:cubicBezTo>
                    <a:pt x="13862" y="407"/>
                    <a:pt x="13757" y="453"/>
                    <a:pt x="13653" y="558"/>
                  </a:cubicBezTo>
                  <a:cubicBezTo>
                    <a:pt x="13653" y="639"/>
                    <a:pt x="13676" y="743"/>
                    <a:pt x="13676" y="860"/>
                  </a:cubicBezTo>
                  <a:cubicBezTo>
                    <a:pt x="13757" y="848"/>
                    <a:pt x="13827" y="848"/>
                    <a:pt x="13908" y="836"/>
                  </a:cubicBezTo>
                  <a:cubicBezTo>
                    <a:pt x="14117" y="790"/>
                    <a:pt x="14338" y="732"/>
                    <a:pt x="14558" y="720"/>
                  </a:cubicBezTo>
                  <a:cubicBezTo>
                    <a:pt x="15104" y="697"/>
                    <a:pt x="15661" y="720"/>
                    <a:pt x="16207" y="720"/>
                  </a:cubicBezTo>
                  <a:cubicBezTo>
                    <a:pt x="16578" y="720"/>
                    <a:pt x="16880" y="964"/>
                    <a:pt x="16961" y="1312"/>
                  </a:cubicBezTo>
                  <a:cubicBezTo>
                    <a:pt x="17008" y="1510"/>
                    <a:pt x="17054" y="1730"/>
                    <a:pt x="17193" y="1904"/>
                  </a:cubicBezTo>
                  <a:close/>
                  <a:moveTo>
                    <a:pt x="13745" y="7256"/>
                  </a:moveTo>
                  <a:cubicBezTo>
                    <a:pt x="13792" y="7303"/>
                    <a:pt x="13815" y="7338"/>
                    <a:pt x="13862" y="7349"/>
                  </a:cubicBezTo>
                  <a:cubicBezTo>
                    <a:pt x="13908" y="7372"/>
                    <a:pt x="13954" y="7396"/>
                    <a:pt x="14012" y="7407"/>
                  </a:cubicBezTo>
                  <a:cubicBezTo>
                    <a:pt x="14152" y="7454"/>
                    <a:pt x="14303" y="7477"/>
                    <a:pt x="14442" y="7523"/>
                  </a:cubicBezTo>
                  <a:cubicBezTo>
                    <a:pt x="14767" y="7605"/>
                    <a:pt x="15092" y="7686"/>
                    <a:pt x="15429" y="7663"/>
                  </a:cubicBezTo>
                  <a:lnTo>
                    <a:pt x="15487" y="7663"/>
                  </a:lnTo>
                  <a:cubicBezTo>
                    <a:pt x="15719" y="7709"/>
                    <a:pt x="15928" y="7605"/>
                    <a:pt x="16160" y="7581"/>
                  </a:cubicBezTo>
                  <a:cubicBezTo>
                    <a:pt x="16253" y="7570"/>
                    <a:pt x="16358" y="7488"/>
                    <a:pt x="16462" y="7430"/>
                  </a:cubicBezTo>
                  <a:cubicBezTo>
                    <a:pt x="16543" y="7396"/>
                    <a:pt x="16636" y="7338"/>
                    <a:pt x="16741" y="7303"/>
                  </a:cubicBezTo>
                  <a:cubicBezTo>
                    <a:pt x="16915" y="7233"/>
                    <a:pt x="17031" y="7117"/>
                    <a:pt x="17124" y="6966"/>
                  </a:cubicBezTo>
                  <a:cubicBezTo>
                    <a:pt x="17240" y="6815"/>
                    <a:pt x="17333" y="6653"/>
                    <a:pt x="17414" y="6467"/>
                  </a:cubicBezTo>
                  <a:cubicBezTo>
                    <a:pt x="17553" y="6177"/>
                    <a:pt x="17693" y="5898"/>
                    <a:pt x="17843" y="5619"/>
                  </a:cubicBezTo>
                  <a:cubicBezTo>
                    <a:pt x="17739" y="5550"/>
                    <a:pt x="17669" y="5573"/>
                    <a:pt x="17623" y="5654"/>
                  </a:cubicBezTo>
                  <a:cubicBezTo>
                    <a:pt x="17576" y="5724"/>
                    <a:pt x="17530" y="5793"/>
                    <a:pt x="17518" y="5863"/>
                  </a:cubicBezTo>
                  <a:cubicBezTo>
                    <a:pt x="17495" y="6026"/>
                    <a:pt x="17414" y="6153"/>
                    <a:pt x="17321" y="6269"/>
                  </a:cubicBezTo>
                  <a:cubicBezTo>
                    <a:pt x="17275" y="6316"/>
                    <a:pt x="17240" y="6374"/>
                    <a:pt x="17228" y="6432"/>
                  </a:cubicBezTo>
                  <a:cubicBezTo>
                    <a:pt x="17182" y="6595"/>
                    <a:pt x="17054" y="6711"/>
                    <a:pt x="16973" y="6838"/>
                  </a:cubicBezTo>
                  <a:cubicBezTo>
                    <a:pt x="16938" y="6885"/>
                    <a:pt x="16868" y="6908"/>
                    <a:pt x="16833" y="6966"/>
                  </a:cubicBezTo>
                  <a:cubicBezTo>
                    <a:pt x="16694" y="7198"/>
                    <a:pt x="16474" y="7279"/>
                    <a:pt x="16218" y="7291"/>
                  </a:cubicBezTo>
                  <a:cubicBezTo>
                    <a:pt x="15777" y="7314"/>
                    <a:pt x="15359" y="7198"/>
                    <a:pt x="14941" y="7233"/>
                  </a:cubicBezTo>
                  <a:cubicBezTo>
                    <a:pt x="14906" y="7233"/>
                    <a:pt x="14883" y="7233"/>
                    <a:pt x="14848" y="7221"/>
                  </a:cubicBezTo>
                  <a:cubicBezTo>
                    <a:pt x="14546" y="7129"/>
                    <a:pt x="14245" y="7070"/>
                    <a:pt x="13920" y="7059"/>
                  </a:cubicBezTo>
                  <a:lnTo>
                    <a:pt x="13838" y="7059"/>
                  </a:lnTo>
                  <a:cubicBezTo>
                    <a:pt x="13803" y="7129"/>
                    <a:pt x="13780" y="7187"/>
                    <a:pt x="13745" y="7256"/>
                  </a:cubicBezTo>
                  <a:close/>
                  <a:moveTo>
                    <a:pt x="17704" y="5318"/>
                  </a:moveTo>
                  <a:cubicBezTo>
                    <a:pt x="17785" y="5294"/>
                    <a:pt x="17867" y="5318"/>
                    <a:pt x="17913" y="5271"/>
                  </a:cubicBezTo>
                  <a:cubicBezTo>
                    <a:pt x="18041" y="5143"/>
                    <a:pt x="18192" y="4992"/>
                    <a:pt x="18215" y="4795"/>
                  </a:cubicBezTo>
                  <a:cubicBezTo>
                    <a:pt x="18250" y="4667"/>
                    <a:pt x="18273" y="4528"/>
                    <a:pt x="18308" y="4412"/>
                  </a:cubicBezTo>
                  <a:cubicBezTo>
                    <a:pt x="18308" y="4389"/>
                    <a:pt x="18285" y="4354"/>
                    <a:pt x="18285" y="4331"/>
                  </a:cubicBezTo>
                  <a:cubicBezTo>
                    <a:pt x="18203" y="4296"/>
                    <a:pt x="18134" y="4249"/>
                    <a:pt x="18041" y="4226"/>
                  </a:cubicBezTo>
                  <a:cubicBezTo>
                    <a:pt x="17785" y="4157"/>
                    <a:pt x="17635" y="4249"/>
                    <a:pt x="17565" y="4505"/>
                  </a:cubicBezTo>
                  <a:cubicBezTo>
                    <a:pt x="17553" y="4563"/>
                    <a:pt x="17565" y="4633"/>
                    <a:pt x="17530" y="4679"/>
                  </a:cubicBezTo>
                  <a:cubicBezTo>
                    <a:pt x="17437" y="4911"/>
                    <a:pt x="17507" y="5085"/>
                    <a:pt x="17669" y="5259"/>
                  </a:cubicBezTo>
                  <a:cubicBezTo>
                    <a:pt x="17669" y="5271"/>
                    <a:pt x="17681" y="5271"/>
                    <a:pt x="17704" y="5318"/>
                  </a:cubicBezTo>
                  <a:close/>
                  <a:moveTo>
                    <a:pt x="17344" y="2206"/>
                  </a:moveTo>
                  <a:cubicBezTo>
                    <a:pt x="17333" y="2241"/>
                    <a:pt x="17321" y="2253"/>
                    <a:pt x="17298" y="2288"/>
                  </a:cubicBezTo>
                  <a:cubicBezTo>
                    <a:pt x="17240" y="2555"/>
                    <a:pt x="17379" y="2822"/>
                    <a:pt x="17391" y="3077"/>
                  </a:cubicBezTo>
                  <a:cubicBezTo>
                    <a:pt x="17391" y="3112"/>
                    <a:pt x="17460" y="3170"/>
                    <a:pt x="17495" y="3170"/>
                  </a:cubicBezTo>
                  <a:cubicBezTo>
                    <a:pt x="17635" y="3181"/>
                    <a:pt x="17797" y="3216"/>
                    <a:pt x="17948" y="3135"/>
                  </a:cubicBezTo>
                  <a:cubicBezTo>
                    <a:pt x="17925" y="2822"/>
                    <a:pt x="17855" y="2520"/>
                    <a:pt x="17751" y="2206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22"/>
            <p:cNvSpPr/>
            <p:nvPr/>
          </p:nvSpPr>
          <p:spPr>
            <a:xfrm>
              <a:off x="1086750" y="2833825"/>
              <a:ext cx="45300" cy="43000"/>
            </a:xfrm>
            <a:custGeom>
              <a:avLst/>
              <a:gdLst/>
              <a:ahLst/>
              <a:cxnLst/>
              <a:rect l="l" t="t" r="r" b="b"/>
              <a:pathLst>
                <a:path w="1812" h="1720" extrusionOk="0">
                  <a:moveTo>
                    <a:pt x="941" y="1684"/>
                  </a:moveTo>
                  <a:lnTo>
                    <a:pt x="709" y="1684"/>
                  </a:lnTo>
                  <a:cubicBezTo>
                    <a:pt x="662" y="1684"/>
                    <a:pt x="627" y="1684"/>
                    <a:pt x="593" y="1661"/>
                  </a:cubicBezTo>
                  <a:cubicBezTo>
                    <a:pt x="465" y="1568"/>
                    <a:pt x="337" y="1498"/>
                    <a:pt x="233" y="1382"/>
                  </a:cubicBezTo>
                  <a:cubicBezTo>
                    <a:pt x="70" y="1185"/>
                    <a:pt x="0" y="930"/>
                    <a:pt x="0" y="674"/>
                  </a:cubicBezTo>
                  <a:cubicBezTo>
                    <a:pt x="0" y="628"/>
                    <a:pt x="12" y="570"/>
                    <a:pt x="24" y="523"/>
                  </a:cubicBezTo>
                  <a:cubicBezTo>
                    <a:pt x="163" y="314"/>
                    <a:pt x="534" y="1"/>
                    <a:pt x="860" y="152"/>
                  </a:cubicBezTo>
                  <a:cubicBezTo>
                    <a:pt x="929" y="175"/>
                    <a:pt x="1010" y="198"/>
                    <a:pt x="1080" y="198"/>
                  </a:cubicBezTo>
                  <a:cubicBezTo>
                    <a:pt x="1463" y="256"/>
                    <a:pt x="1753" y="581"/>
                    <a:pt x="1788" y="964"/>
                  </a:cubicBezTo>
                  <a:cubicBezTo>
                    <a:pt x="1811" y="1243"/>
                    <a:pt x="1661" y="1394"/>
                    <a:pt x="1475" y="1545"/>
                  </a:cubicBezTo>
                  <a:cubicBezTo>
                    <a:pt x="1301" y="1673"/>
                    <a:pt x="1115" y="1719"/>
                    <a:pt x="941" y="1684"/>
                  </a:cubicBezTo>
                  <a:close/>
                  <a:moveTo>
                    <a:pt x="627" y="442"/>
                  </a:moveTo>
                  <a:cubicBezTo>
                    <a:pt x="546" y="488"/>
                    <a:pt x="465" y="546"/>
                    <a:pt x="372" y="605"/>
                  </a:cubicBezTo>
                  <a:cubicBezTo>
                    <a:pt x="314" y="639"/>
                    <a:pt x="291" y="721"/>
                    <a:pt x="302" y="790"/>
                  </a:cubicBezTo>
                  <a:cubicBezTo>
                    <a:pt x="360" y="1011"/>
                    <a:pt x="453" y="1208"/>
                    <a:pt x="651" y="1336"/>
                  </a:cubicBezTo>
                  <a:cubicBezTo>
                    <a:pt x="697" y="1371"/>
                    <a:pt x="743" y="1382"/>
                    <a:pt x="778" y="1394"/>
                  </a:cubicBezTo>
                  <a:cubicBezTo>
                    <a:pt x="987" y="1429"/>
                    <a:pt x="1161" y="1382"/>
                    <a:pt x="1347" y="1313"/>
                  </a:cubicBezTo>
                  <a:cubicBezTo>
                    <a:pt x="1405" y="1278"/>
                    <a:pt x="1452" y="1243"/>
                    <a:pt x="1440" y="1162"/>
                  </a:cubicBezTo>
                  <a:cubicBezTo>
                    <a:pt x="1440" y="1069"/>
                    <a:pt x="1417" y="964"/>
                    <a:pt x="1405" y="860"/>
                  </a:cubicBezTo>
                  <a:cubicBezTo>
                    <a:pt x="1405" y="790"/>
                    <a:pt x="1359" y="721"/>
                    <a:pt x="1301" y="686"/>
                  </a:cubicBezTo>
                  <a:cubicBezTo>
                    <a:pt x="1208" y="628"/>
                    <a:pt x="1115" y="570"/>
                    <a:pt x="999" y="546"/>
                  </a:cubicBezTo>
                  <a:cubicBezTo>
                    <a:pt x="918" y="488"/>
                    <a:pt x="778" y="465"/>
                    <a:pt x="627" y="442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00" name="Google Shape;1200;p22"/>
          <p:cNvGrpSpPr/>
          <p:nvPr/>
        </p:nvGrpSpPr>
        <p:grpSpPr>
          <a:xfrm rot="-1062273">
            <a:off x="8878022" y="229689"/>
            <a:ext cx="384784" cy="1297441"/>
            <a:chOff x="954700" y="3672025"/>
            <a:chExt cx="106825" cy="360200"/>
          </a:xfrm>
        </p:grpSpPr>
        <p:sp>
          <p:nvSpPr>
            <p:cNvPr id="1201" name="Google Shape;1201;p22"/>
            <p:cNvSpPr/>
            <p:nvPr/>
          </p:nvSpPr>
          <p:spPr>
            <a:xfrm>
              <a:off x="954700" y="3672025"/>
              <a:ext cx="106825" cy="360200"/>
            </a:xfrm>
            <a:custGeom>
              <a:avLst/>
              <a:gdLst/>
              <a:ahLst/>
              <a:cxnLst/>
              <a:rect l="l" t="t" r="r" b="b"/>
              <a:pathLst>
                <a:path w="4273" h="14408" extrusionOk="0">
                  <a:moveTo>
                    <a:pt x="2276" y="0"/>
                  </a:moveTo>
                  <a:cubicBezTo>
                    <a:pt x="2392" y="81"/>
                    <a:pt x="2380" y="186"/>
                    <a:pt x="2380" y="290"/>
                  </a:cubicBezTo>
                  <a:cubicBezTo>
                    <a:pt x="2380" y="650"/>
                    <a:pt x="2392" y="999"/>
                    <a:pt x="2392" y="1358"/>
                  </a:cubicBezTo>
                  <a:cubicBezTo>
                    <a:pt x="2392" y="2078"/>
                    <a:pt x="2392" y="2798"/>
                    <a:pt x="2403" y="3506"/>
                  </a:cubicBezTo>
                  <a:cubicBezTo>
                    <a:pt x="2403" y="3622"/>
                    <a:pt x="2392" y="3727"/>
                    <a:pt x="2450" y="3854"/>
                  </a:cubicBezTo>
                  <a:cubicBezTo>
                    <a:pt x="2636" y="3854"/>
                    <a:pt x="2810" y="3889"/>
                    <a:pt x="2984" y="3947"/>
                  </a:cubicBezTo>
                  <a:cubicBezTo>
                    <a:pt x="3100" y="3982"/>
                    <a:pt x="3146" y="4063"/>
                    <a:pt x="3158" y="4156"/>
                  </a:cubicBezTo>
                  <a:lnTo>
                    <a:pt x="3158" y="4470"/>
                  </a:lnTo>
                  <a:cubicBezTo>
                    <a:pt x="3158" y="4574"/>
                    <a:pt x="3170" y="4667"/>
                    <a:pt x="3170" y="4772"/>
                  </a:cubicBezTo>
                  <a:cubicBezTo>
                    <a:pt x="3228" y="4783"/>
                    <a:pt x="3286" y="4783"/>
                    <a:pt x="3332" y="4806"/>
                  </a:cubicBezTo>
                  <a:cubicBezTo>
                    <a:pt x="3437" y="4830"/>
                    <a:pt x="3506" y="4888"/>
                    <a:pt x="3541" y="4981"/>
                  </a:cubicBezTo>
                  <a:cubicBezTo>
                    <a:pt x="3599" y="5131"/>
                    <a:pt x="3669" y="5294"/>
                    <a:pt x="3669" y="5468"/>
                  </a:cubicBezTo>
                  <a:cubicBezTo>
                    <a:pt x="3669" y="6606"/>
                    <a:pt x="3669" y="7732"/>
                    <a:pt x="3680" y="8881"/>
                  </a:cubicBezTo>
                  <a:cubicBezTo>
                    <a:pt x="3680" y="8997"/>
                    <a:pt x="3657" y="9125"/>
                    <a:pt x="3634" y="9241"/>
                  </a:cubicBezTo>
                  <a:cubicBezTo>
                    <a:pt x="3634" y="9276"/>
                    <a:pt x="3611" y="9299"/>
                    <a:pt x="3611" y="9334"/>
                  </a:cubicBezTo>
                  <a:cubicBezTo>
                    <a:pt x="3622" y="9636"/>
                    <a:pt x="3541" y="9938"/>
                    <a:pt x="3564" y="10239"/>
                  </a:cubicBezTo>
                  <a:cubicBezTo>
                    <a:pt x="3576" y="10437"/>
                    <a:pt x="3576" y="10611"/>
                    <a:pt x="3576" y="10797"/>
                  </a:cubicBezTo>
                  <a:cubicBezTo>
                    <a:pt x="3576" y="10901"/>
                    <a:pt x="3599" y="10994"/>
                    <a:pt x="3599" y="11110"/>
                  </a:cubicBezTo>
                  <a:cubicBezTo>
                    <a:pt x="3808" y="11099"/>
                    <a:pt x="3982" y="11168"/>
                    <a:pt x="4133" y="11308"/>
                  </a:cubicBezTo>
                  <a:cubicBezTo>
                    <a:pt x="4180" y="11342"/>
                    <a:pt x="4214" y="11389"/>
                    <a:pt x="4238" y="11447"/>
                  </a:cubicBezTo>
                  <a:cubicBezTo>
                    <a:pt x="4272" y="11691"/>
                    <a:pt x="4214" y="11923"/>
                    <a:pt x="4122" y="12155"/>
                  </a:cubicBezTo>
                  <a:cubicBezTo>
                    <a:pt x="4075" y="12248"/>
                    <a:pt x="4005" y="12306"/>
                    <a:pt x="3901" y="12306"/>
                  </a:cubicBezTo>
                  <a:cubicBezTo>
                    <a:pt x="3611" y="12306"/>
                    <a:pt x="3309" y="12306"/>
                    <a:pt x="3019" y="12294"/>
                  </a:cubicBezTo>
                  <a:cubicBezTo>
                    <a:pt x="2937" y="12294"/>
                    <a:pt x="2868" y="12248"/>
                    <a:pt x="2763" y="12213"/>
                  </a:cubicBezTo>
                  <a:cubicBezTo>
                    <a:pt x="2682" y="12445"/>
                    <a:pt x="2740" y="12666"/>
                    <a:pt x="2728" y="12898"/>
                  </a:cubicBezTo>
                  <a:cubicBezTo>
                    <a:pt x="2705" y="13119"/>
                    <a:pt x="2728" y="13351"/>
                    <a:pt x="2728" y="13583"/>
                  </a:cubicBezTo>
                  <a:cubicBezTo>
                    <a:pt x="2798" y="13583"/>
                    <a:pt x="2844" y="13571"/>
                    <a:pt x="2903" y="13571"/>
                  </a:cubicBezTo>
                  <a:cubicBezTo>
                    <a:pt x="2937" y="13571"/>
                    <a:pt x="2984" y="13548"/>
                    <a:pt x="3019" y="13583"/>
                  </a:cubicBezTo>
                  <a:cubicBezTo>
                    <a:pt x="3193" y="13699"/>
                    <a:pt x="3379" y="13757"/>
                    <a:pt x="3506" y="13931"/>
                  </a:cubicBezTo>
                  <a:cubicBezTo>
                    <a:pt x="3599" y="14047"/>
                    <a:pt x="3576" y="14175"/>
                    <a:pt x="3541" y="14303"/>
                  </a:cubicBezTo>
                  <a:cubicBezTo>
                    <a:pt x="3518" y="14361"/>
                    <a:pt x="3460" y="14407"/>
                    <a:pt x="3402" y="14407"/>
                  </a:cubicBezTo>
                  <a:lnTo>
                    <a:pt x="3193" y="14407"/>
                  </a:lnTo>
                  <a:lnTo>
                    <a:pt x="1533" y="14407"/>
                  </a:lnTo>
                  <a:cubicBezTo>
                    <a:pt x="1370" y="14407"/>
                    <a:pt x="1231" y="14396"/>
                    <a:pt x="1103" y="14303"/>
                  </a:cubicBezTo>
                  <a:cubicBezTo>
                    <a:pt x="1022" y="14268"/>
                    <a:pt x="952" y="14245"/>
                    <a:pt x="871" y="14221"/>
                  </a:cubicBezTo>
                  <a:cubicBezTo>
                    <a:pt x="778" y="14187"/>
                    <a:pt x="720" y="14129"/>
                    <a:pt x="697" y="14047"/>
                  </a:cubicBezTo>
                  <a:cubicBezTo>
                    <a:pt x="650" y="13943"/>
                    <a:pt x="697" y="13827"/>
                    <a:pt x="813" y="13804"/>
                  </a:cubicBezTo>
                  <a:cubicBezTo>
                    <a:pt x="987" y="13757"/>
                    <a:pt x="1126" y="13687"/>
                    <a:pt x="1289" y="13595"/>
                  </a:cubicBezTo>
                  <a:cubicBezTo>
                    <a:pt x="1347" y="13560"/>
                    <a:pt x="1417" y="13548"/>
                    <a:pt x="1486" y="13537"/>
                  </a:cubicBezTo>
                  <a:cubicBezTo>
                    <a:pt x="1544" y="13525"/>
                    <a:pt x="1602" y="13490"/>
                    <a:pt x="1649" y="13478"/>
                  </a:cubicBezTo>
                  <a:cubicBezTo>
                    <a:pt x="1695" y="13246"/>
                    <a:pt x="1707" y="12445"/>
                    <a:pt x="1660" y="12201"/>
                  </a:cubicBezTo>
                  <a:cubicBezTo>
                    <a:pt x="1602" y="12201"/>
                    <a:pt x="1544" y="12190"/>
                    <a:pt x="1486" y="12190"/>
                  </a:cubicBezTo>
                  <a:cubicBezTo>
                    <a:pt x="1289" y="12190"/>
                    <a:pt x="1080" y="12178"/>
                    <a:pt x="883" y="12190"/>
                  </a:cubicBezTo>
                  <a:cubicBezTo>
                    <a:pt x="639" y="12201"/>
                    <a:pt x="407" y="12143"/>
                    <a:pt x="151" y="12097"/>
                  </a:cubicBezTo>
                  <a:cubicBezTo>
                    <a:pt x="58" y="12085"/>
                    <a:pt x="12" y="12027"/>
                    <a:pt x="12" y="11946"/>
                  </a:cubicBezTo>
                  <a:cubicBezTo>
                    <a:pt x="12" y="11725"/>
                    <a:pt x="0" y="11493"/>
                    <a:pt x="12" y="11273"/>
                  </a:cubicBezTo>
                  <a:cubicBezTo>
                    <a:pt x="12" y="11110"/>
                    <a:pt x="116" y="11041"/>
                    <a:pt x="267" y="11029"/>
                  </a:cubicBezTo>
                  <a:lnTo>
                    <a:pt x="581" y="11029"/>
                  </a:lnTo>
                  <a:cubicBezTo>
                    <a:pt x="650" y="11029"/>
                    <a:pt x="708" y="11006"/>
                    <a:pt x="790" y="11006"/>
                  </a:cubicBezTo>
                  <a:cubicBezTo>
                    <a:pt x="790" y="10924"/>
                    <a:pt x="813" y="10855"/>
                    <a:pt x="813" y="10797"/>
                  </a:cubicBezTo>
                  <a:lnTo>
                    <a:pt x="813" y="8034"/>
                  </a:lnTo>
                  <a:cubicBezTo>
                    <a:pt x="813" y="7047"/>
                    <a:pt x="824" y="6072"/>
                    <a:pt x="824" y="5097"/>
                  </a:cubicBezTo>
                  <a:cubicBezTo>
                    <a:pt x="824" y="5015"/>
                    <a:pt x="824" y="4946"/>
                    <a:pt x="836" y="4876"/>
                  </a:cubicBezTo>
                  <a:cubicBezTo>
                    <a:pt x="848" y="4748"/>
                    <a:pt x="894" y="4690"/>
                    <a:pt x="1022" y="4690"/>
                  </a:cubicBezTo>
                  <a:cubicBezTo>
                    <a:pt x="1161" y="4690"/>
                    <a:pt x="1289" y="4667"/>
                    <a:pt x="1405" y="4574"/>
                  </a:cubicBezTo>
                  <a:lnTo>
                    <a:pt x="1405" y="4145"/>
                  </a:lnTo>
                  <a:cubicBezTo>
                    <a:pt x="1405" y="3820"/>
                    <a:pt x="1475" y="3762"/>
                    <a:pt x="1800" y="3738"/>
                  </a:cubicBezTo>
                  <a:cubicBezTo>
                    <a:pt x="1858" y="3738"/>
                    <a:pt x="1916" y="3738"/>
                    <a:pt x="1985" y="3727"/>
                  </a:cubicBezTo>
                  <a:cubicBezTo>
                    <a:pt x="1997" y="3727"/>
                    <a:pt x="2032" y="3715"/>
                    <a:pt x="2055" y="3704"/>
                  </a:cubicBezTo>
                  <a:cubicBezTo>
                    <a:pt x="2067" y="3657"/>
                    <a:pt x="2090" y="3599"/>
                    <a:pt x="2090" y="3541"/>
                  </a:cubicBezTo>
                  <a:cubicBezTo>
                    <a:pt x="2090" y="2868"/>
                    <a:pt x="2102" y="2206"/>
                    <a:pt x="2090" y="1544"/>
                  </a:cubicBezTo>
                  <a:cubicBezTo>
                    <a:pt x="2090" y="1242"/>
                    <a:pt x="2055" y="941"/>
                    <a:pt x="2043" y="639"/>
                  </a:cubicBezTo>
                  <a:cubicBezTo>
                    <a:pt x="2043" y="465"/>
                    <a:pt x="2055" y="290"/>
                    <a:pt x="2067" y="116"/>
                  </a:cubicBezTo>
                  <a:cubicBezTo>
                    <a:pt x="2102" y="58"/>
                    <a:pt x="2171" y="12"/>
                    <a:pt x="2276" y="0"/>
                  </a:cubicBezTo>
                  <a:close/>
                  <a:moveTo>
                    <a:pt x="1173" y="11168"/>
                  </a:moveTo>
                  <a:lnTo>
                    <a:pt x="1498" y="11168"/>
                  </a:lnTo>
                  <a:lnTo>
                    <a:pt x="2531" y="11168"/>
                  </a:lnTo>
                  <a:cubicBezTo>
                    <a:pt x="2624" y="11168"/>
                    <a:pt x="2705" y="11168"/>
                    <a:pt x="2763" y="11203"/>
                  </a:cubicBezTo>
                  <a:cubicBezTo>
                    <a:pt x="2926" y="11319"/>
                    <a:pt x="3088" y="11273"/>
                    <a:pt x="3262" y="11226"/>
                  </a:cubicBezTo>
                  <a:cubicBezTo>
                    <a:pt x="3262" y="11168"/>
                    <a:pt x="3274" y="11110"/>
                    <a:pt x="3274" y="11075"/>
                  </a:cubicBezTo>
                  <a:cubicBezTo>
                    <a:pt x="3286" y="10460"/>
                    <a:pt x="3309" y="9833"/>
                    <a:pt x="3320" y="9229"/>
                  </a:cubicBezTo>
                  <a:cubicBezTo>
                    <a:pt x="3320" y="9079"/>
                    <a:pt x="3344" y="8928"/>
                    <a:pt x="3367" y="8777"/>
                  </a:cubicBezTo>
                  <a:cubicBezTo>
                    <a:pt x="3379" y="8556"/>
                    <a:pt x="3390" y="8324"/>
                    <a:pt x="3332" y="8115"/>
                  </a:cubicBezTo>
                  <a:cubicBezTo>
                    <a:pt x="3181" y="8057"/>
                    <a:pt x="3007" y="8080"/>
                    <a:pt x="2844" y="8080"/>
                  </a:cubicBezTo>
                  <a:cubicBezTo>
                    <a:pt x="2810" y="8080"/>
                    <a:pt x="2775" y="8115"/>
                    <a:pt x="2740" y="8138"/>
                  </a:cubicBezTo>
                  <a:cubicBezTo>
                    <a:pt x="2601" y="8243"/>
                    <a:pt x="2577" y="8254"/>
                    <a:pt x="2485" y="8173"/>
                  </a:cubicBezTo>
                  <a:cubicBezTo>
                    <a:pt x="2380" y="8080"/>
                    <a:pt x="2276" y="8069"/>
                    <a:pt x="2171" y="8069"/>
                  </a:cubicBezTo>
                  <a:lnTo>
                    <a:pt x="1324" y="8069"/>
                  </a:lnTo>
                  <a:cubicBezTo>
                    <a:pt x="1266" y="8069"/>
                    <a:pt x="1208" y="8080"/>
                    <a:pt x="1150" y="8080"/>
                  </a:cubicBezTo>
                  <a:cubicBezTo>
                    <a:pt x="1115" y="8359"/>
                    <a:pt x="1126" y="10901"/>
                    <a:pt x="1173" y="11168"/>
                  </a:cubicBezTo>
                  <a:close/>
                  <a:moveTo>
                    <a:pt x="1150" y="4992"/>
                  </a:moveTo>
                  <a:cubicBezTo>
                    <a:pt x="1103" y="5236"/>
                    <a:pt x="1115" y="7593"/>
                    <a:pt x="1161" y="7825"/>
                  </a:cubicBezTo>
                  <a:cubicBezTo>
                    <a:pt x="1219" y="7836"/>
                    <a:pt x="1277" y="7848"/>
                    <a:pt x="1335" y="7848"/>
                  </a:cubicBezTo>
                  <a:lnTo>
                    <a:pt x="3170" y="7848"/>
                  </a:lnTo>
                  <a:cubicBezTo>
                    <a:pt x="3239" y="7848"/>
                    <a:pt x="3297" y="7825"/>
                    <a:pt x="3332" y="7825"/>
                  </a:cubicBezTo>
                  <a:cubicBezTo>
                    <a:pt x="3344" y="7778"/>
                    <a:pt x="3344" y="7744"/>
                    <a:pt x="3344" y="7720"/>
                  </a:cubicBezTo>
                  <a:cubicBezTo>
                    <a:pt x="3344" y="6977"/>
                    <a:pt x="3367" y="6258"/>
                    <a:pt x="3367" y="5515"/>
                  </a:cubicBezTo>
                  <a:cubicBezTo>
                    <a:pt x="3367" y="5352"/>
                    <a:pt x="3309" y="5224"/>
                    <a:pt x="3251" y="5097"/>
                  </a:cubicBezTo>
                  <a:cubicBezTo>
                    <a:pt x="3077" y="5050"/>
                    <a:pt x="2914" y="5015"/>
                    <a:pt x="2752" y="4992"/>
                  </a:cubicBezTo>
                  <a:cubicBezTo>
                    <a:pt x="2694" y="4969"/>
                    <a:pt x="2636" y="4969"/>
                    <a:pt x="2566" y="4969"/>
                  </a:cubicBezTo>
                  <a:lnTo>
                    <a:pt x="2067" y="4969"/>
                  </a:lnTo>
                  <a:cubicBezTo>
                    <a:pt x="1997" y="4969"/>
                    <a:pt x="1927" y="4969"/>
                    <a:pt x="1858" y="4946"/>
                  </a:cubicBezTo>
                  <a:cubicBezTo>
                    <a:pt x="1637" y="4841"/>
                    <a:pt x="1451" y="4876"/>
                    <a:pt x="1231" y="4957"/>
                  </a:cubicBezTo>
                  <a:close/>
                  <a:moveTo>
                    <a:pt x="256" y="11842"/>
                  </a:moveTo>
                  <a:cubicBezTo>
                    <a:pt x="465" y="11958"/>
                    <a:pt x="650" y="11981"/>
                    <a:pt x="836" y="11969"/>
                  </a:cubicBezTo>
                  <a:cubicBezTo>
                    <a:pt x="1451" y="11958"/>
                    <a:pt x="2055" y="11969"/>
                    <a:pt x="2670" y="11969"/>
                  </a:cubicBezTo>
                  <a:cubicBezTo>
                    <a:pt x="2752" y="11969"/>
                    <a:pt x="2856" y="11969"/>
                    <a:pt x="2949" y="11981"/>
                  </a:cubicBezTo>
                  <a:cubicBezTo>
                    <a:pt x="3239" y="12062"/>
                    <a:pt x="3495" y="12062"/>
                    <a:pt x="3831" y="12016"/>
                  </a:cubicBezTo>
                  <a:cubicBezTo>
                    <a:pt x="3936" y="11865"/>
                    <a:pt x="4017" y="11714"/>
                    <a:pt x="3947" y="11505"/>
                  </a:cubicBezTo>
                  <a:cubicBezTo>
                    <a:pt x="3855" y="11424"/>
                    <a:pt x="3762" y="11342"/>
                    <a:pt x="3622" y="11377"/>
                  </a:cubicBezTo>
                  <a:cubicBezTo>
                    <a:pt x="3471" y="11551"/>
                    <a:pt x="3471" y="11551"/>
                    <a:pt x="3239" y="11551"/>
                  </a:cubicBezTo>
                  <a:cubicBezTo>
                    <a:pt x="3100" y="11551"/>
                    <a:pt x="2972" y="11551"/>
                    <a:pt x="2844" y="11540"/>
                  </a:cubicBezTo>
                  <a:cubicBezTo>
                    <a:pt x="2543" y="11517"/>
                    <a:pt x="2229" y="11493"/>
                    <a:pt x="1927" y="11482"/>
                  </a:cubicBezTo>
                  <a:cubicBezTo>
                    <a:pt x="1672" y="11458"/>
                    <a:pt x="1393" y="11482"/>
                    <a:pt x="1126" y="11482"/>
                  </a:cubicBezTo>
                  <a:cubicBezTo>
                    <a:pt x="999" y="11482"/>
                    <a:pt x="883" y="11482"/>
                    <a:pt x="813" y="11342"/>
                  </a:cubicBezTo>
                  <a:cubicBezTo>
                    <a:pt x="801" y="11319"/>
                    <a:pt x="755" y="11284"/>
                    <a:pt x="708" y="11284"/>
                  </a:cubicBezTo>
                  <a:cubicBezTo>
                    <a:pt x="569" y="11284"/>
                    <a:pt x="407" y="11249"/>
                    <a:pt x="256" y="11319"/>
                  </a:cubicBezTo>
                  <a:cubicBezTo>
                    <a:pt x="256" y="11389"/>
                    <a:pt x="244" y="11458"/>
                    <a:pt x="244" y="11540"/>
                  </a:cubicBezTo>
                  <a:cubicBezTo>
                    <a:pt x="256" y="11656"/>
                    <a:pt x="256" y="11737"/>
                    <a:pt x="256" y="11842"/>
                  </a:cubicBezTo>
                  <a:close/>
                  <a:moveTo>
                    <a:pt x="2856" y="4238"/>
                  </a:moveTo>
                  <a:cubicBezTo>
                    <a:pt x="2752" y="4145"/>
                    <a:pt x="2659" y="4121"/>
                    <a:pt x="2543" y="4121"/>
                  </a:cubicBezTo>
                  <a:cubicBezTo>
                    <a:pt x="2392" y="4121"/>
                    <a:pt x="2229" y="4121"/>
                    <a:pt x="2090" y="4052"/>
                  </a:cubicBezTo>
                  <a:cubicBezTo>
                    <a:pt x="1997" y="4005"/>
                    <a:pt x="1869" y="4017"/>
                    <a:pt x="1765" y="4052"/>
                  </a:cubicBezTo>
                  <a:cubicBezTo>
                    <a:pt x="1707" y="4365"/>
                    <a:pt x="1707" y="4377"/>
                    <a:pt x="1881" y="4667"/>
                  </a:cubicBezTo>
                  <a:cubicBezTo>
                    <a:pt x="2194" y="4760"/>
                    <a:pt x="2508" y="4702"/>
                    <a:pt x="2844" y="4714"/>
                  </a:cubicBezTo>
                  <a:cubicBezTo>
                    <a:pt x="2868" y="4551"/>
                    <a:pt x="2856" y="4400"/>
                    <a:pt x="2856" y="4238"/>
                  </a:cubicBezTo>
                  <a:close/>
                  <a:moveTo>
                    <a:pt x="1962" y="12259"/>
                  </a:moveTo>
                  <a:lnTo>
                    <a:pt x="1962" y="13049"/>
                  </a:lnTo>
                  <a:cubicBezTo>
                    <a:pt x="1962" y="13246"/>
                    <a:pt x="1985" y="13455"/>
                    <a:pt x="2090" y="13641"/>
                  </a:cubicBezTo>
                  <a:cubicBezTo>
                    <a:pt x="2206" y="13653"/>
                    <a:pt x="2322" y="13687"/>
                    <a:pt x="2450" y="13606"/>
                  </a:cubicBezTo>
                  <a:lnTo>
                    <a:pt x="2450" y="12944"/>
                  </a:lnTo>
                  <a:cubicBezTo>
                    <a:pt x="2438" y="12712"/>
                    <a:pt x="2496" y="12480"/>
                    <a:pt x="2403" y="12248"/>
                  </a:cubicBezTo>
                  <a:cubicBezTo>
                    <a:pt x="2252" y="12236"/>
                    <a:pt x="2113" y="12213"/>
                    <a:pt x="1962" y="12259"/>
                  </a:cubicBezTo>
                  <a:close/>
                  <a:moveTo>
                    <a:pt x="1161" y="14047"/>
                  </a:moveTo>
                  <a:cubicBezTo>
                    <a:pt x="1242" y="14152"/>
                    <a:pt x="1359" y="14175"/>
                    <a:pt x="1498" y="14175"/>
                  </a:cubicBezTo>
                  <a:lnTo>
                    <a:pt x="3123" y="14175"/>
                  </a:lnTo>
                  <a:cubicBezTo>
                    <a:pt x="3158" y="14175"/>
                    <a:pt x="3204" y="14163"/>
                    <a:pt x="3262" y="14140"/>
                  </a:cubicBezTo>
                  <a:cubicBezTo>
                    <a:pt x="3146" y="14012"/>
                    <a:pt x="3065" y="13954"/>
                    <a:pt x="2775" y="13838"/>
                  </a:cubicBezTo>
                  <a:cubicBezTo>
                    <a:pt x="2554" y="13954"/>
                    <a:pt x="2554" y="13954"/>
                    <a:pt x="2310" y="13954"/>
                  </a:cubicBezTo>
                  <a:lnTo>
                    <a:pt x="2090" y="13954"/>
                  </a:lnTo>
                  <a:cubicBezTo>
                    <a:pt x="1881" y="13954"/>
                    <a:pt x="1881" y="13954"/>
                    <a:pt x="1707" y="13815"/>
                  </a:cubicBezTo>
                  <a:cubicBezTo>
                    <a:pt x="1521" y="13815"/>
                    <a:pt x="1324" y="13873"/>
                    <a:pt x="1161" y="14047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22"/>
            <p:cNvSpPr/>
            <p:nvPr/>
          </p:nvSpPr>
          <p:spPr>
            <a:xfrm>
              <a:off x="1014200" y="3903325"/>
              <a:ext cx="13375" cy="6700"/>
            </a:xfrm>
            <a:custGeom>
              <a:avLst/>
              <a:gdLst/>
              <a:ahLst/>
              <a:cxnLst/>
              <a:rect l="l" t="t" r="r" b="b"/>
              <a:pathLst>
                <a:path w="535" h="268" extrusionOk="0">
                  <a:moveTo>
                    <a:pt x="232" y="268"/>
                  </a:moveTo>
                  <a:cubicBezTo>
                    <a:pt x="186" y="256"/>
                    <a:pt x="116" y="233"/>
                    <a:pt x="47" y="221"/>
                  </a:cubicBezTo>
                  <a:cubicBezTo>
                    <a:pt x="12" y="210"/>
                    <a:pt x="0" y="175"/>
                    <a:pt x="0" y="152"/>
                  </a:cubicBezTo>
                  <a:cubicBezTo>
                    <a:pt x="0" y="117"/>
                    <a:pt x="12" y="94"/>
                    <a:pt x="47" y="82"/>
                  </a:cubicBezTo>
                  <a:cubicBezTo>
                    <a:pt x="186" y="1"/>
                    <a:pt x="337" y="1"/>
                    <a:pt x="476" y="82"/>
                  </a:cubicBezTo>
                  <a:cubicBezTo>
                    <a:pt x="499" y="94"/>
                    <a:pt x="534" y="152"/>
                    <a:pt x="523" y="175"/>
                  </a:cubicBezTo>
                  <a:cubicBezTo>
                    <a:pt x="523" y="210"/>
                    <a:pt x="476" y="233"/>
                    <a:pt x="430" y="256"/>
                  </a:cubicBezTo>
                  <a:cubicBezTo>
                    <a:pt x="372" y="268"/>
                    <a:pt x="337" y="268"/>
                    <a:pt x="232" y="268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22"/>
            <p:cNvSpPr/>
            <p:nvPr/>
          </p:nvSpPr>
          <p:spPr>
            <a:xfrm>
              <a:off x="1013025" y="3887075"/>
              <a:ext cx="12800" cy="7575"/>
            </a:xfrm>
            <a:custGeom>
              <a:avLst/>
              <a:gdLst/>
              <a:ahLst/>
              <a:cxnLst/>
              <a:rect l="l" t="t" r="r" b="b"/>
              <a:pathLst>
                <a:path w="512" h="303" extrusionOk="0">
                  <a:moveTo>
                    <a:pt x="210" y="1"/>
                  </a:moveTo>
                  <a:cubicBezTo>
                    <a:pt x="303" y="1"/>
                    <a:pt x="395" y="70"/>
                    <a:pt x="465" y="152"/>
                  </a:cubicBezTo>
                  <a:cubicBezTo>
                    <a:pt x="511" y="186"/>
                    <a:pt x="477" y="279"/>
                    <a:pt x="419" y="291"/>
                  </a:cubicBezTo>
                  <a:cubicBezTo>
                    <a:pt x="384" y="302"/>
                    <a:pt x="337" y="302"/>
                    <a:pt x="303" y="302"/>
                  </a:cubicBezTo>
                  <a:cubicBezTo>
                    <a:pt x="233" y="279"/>
                    <a:pt x="163" y="244"/>
                    <a:pt x="94" y="210"/>
                  </a:cubicBezTo>
                  <a:cubicBezTo>
                    <a:pt x="47" y="175"/>
                    <a:pt x="1" y="128"/>
                    <a:pt x="36" y="70"/>
                  </a:cubicBezTo>
                  <a:cubicBezTo>
                    <a:pt x="47" y="47"/>
                    <a:pt x="105" y="35"/>
                    <a:pt x="152" y="1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22"/>
            <p:cNvSpPr/>
            <p:nvPr/>
          </p:nvSpPr>
          <p:spPr>
            <a:xfrm>
              <a:off x="1017675" y="3916400"/>
              <a:ext cx="8150" cy="6400"/>
            </a:xfrm>
            <a:custGeom>
              <a:avLst/>
              <a:gdLst/>
              <a:ahLst/>
              <a:cxnLst/>
              <a:rect l="l" t="t" r="r" b="b"/>
              <a:pathLst>
                <a:path w="326" h="256" extrusionOk="0">
                  <a:moveTo>
                    <a:pt x="0" y="151"/>
                  </a:moveTo>
                  <a:cubicBezTo>
                    <a:pt x="163" y="23"/>
                    <a:pt x="233" y="0"/>
                    <a:pt x="291" y="81"/>
                  </a:cubicBezTo>
                  <a:cubicBezTo>
                    <a:pt x="325" y="105"/>
                    <a:pt x="325" y="174"/>
                    <a:pt x="314" y="209"/>
                  </a:cubicBezTo>
                  <a:cubicBezTo>
                    <a:pt x="314" y="232"/>
                    <a:pt x="233" y="256"/>
                    <a:pt x="209" y="256"/>
                  </a:cubicBezTo>
                  <a:cubicBezTo>
                    <a:pt x="151" y="232"/>
                    <a:pt x="93" y="197"/>
                    <a:pt x="0" y="151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22"/>
            <p:cNvSpPr/>
            <p:nvPr/>
          </p:nvSpPr>
          <p:spPr>
            <a:xfrm>
              <a:off x="1019125" y="3938150"/>
              <a:ext cx="5825" cy="4375"/>
            </a:xfrm>
            <a:custGeom>
              <a:avLst/>
              <a:gdLst/>
              <a:ahLst/>
              <a:cxnLst/>
              <a:rect l="l" t="t" r="r" b="b"/>
              <a:pathLst>
                <a:path w="233" h="175" extrusionOk="0">
                  <a:moveTo>
                    <a:pt x="209" y="152"/>
                  </a:moveTo>
                  <a:cubicBezTo>
                    <a:pt x="175" y="152"/>
                    <a:pt x="140" y="175"/>
                    <a:pt x="93" y="163"/>
                  </a:cubicBezTo>
                  <a:cubicBezTo>
                    <a:pt x="47" y="163"/>
                    <a:pt x="0" y="82"/>
                    <a:pt x="47" y="47"/>
                  </a:cubicBezTo>
                  <a:cubicBezTo>
                    <a:pt x="70" y="24"/>
                    <a:pt x="117" y="1"/>
                    <a:pt x="151" y="24"/>
                  </a:cubicBezTo>
                  <a:cubicBezTo>
                    <a:pt x="209" y="36"/>
                    <a:pt x="233" y="94"/>
                    <a:pt x="209" y="152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22"/>
            <p:cNvSpPr/>
            <p:nvPr/>
          </p:nvSpPr>
          <p:spPr>
            <a:xfrm>
              <a:off x="1012150" y="3814800"/>
              <a:ext cx="17150" cy="6700"/>
            </a:xfrm>
            <a:custGeom>
              <a:avLst/>
              <a:gdLst/>
              <a:ahLst/>
              <a:cxnLst/>
              <a:rect l="l" t="t" r="r" b="b"/>
              <a:pathLst>
                <a:path w="686" h="268" extrusionOk="0">
                  <a:moveTo>
                    <a:pt x="326" y="268"/>
                  </a:moveTo>
                  <a:cubicBezTo>
                    <a:pt x="268" y="268"/>
                    <a:pt x="163" y="256"/>
                    <a:pt x="71" y="233"/>
                  </a:cubicBezTo>
                  <a:cubicBezTo>
                    <a:pt x="36" y="233"/>
                    <a:pt x="1" y="175"/>
                    <a:pt x="1" y="152"/>
                  </a:cubicBezTo>
                  <a:cubicBezTo>
                    <a:pt x="1" y="117"/>
                    <a:pt x="36" y="59"/>
                    <a:pt x="71" y="59"/>
                  </a:cubicBezTo>
                  <a:cubicBezTo>
                    <a:pt x="256" y="1"/>
                    <a:pt x="442" y="13"/>
                    <a:pt x="628" y="47"/>
                  </a:cubicBezTo>
                  <a:cubicBezTo>
                    <a:pt x="663" y="47"/>
                    <a:pt x="686" y="117"/>
                    <a:pt x="686" y="129"/>
                  </a:cubicBezTo>
                  <a:cubicBezTo>
                    <a:pt x="674" y="175"/>
                    <a:pt x="651" y="233"/>
                    <a:pt x="605" y="233"/>
                  </a:cubicBezTo>
                  <a:cubicBezTo>
                    <a:pt x="535" y="256"/>
                    <a:pt x="442" y="256"/>
                    <a:pt x="326" y="268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22"/>
            <p:cNvSpPr/>
            <p:nvPr/>
          </p:nvSpPr>
          <p:spPr>
            <a:xfrm>
              <a:off x="1014475" y="3828750"/>
              <a:ext cx="11650" cy="4650"/>
            </a:xfrm>
            <a:custGeom>
              <a:avLst/>
              <a:gdLst/>
              <a:ahLst/>
              <a:cxnLst/>
              <a:rect l="l" t="t" r="r" b="b"/>
              <a:pathLst>
                <a:path w="466" h="186" extrusionOk="0">
                  <a:moveTo>
                    <a:pt x="233" y="186"/>
                  </a:moveTo>
                  <a:cubicBezTo>
                    <a:pt x="186" y="186"/>
                    <a:pt x="152" y="186"/>
                    <a:pt x="105" y="174"/>
                  </a:cubicBezTo>
                  <a:cubicBezTo>
                    <a:pt x="70" y="163"/>
                    <a:pt x="12" y="128"/>
                    <a:pt x="12" y="105"/>
                  </a:cubicBezTo>
                  <a:cubicBezTo>
                    <a:pt x="1" y="47"/>
                    <a:pt x="59" y="12"/>
                    <a:pt x="105" y="12"/>
                  </a:cubicBezTo>
                  <a:cubicBezTo>
                    <a:pt x="186" y="0"/>
                    <a:pt x="279" y="0"/>
                    <a:pt x="361" y="12"/>
                  </a:cubicBezTo>
                  <a:cubicBezTo>
                    <a:pt x="395" y="12"/>
                    <a:pt x="442" y="58"/>
                    <a:pt x="453" y="81"/>
                  </a:cubicBezTo>
                  <a:cubicBezTo>
                    <a:pt x="465" y="139"/>
                    <a:pt x="419" y="174"/>
                    <a:pt x="361" y="186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22"/>
            <p:cNvSpPr/>
            <p:nvPr/>
          </p:nvSpPr>
          <p:spPr>
            <a:xfrm>
              <a:off x="1015650" y="3840650"/>
              <a:ext cx="10175" cy="5825"/>
            </a:xfrm>
            <a:custGeom>
              <a:avLst/>
              <a:gdLst/>
              <a:ahLst/>
              <a:cxnLst/>
              <a:rect l="l" t="t" r="r" b="b"/>
              <a:pathLst>
                <a:path w="407" h="233" extrusionOk="0">
                  <a:moveTo>
                    <a:pt x="0" y="58"/>
                  </a:moveTo>
                  <a:cubicBezTo>
                    <a:pt x="116" y="0"/>
                    <a:pt x="221" y="12"/>
                    <a:pt x="314" y="35"/>
                  </a:cubicBezTo>
                  <a:cubicBezTo>
                    <a:pt x="372" y="47"/>
                    <a:pt x="406" y="93"/>
                    <a:pt x="395" y="139"/>
                  </a:cubicBezTo>
                  <a:cubicBezTo>
                    <a:pt x="372" y="197"/>
                    <a:pt x="337" y="232"/>
                    <a:pt x="279" y="232"/>
                  </a:cubicBezTo>
                  <a:cubicBezTo>
                    <a:pt x="221" y="232"/>
                    <a:pt x="139" y="232"/>
                    <a:pt x="105" y="197"/>
                  </a:cubicBezTo>
                  <a:cubicBezTo>
                    <a:pt x="70" y="174"/>
                    <a:pt x="47" y="105"/>
                    <a:pt x="0" y="58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22"/>
            <p:cNvSpPr/>
            <p:nvPr/>
          </p:nvSpPr>
          <p:spPr>
            <a:xfrm>
              <a:off x="1015350" y="3854850"/>
              <a:ext cx="9025" cy="6425"/>
            </a:xfrm>
            <a:custGeom>
              <a:avLst/>
              <a:gdLst/>
              <a:ahLst/>
              <a:cxnLst/>
              <a:rect l="l" t="t" r="r" b="b"/>
              <a:pathLst>
                <a:path w="361" h="257" extrusionOk="0">
                  <a:moveTo>
                    <a:pt x="198" y="256"/>
                  </a:moveTo>
                  <a:cubicBezTo>
                    <a:pt x="128" y="245"/>
                    <a:pt x="82" y="245"/>
                    <a:pt x="35" y="222"/>
                  </a:cubicBezTo>
                  <a:cubicBezTo>
                    <a:pt x="12" y="198"/>
                    <a:pt x="1" y="140"/>
                    <a:pt x="1" y="117"/>
                  </a:cubicBezTo>
                  <a:cubicBezTo>
                    <a:pt x="1" y="82"/>
                    <a:pt x="24" y="24"/>
                    <a:pt x="59" y="13"/>
                  </a:cubicBezTo>
                  <a:cubicBezTo>
                    <a:pt x="117" y="1"/>
                    <a:pt x="175" y="1"/>
                    <a:pt x="233" y="1"/>
                  </a:cubicBezTo>
                  <a:cubicBezTo>
                    <a:pt x="291" y="13"/>
                    <a:pt x="360" y="117"/>
                    <a:pt x="326" y="152"/>
                  </a:cubicBezTo>
                  <a:cubicBezTo>
                    <a:pt x="291" y="222"/>
                    <a:pt x="233" y="233"/>
                    <a:pt x="198" y="256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0" name="Google Shape;1210;p22"/>
          <p:cNvGrpSpPr/>
          <p:nvPr/>
        </p:nvGrpSpPr>
        <p:grpSpPr>
          <a:xfrm rot="1031363">
            <a:off x="8511594" y="1716289"/>
            <a:ext cx="781001" cy="756958"/>
            <a:chOff x="852825" y="3133350"/>
            <a:chExt cx="216825" cy="210150"/>
          </a:xfrm>
        </p:grpSpPr>
        <p:sp>
          <p:nvSpPr>
            <p:cNvPr id="1211" name="Google Shape;1211;p22"/>
            <p:cNvSpPr/>
            <p:nvPr/>
          </p:nvSpPr>
          <p:spPr>
            <a:xfrm>
              <a:off x="852825" y="3133350"/>
              <a:ext cx="216825" cy="210150"/>
            </a:xfrm>
            <a:custGeom>
              <a:avLst/>
              <a:gdLst/>
              <a:ahLst/>
              <a:cxnLst/>
              <a:rect l="l" t="t" r="r" b="b"/>
              <a:pathLst>
                <a:path w="8673" h="8406" extrusionOk="0">
                  <a:moveTo>
                    <a:pt x="3228" y="7976"/>
                  </a:moveTo>
                  <a:cubicBezTo>
                    <a:pt x="3042" y="8301"/>
                    <a:pt x="3042" y="8301"/>
                    <a:pt x="2671" y="8301"/>
                  </a:cubicBezTo>
                  <a:lnTo>
                    <a:pt x="2020" y="8301"/>
                  </a:lnTo>
                  <a:cubicBezTo>
                    <a:pt x="1951" y="8301"/>
                    <a:pt x="1881" y="8301"/>
                    <a:pt x="1811" y="8278"/>
                  </a:cubicBezTo>
                  <a:cubicBezTo>
                    <a:pt x="1649" y="8255"/>
                    <a:pt x="1486" y="8139"/>
                    <a:pt x="1486" y="7964"/>
                  </a:cubicBezTo>
                  <a:cubicBezTo>
                    <a:pt x="1486" y="7918"/>
                    <a:pt x="1475" y="7872"/>
                    <a:pt x="1475" y="7837"/>
                  </a:cubicBezTo>
                  <a:cubicBezTo>
                    <a:pt x="1312" y="7802"/>
                    <a:pt x="1173" y="7779"/>
                    <a:pt x="1022" y="7744"/>
                  </a:cubicBezTo>
                  <a:cubicBezTo>
                    <a:pt x="790" y="7697"/>
                    <a:pt x="639" y="7570"/>
                    <a:pt x="558" y="7338"/>
                  </a:cubicBezTo>
                  <a:cubicBezTo>
                    <a:pt x="383" y="6792"/>
                    <a:pt x="209" y="6223"/>
                    <a:pt x="70" y="5666"/>
                  </a:cubicBezTo>
                  <a:cubicBezTo>
                    <a:pt x="24" y="5492"/>
                    <a:pt x="12" y="5306"/>
                    <a:pt x="12" y="5120"/>
                  </a:cubicBezTo>
                  <a:cubicBezTo>
                    <a:pt x="0" y="4586"/>
                    <a:pt x="0" y="4064"/>
                    <a:pt x="0" y="3518"/>
                  </a:cubicBezTo>
                  <a:cubicBezTo>
                    <a:pt x="0" y="3158"/>
                    <a:pt x="116" y="2822"/>
                    <a:pt x="314" y="2508"/>
                  </a:cubicBezTo>
                  <a:cubicBezTo>
                    <a:pt x="442" y="2288"/>
                    <a:pt x="674" y="2183"/>
                    <a:pt x="906" y="2113"/>
                  </a:cubicBezTo>
                  <a:cubicBezTo>
                    <a:pt x="1045" y="2067"/>
                    <a:pt x="1173" y="2044"/>
                    <a:pt x="1301" y="2032"/>
                  </a:cubicBezTo>
                  <a:cubicBezTo>
                    <a:pt x="1475" y="1997"/>
                    <a:pt x="1649" y="1986"/>
                    <a:pt x="1823" y="1986"/>
                  </a:cubicBezTo>
                  <a:cubicBezTo>
                    <a:pt x="1962" y="1974"/>
                    <a:pt x="2113" y="1997"/>
                    <a:pt x="2276" y="1974"/>
                  </a:cubicBezTo>
                  <a:lnTo>
                    <a:pt x="2276" y="1812"/>
                  </a:lnTo>
                  <a:cubicBezTo>
                    <a:pt x="2241" y="1428"/>
                    <a:pt x="2287" y="1057"/>
                    <a:pt x="2427" y="697"/>
                  </a:cubicBezTo>
                  <a:cubicBezTo>
                    <a:pt x="2543" y="384"/>
                    <a:pt x="2763" y="210"/>
                    <a:pt x="3065" y="128"/>
                  </a:cubicBezTo>
                  <a:cubicBezTo>
                    <a:pt x="3146" y="117"/>
                    <a:pt x="3216" y="82"/>
                    <a:pt x="3274" y="82"/>
                  </a:cubicBezTo>
                  <a:cubicBezTo>
                    <a:pt x="3727" y="59"/>
                    <a:pt x="4168" y="12"/>
                    <a:pt x="4621" y="1"/>
                  </a:cubicBezTo>
                  <a:cubicBezTo>
                    <a:pt x="4841" y="1"/>
                    <a:pt x="5074" y="35"/>
                    <a:pt x="5294" y="70"/>
                  </a:cubicBezTo>
                  <a:cubicBezTo>
                    <a:pt x="5352" y="82"/>
                    <a:pt x="5410" y="93"/>
                    <a:pt x="5468" y="128"/>
                  </a:cubicBezTo>
                  <a:cubicBezTo>
                    <a:pt x="5712" y="221"/>
                    <a:pt x="5875" y="418"/>
                    <a:pt x="5886" y="674"/>
                  </a:cubicBezTo>
                  <a:cubicBezTo>
                    <a:pt x="5898" y="1069"/>
                    <a:pt x="6002" y="1463"/>
                    <a:pt x="5909" y="1870"/>
                  </a:cubicBezTo>
                  <a:cubicBezTo>
                    <a:pt x="6049" y="1939"/>
                    <a:pt x="6165" y="1904"/>
                    <a:pt x="6293" y="1904"/>
                  </a:cubicBezTo>
                  <a:cubicBezTo>
                    <a:pt x="6722" y="1904"/>
                    <a:pt x="7152" y="1939"/>
                    <a:pt x="7570" y="2032"/>
                  </a:cubicBezTo>
                  <a:cubicBezTo>
                    <a:pt x="7686" y="2055"/>
                    <a:pt x="7813" y="2079"/>
                    <a:pt x="7918" y="2125"/>
                  </a:cubicBezTo>
                  <a:cubicBezTo>
                    <a:pt x="8115" y="2218"/>
                    <a:pt x="8266" y="2357"/>
                    <a:pt x="8347" y="2578"/>
                  </a:cubicBezTo>
                  <a:cubicBezTo>
                    <a:pt x="8452" y="2868"/>
                    <a:pt x="8498" y="3170"/>
                    <a:pt x="8522" y="3483"/>
                  </a:cubicBezTo>
                  <a:cubicBezTo>
                    <a:pt x="8568" y="4087"/>
                    <a:pt x="8626" y="4691"/>
                    <a:pt x="8672" y="5306"/>
                  </a:cubicBezTo>
                  <a:lnTo>
                    <a:pt x="8672" y="5527"/>
                  </a:lnTo>
                  <a:cubicBezTo>
                    <a:pt x="8638" y="5828"/>
                    <a:pt x="8626" y="6130"/>
                    <a:pt x="8580" y="6432"/>
                  </a:cubicBezTo>
                  <a:cubicBezTo>
                    <a:pt x="8556" y="6711"/>
                    <a:pt x="8510" y="6989"/>
                    <a:pt x="8440" y="7245"/>
                  </a:cubicBezTo>
                  <a:cubicBezTo>
                    <a:pt x="8347" y="7570"/>
                    <a:pt x="8115" y="7744"/>
                    <a:pt x="7813" y="7802"/>
                  </a:cubicBezTo>
                  <a:cubicBezTo>
                    <a:pt x="7674" y="7825"/>
                    <a:pt x="7535" y="7848"/>
                    <a:pt x="7384" y="7872"/>
                  </a:cubicBezTo>
                  <a:cubicBezTo>
                    <a:pt x="7384" y="7988"/>
                    <a:pt x="7384" y="8104"/>
                    <a:pt x="7361" y="8220"/>
                  </a:cubicBezTo>
                  <a:cubicBezTo>
                    <a:pt x="7349" y="8348"/>
                    <a:pt x="7303" y="8406"/>
                    <a:pt x="7175" y="8406"/>
                  </a:cubicBezTo>
                  <a:lnTo>
                    <a:pt x="6745" y="8406"/>
                  </a:lnTo>
                  <a:lnTo>
                    <a:pt x="6188" y="8406"/>
                  </a:lnTo>
                  <a:cubicBezTo>
                    <a:pt x="5991" y="8406"/>
                    <a:pt x="5933" y="8348"/>
                    <a:pt x="5875" y="8150"/>
                  </a:cubicBezTo>
                  <a:cubicBezTo>
                    <a:pt x="5851" y="8104"/>
                    <a:pt x="5840" y="8046"/>
                    <a:pt x="5817" y="7999"/>
                  </a:cubicBezTo>
                  <a:cubicBezTo>
                    <a:pt x="5526" y="7941"/>
                    <a:pt x="5248" y="7988"/>
                    <a:pt x="4958" y="7964"/>
                  </a:cubicBezTo>
                  <a:cubicBezTo>
                    <a:pt x="4667" y="7941"/>
                    <a:pt x="4365" y="7941"/>
                    <a:pt x="4075" y="7941"/>
                  </a:cubicBezTo>
                  <a:cubicBezTo>
                    <a:pt x="3797" y="7964"/>
                    <a:pt x="3506" y="7964"/>
                    <a:pt x="3228" y="7976"/>
                  </a:cubicBezTo>
                  <a:close/>
                  <a:moveTo>
                    <a:pt x="4424" y="2218"/>
                  </a:moveTo>
                  <a:cubicBezTo>
                    <a:pt x="4424" y="2218"/>
                    <a:pt x="4424" y="2229"/>
                    <a:pt x="4424" y="2218"/>
                  </a:cubicBezTo>
                  <a:cubicBezTo>
                    <a:pt x="3982" y="2229"/>
                    <a:pt x="3541" y="2229"/>
                    <a:pt x="3100" y="2229"/>
                  </a:cubicBezTo>
                  <a:cubicBezTo>
                    <a:pt x="2740" y="2229"/>
                    <a:pt x="2392" y="2218"/>
                    <a:pt x="2032" y="2229"/>
                  </a:cubicBezTo>
                  <a:cubicBezTo>
                    <a:pt x="1823" y="2229"/>
                    <a:pt x="1626" y="2264"/>
                    <a:pt x="1417" y="2299"/>
                  </a:cubicBezTo>
                  <a:cubicBezTo>
                    <a:pt x="1289" y="2334"/>
                    <a:pt x="1173" y="2392"/>
                    <a:pt x="1045" y="2404"/>
                  </a:cubicBezTo>
                  <a:cubicBezTo>
                    <a:pt x="813" y="2438"/>
                    <a:pt x="616" y="2566"/>
                    <a:pt x="523" y="2787"/>
                  </a:cubicBezTo>
                  <a:cubicBezTo>
                    <a:pt x="407" y="3019"/>
                    <a:pt x="325" y="3251"/>
                    <a:pt x="325" y="3518"/>
                  </a:cubicBezTo>
                  <a:cubicBezTo>
                    <a:pt x="349" y="4075"/>
                    <a:pt x="349" y="4621"/>
                    <a:pt x="349" y="5178"/>
                  </a:cubicBezTo>
                  <a:cubicBezTo>
                    <a:pt x="349" y="5306"/>
                    <a:pt x="349" y="5457"/>
                    <a:pt x="383" y="5573"/>
                  </a:cubicBezTo>
                  <a:lnTo>
                    <a:pt x="871" y="7175"/>
                  </a:lnTo>
                  <a:cubicBezTo>
                    <a:pt x="906" y="7314"/>
                    <a:pt x="999" y="7384"/>
                    <a:pt x="1126" y="7407"/>
                  </a:cubicBezTo>
                  <a:lnTo>
                    <a:pt x="1347" y="7454"/>
                  </a:lnTo>
                  <a:cubicBezTo>
                    <a:pt x="1568" y="7488"/>
                    <a:pt x="1777" y="7488"/>
                    <a:pt x="1986" y="7523"/>
                  </a:cubicBezTo>
                  <a:cubicBezTo>
                    <a:pt x="2508" y="7616"/>
                    <a:pt x="3042" y="7663"/>
                    <a:pt x="3564" y="7628"/>
                  </a:cubicBezTo>
                  <a:lnTo>
                    <a:pt x="4273" y="7628"/>
                  </a:lnTo>
                  <a:cubicBezTo>
                    <a:pt x="4667" y="7639"/>
                    <a:pt x="5062" y="7639"/>
                    <a:pt x="5434" y="7663"/>
                  </a:cubicBezTo>
                  <a:cubicBezTo>
                    <a:pt x="6177" y="7686"/>
                    <a:pt x="6931" y="7686"/>
                    <a:pt x="7674" y="7558"/>
                  </a:cubicBezTo>
                  <a:cubicBezTo>
                    <a:pt x="7964" y="7512"/>
                    <a:pt x="8138" y="7372"/>
                    <a:pt x="8208" y="7082"/>
                  </a:cubicBezTo>
                  <a:cubicBezTo>
                    <a:pt x="8220" y="7036"/>
                    <a:pt x="8243" y="6978"/>
                    <a:pt x="8243" y="6931"/>
                  </a:cubicBezTo>
                  <a:cubicBezTo>
                    <a:pt x="8278" y="6583"/>
                    <a:pt x="8313" y="6235"/>
                    <a:pt x="8359" y="5898"/>
                  </a:cubicBezTo>
                  <a:cubicBezTo>
                    <a:pt x="8382" y="5608"/>
                    <a:pt x="8371" y="5341"/>
                    <a:pt x="8324" y="5051"/>
                  </a:cubicBezTo>
                  <a:cubicBezTo>
                    <a:pt x="8278" y="4784"/>
                    <a:pt x="8255" y="4528"/>
                    <a:pt x="8220" y="4261"/>
                  </a:cubicBezTo>
                  <a:cubicBezTo>
                    <a:pt x="8197" y="3890"/>
                    <a:pt x="8185" y="3507"/>
                    <a:pt x="8162" y="3135"/>
                  </a:cubicBezTo>
                  <a:cubicBezTo>
                    <a:pt x="8162" y="2972"/>
                    <a:pt x="8104" y="2822"/>
                    <a:pt x="8069" y="2682"/>
                  </a:cubicBezTo>
                  <a:cubicBezTo>
                    <a:pt x="8022" y="2531"/>
                    <a:pt x="7918" y="2462"/>
                    <a:pt x="7802" y="2404"/>
                  </a:cubicBezTo>
                  <a:cubicBezTo>
                    <a:pt x="7732" y="2380"/>
                    <a:pt x="7639" y="2346"/>
                    <a:pt x="7570" y="2334"/>
                  </a:cubicBezTo>
                  <a:cubicBezTo>
                    <a:pt x="7175" y="2229"/>
                    <a:pt x="6792" y="2218"/>
                    <a:pt x="6385" y="2218"/>
                  </a:cubicBezTo>
                  <a:close/>
                  <a:moveTo>
                    <a:pt x="2868" y="1951"/>
                  </a:moveTo>
                  <a:cubicBezTo>
                    <a:pt x="2868" y="1870"/>
                    <a:pt x="2856" y="1812"/>
                    <a:pt x="2856" y="1765"/>
                  </a:cubicBezTo>
                  <a:cubicBezTo>
                    <a:pt x="2856" y="1603"/>
                    <a:pt x="2856" y="1428"/>
                    <a:pt x="2868" y="1278"/>
                  </a:cubicBezTo>
                  <a:cubicBezTo>
                    <a:pt x="2891" y="1080"/>
                    <a:pt x="2996" y="952"/>
                    <a:pt x="3205" y="929"/>
                  </a:cubicBezTo>
                  <a:cubicBezTo>
                    <a:pt x="3286" y="906"/>
                    <a:pt x="3379" y="883"/>
                    <a:pt x="3483" y="883"/>
                  </a:cubicBezTo>
                  <a:cubicBezTo>
                    <a:pt x="3843" y="883"/>
                    <a:pt x="4191" y="871"/>
                    <a:pt x="4551" y="883"/>
                  </a:cubicBezTo>
                  <a:cubicBezTo>
                    <a:pt x="4830" y="883"/>
                    <a:pt x="5050" y="1011"/>
                    <a:pt x="5108" y="1347"/>
                  </a:cubicBezTo>
                  <a:cubicBezTo>
                    <a:pt x="5132" y="1533"/>
                    <a:pt x="5178" y="1719"/>
                    <a:pt x="5225" y="1928"/>
                  </a:cubicBezTo>
                  <a:cubicBezTo>
                    <a:pt x="5364" y="1939"/>
                    <a:pt x="5480" y="1951"/>
                    <a:pt x="5631" y="1916"/>
                  </a:cubicBezTo>
                  <a:lnTo>
                    <a:pt x="5631" y="1359"/>
                  </a:lnTo>
                  <a:cubicBezTo>
                    <a:pt x="5608" y="1173"/>
                    <a:pt x="5596" y="964"/>
                    <a:pt x="5584" y="778"/>
                  </a:cubicBezTo>
                  <a:cubicBezTo>
                    <a:pt x="5573" y="581"/>
                    <a:pt x="5468" y="465"/>
                    <a:pt x="5283" y="407"/>
                  </a:cubicBezTo>
                  <a:cubicBezTo>
                    <a:pt x="5178" y="372"/>
                    <a:pt x="5074" y="349"/>
                    <a:pt x="4969" y="326"/>
                  </a:cubicBezTo>
                  <a:cubicBezTo>
                    <a:pt x="4365" y="244"/>
                    <a:pt x="3750" y="314"/>
                    <a:pt x="3146" y="407"/>
                  </a:cubicBezTo>
                  <a:cubicBezTo>
                    <a:pt x="2914" y="430"/>
                    <a:pt x="2752" y="593"/>
                    <a:pt x="2647" y="813"/>
                  </a:cubicBezTo>
                  <a:cubicBezTo>
                    <a:pt x="2531" y="1057"/>
                    <a:pt x="2554" y="1312"/>
                    <a:pt x="2520" y="1579"/>
                  </a:cubicBezTo>
                  <a:cubicBezTo>
                    <a:pt x="2508" y="1684"/>
                    <a:pt x="2508" y="1777"/>
                    <a:pt x="2508" y="1881"/>
                  </a:cubicBezTo>
                  <a:cubicBezTo>
                    <a:pt x="2508" y="1893"/>
                    <a:pt x="2520" y="1916"/>
                    <a:pt x="2531" y="1951"/>
                  </a:cubicBezTo>
                  <a:close/>
                  <a:moveTo>
                    <a:pt x="3135" y="1939"/>
                  </a:moveTo>
                  <a:cubicBezTo>
                    <a:pt x="3193" y="1951"/>
                    <a:pt x="3216" y="1974"/>
                    <a:pt x="3251" y="1974"/>
                  </a:cubicBezTo>
                  <a:lnTo>
                    <a:pt x="4795" y="1974"/>
                  </a:lnTo>
                  <a:cubicBezTo>
                    <a:pt x="4830" y="1974"/>
                    <a:pt x="4876" y="1939"/>
                    <a:pt x="4911" y="1928"/>
                  </a:cubicBezTo>
                  <a:cubicBezTo>
                    <a:pt x="4876" y="1719"/>
                    <a:pt x="4841" y="1533"/>
                    <a:pt x="4795" y="1347"/>
                  </a:cubicBezTo>
                  <a:cubicBezTo>
                    <a:pt x="4783" y="1243"/>
                    <a:pt x="4714" y="1185"/>
                    <a:pt x="4609" y="1173"/>
                  </a:cubicBezTo>
                  <a:cubicBezTo>
                    <a:pt x="4528" y="1161"/>
                    <a:pt x="4447" y="1161"/>
                    <a:pt x="4365" y="1161"/>
                  </a:cubicBezTo>
                  <a:lnTo>
                    <a:pt x="3541" y="1161"/>
                  </a:lnTo>
                  <a:cubicBezTo>
                    <a:pt x="3460" y="1161"/>
                    <a:pt x="3390" y="1161"/>
                    <a:pt x="3321" y="1173"/>
                  </a:cubicBezTo>
                  <a:cubicBezTo>
                    <a:pt x="3170" y="1185"/>
                    <a:pt x="3112" y="1243"/>
                    <a:pt x="3100" y="1394"/>
                  </a:cubicBezTo>
                  <a:cubicBezTo>
                    <a:pt x="3135" y="1568"/>
                    <a:pt x="3135" y="1742"/>
                    <a:pt x="3135" y="1939"/>
                  </a:cubicBezTo>
                  <a:close/>
                  <a:moveTo>
                    <a:pt x="7105" y="8022"/>
                  </a:moveTo>
                  <a:cubicBezTo>
                    <a:pt x="6711" y="7976"/>
                    <a:pt x="6293" y="7976"/>
                    <a:pt x="6107" y="8046"/>
                  </a:cubicBezTo>
                  <a:cubicBezTo>
                    <a:pt x="6107" y="8139"/>
                    <a:pt x="6165" y="8185"/>
                    <a:pt x="6235" y="8185"/>
                  </a:cubicBezTo>
                  <a:lnTo>
                    <a:pt x="7036" y="8185"/>
                  </a:lnTo>
                  <a:cubicBezTo>
                    <a:pt x="7105" y="8162"/>
                    <a:pt x="7117" y="8104"/>
                    <a:pt x="7105" y="8022"/>
                  </a:cubicBezTo>
                  <a:close/>
                  <a:moveTo>
                    <a:pt x="2821" y="8022"/>
                  </a:moveTo>
                  <a:cubicBezTo>
                    <a:pt x="2810" y="7964"/>
                    <a:pt x="2763" y="7964"/>
                    <a:pt x="2740" y="7953"/>
                  </a:cubicBezTo>
                  <a:cubicBezTo>
                    <a:pt x="2496" y="7918"/>
                    <a:pt x="2229" y="7895"/>
                    <a:pt x="1986" y="7860"/>
                  </a:cubicBezTo>
                  <a:cubicBezTo>
                    <a:pt x="1939" y="7860"/>
                    <a:pt x="1881" y="7848"/>
                    <a:pt x="1835" y="7860"/>
                  </a:cubicBezTo>
                  <a:cubicBezTo>
                    <a:pt x="1811" y="7860"/>
                    <a:pt x="1777" y="7895"/>
                    <a:pt x="1777" y="7918"/>
                  </a:cubicBezTo>
                  <a:cubicBezTo>
                    <a:pt x="1777" y="7953"/>
                    <a:pt x="1800" y="7988"/>
                    <a:pt x="1811" y="7988"/>
                  </a:cubicBezTo>
                  <a:cubicBezTo>
                    <a:pt x="1869" y="8022"/>
                    <a:pt x="1939" y="8046"/>
                    <a:pt x="2009" y="8046"/>
                  </a:cubicBezTo>
                  <a:lnTo>
                    <a:pt x="2763" y="8046"/>
                  </a:ln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22"/>
            <p:cNvSpPr/>
            <p:nvPr/>
          </p:nvSpPr>
          <p:spPr>
            <a:xfrm>
              <a:off x="918700" y="3216650"/>
              <a:ext cx="82450" cy="81275"/>
            </a:xfrm>
            <a:custGeom>
              <a:avLst/>
              <a:gdLst/>
              <a:ahLst/>
              <a:cxnLst/>
              <a:rect l="l" t="t" r="r" b="b"/>
              <a:pathLst>
                <a:path w="3298" h="3251" extrusionOk="0">
                  <a:moveTo>
                    <a:pt x="2485" y="2148"/>
                  </a:moveTo>
                  <a:cubicBezTo>
                    <a:pt x="2473" y="2241"/>
                    <a:pt x="2473" y="2322"/>
                    <a:pt x="2473" y="2392"/>
                  </a:cubicBezTo>
                  <a:lnTo>
                    <a:pt x="2473" y="2972"/>
                  </a:lnTo>
                  <a:cubicBezTo>
                    <a:pt x="2473" y="3146"/>
                    <a:pt x="2392" y="3228"/>
                    <a:pt x="2241" y="3239"/>
                  </a:cubicBezTo>
                  <a:cubicBezTo>
                    <a:pt x="1974" y="3251"/>
                    <a:pt x="1719" y="3251"/>
                    <a:pt x="1452" y="3181"/>
                  </a:cubicBezTo>
                  <a:cubicBezTo>
                    <a:pt x="1289" y="3135"/>
                    <a:pt x="1208" y="3054"/>
                    <a:pt x="1196" y="2891"/>
                  </a:cubicBezTo>
                  <a:cubicBezTo>
                    <a:pt x="1196" y="2729"/>
                    <a:pt x="1150" y="2589"/>
                    <a:pt x="1069" y="2450"/>
                  </a:cubicBezTo>
                  <a:cubicBezTo>
                    <a:pt x="1057" y="2427"/>
                    <a:pt x="1046" y="2392"/>
                    <a:pt x="1011" y="2345"/>
                  </a:cubicBezTo>
                  <a:lnTo>
                    <a:pt x="662" y="2345"/>
                  </a:lnTo>
                  <a:lnTo>
                    <a:pt x="453" y="2345"/>
                  </a:lnTo>
                  <a:cubicBezTo>
                    <a:pt x="221" y="2322"/>
                    <a:pt x="117" y="2253"/>
                    <a:pt x="70" y="2020"/>
                  </a:cubicBezTo>
                  <a:cubicBezTo>
                    <a:pt x="47" y="1800"/>
                    <a:pt x="24" y="1602"/>
                    <a:pt x="12" y="1382"/>
                  </a:cubicBezTo>
                  <a:cubicBezTo>
                    <a:pt x="1" y="1173"/>
                    <a:pt x="59" y="1138"/>
                    <a:pt x="279" y="1138"/>
                  </a:cubicBezTo>
                  <a:lnTo>
                    <a:pt x="976" y="1138"/>
                  </a:lnTo>
                  <a:cubicBezTo>
                    <a:pt x="987" y="1080"/>
                    <a:pt x="999" y="999"/>
                    <a:pt x="999" y="929"/>
                  </a:cubicBezTo>
                  <a:lnTo>
                    <a:pt x="999" y="291"/>
                  </a:lnTo>
                  <a:cubicBezTo>
                    <a:pt x="999" y="93"/>
                    <a:pt x="1046" y="35"/>
                    <a:pt x="1243" y="12"/>
                  </a:cubicBezTo>
                  <a:cubicBezTo>
                    <a:pt x="1440" y="0"/>
                    <a:pt x="1638" y="12"/>
                    <a:pt x="1823" y="12"/>
                  </a:cubicBezTo>
                  <a:cubicBezTo>
                    <a:pt x="2021" y="12"/>
                    <a:pt x="2148" y="105"/>
                    <a:pt x="2195" y="279"/>
                  </a:cubicBezTo>
                  <a:cubicBezTo>
                    <a:pt x="2253" y="465"/>
                    <a:pt x="2288" y="650"/>
                    <a:pt x="2334" y="848"/>
                  </a:cubicBezTo>
                  <a:cubicBezTo>
                    <a:pt x="2346" y="906"/>
                    <a:pt x="2369" y="964"/>
                    <a:pt x="2369" y="1022"/>
                  </a:cubicBezTo>
                  <a:cubicBezTo>
                    <a:pt x="2520" y="1057"/>
                    <a:pt x="2682" y="1034"/>
                    <a:pt x="2833" y="1045"/>
                  </a:cubicBezTo>
                  <a:cubicBezTo>
                    <a:pt x="2915" y="1057"/>
                    <a:pt x="3019" y="1080"/>
                    <a:pt x="3089" y="1103"/>
                  </a:cubicBezTo>
                  <a:cubicBezTo>
                    <a:pt x="3216" y="1161"/>
                    <a:pt x="3298" y="1277"/>
                    <a:pt x="3298" y="1428"/>
                  </a:cubicBezTo>
                  <a:lnTo>
                    <a:pt x="3298" y="1974"/>
                  </a:lnTo>
                  <a:cubicBezTo>
                    <a:pt x="3298" y="2148"/>
                    <a:pt x="3240" y="2195"/>
                    <a:pt x="3077" y="2206"/>
                  </a:cubicBezTo>
                  <a:cubicBezTo>
                    <a:pt x="2961" y="2206"/>
                    <a:pt x="2833" y="2195"/>
                    <a:pt x="2717" y="2195"/>
                  </a:cubicBezTo>
                  <a:cubicBezTo>
                    <a:pt x="2624" y="2160"/>
                    <a:pt x="2566" y="2160"/>
                    <a:pt x="2485" y="2148"/>
                  </a:cubicBezTo>
                  <a:close/>
                  <a:moveTo>
                    <a:pt x="1173" y="2055"/>
                  </a:moveTo>
                  <a:cubicBezTo>
                    <a:pt x="1324" y="2334"/>
                    <a:pt x="1405" y="2612"/>
                    <a:pt x="1463" y="2903"/>
                  </a:cubicBezTo>
                  <a:cubicBezTo>
                    <a:pt x="1696" y="3007"/>
                    <a:pt x="1928" y="3019"/>
                    <a:pt x="2160" y="2972"/>
                  </a:cubicBezTo>
                  <a:cubicBezTo>
                    <a:pt x="2218" y="2868"/>
                    <a:pt x="2195" y="2775"/>
                    <a:pt x="2206" y="2670"/>
                  </a:cubicBezTo>
                  <a:lnTo>
                    <a:pt x="2206" y="2032"/>
                  </a:lnTo>
                  <a:cubicBezTo>
                    <a:pt x="2206" y="1916"/>
                    <a:pt x="2276" y="1858"/>
                    <a:pt x="2381" y="1869"/>
                  </a:cubicBezTo>
                  <a:cubicBezTo>
                    <a:pt x="2543" y="1881"/>
                    <a:pt x="2682" y="1916"/>
                    <a:pt x="2833" y="1927"/>
                  </a:cubicBezTo>
                  <a:cubicBezTo>
                    <a:pt x="2891" y="1927"/>
                    <a:pt x="2949" y="1916"/>
                    <a:pt x="3019" y="1904"/>
                  </a:cubicBezTo>
                  <a:lnTo>
                    <a:pt x="3019" y="1521"/>
                  </a:lnTo>
                  <a:cubicBezTo>
                    <a:pt x="3019" y="1347"/>
                    <a:pt x="2973" y="1301"/>
                    <a:pt x="2799" y="1289"/>
                  </a:cubicBezTo>
                  <a:lnTo>
                    <a:pt x="2311" y="1289"/>
                  </a:lnTo>
                  <a:cubicBezTo>
                    <a:pt x="2160" y="1289"/>
                    <a:pt x="2102" y="1231"/>
                    <a:pt x="2079" y="1092"/>
                  </a:cubicBezTo>
                  <a:cubicBezTo>
                    <a:pt x="2067" y="1034"/>
                    <a:pt x="2067" y="976"/>
                    <a:pt x="2067" y="894"/>
                  </a:cubicBezTo>
                  <a:cubicBezTo>
                    <a:pt x="2021" y="720"/>
                    <a:pt x="1986" y="569"/>
                    <a:pt x="1951" y="395"/>
                  </a:cubicBezTo>
                  <a:cubicBezTo>
                    <a:pt x="1928" y="337"/>
                    <a:pt x="1870" y="279"/>
                    <a:pt x="1835" y="256"/>
                  </a:cubicBezTo>
                  <a:cubicBezTo>
                    <a:pt x="1626" y="233"/>
                    <a:pt x="1417" y="198"/>
                    <a:pt x="1220" y="291"/>
                  </a:cubicBezTo>
                  <a:lnTo>
                    <a:pt x="1220" y="604"/>
                  </a:lnTo>
                  <a:lnTo>
                    <a:pt x="1220" y="1103"/>
                  </a:lnTo>
                  <a:cubicBezTo>
                    <a:pt x="1220" y="1219"/>
                    <a:pt x="1208" y="1324"/>
                    <a:pt x="1115" y="1405"/>
                  </a:cubicBezTo>
                  <a:cubicBezTo>
                    <a:pt x="848" y="1359"/>
                    <a:pt x="570" y="1359"/>
                    <a:pt x="291" y="1417"/>
                  </a:cubicBezTo>
                  <a:cubicBezTo>
                    <a:pt x="279" y="1649"/>
                    <a:pt x="279" y="1858"/>
                    <a:pt x="384" y="2055"/>
                  </a:cubicBezTo>
                  <a:cubicBezTo>
                    <a:pt x="628" y="2125"/>
                    <a:pt x="883" y="2078"/>
                    <a:pt x="1173" y="2055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3" name="Google Shape;1213;p22"/>
          <p:cNvGrpSpPr/>
          <p:nvPr/>
        </p:nvGrpSpPr>
        <p:grpSpPr>
          <a:xfrm rot="-9086648">
            <a:off x="6442476" y="-673704"/>
            <a:ext cx="351283" cy="1120755"/>
            <a:chOff x="616875" y="3027700"/>
            <a:chExt cx="97525" cy="311150"/>
          </a:xfrm>
        </p:grpSpPr>
        <p:sp>
          <p:nvSpPr>
            <p:cNvPr id="1214" name="Google Shape;1214;p22"/>
            <p:cNvSpPr/>
            <p:nvPr/>
          </p:nvSpPr>
          <p:spPr>
            <a:xfrm>
              <a:off x="616875" y="3027700"/>
              <a:ext cx="97525" cy="311150"/>
            </a:xfrm>
            <a:custGeom>
              <a:avLst/>
              <a:gdLst/>
              <a:ahLst/>
              <a:cxnLst/>
              <a:rect l="l" t="t" r="r" b="b"/>
              <a:pathLst>
                <a:path w="3901" h="12446" extrusionOk="0">
                  <a:moveTo>
                    <a:pt x="12" y="8116"/>
                  </a:moveTo>
                  <a:lnTo>
                    <a:pt x="12" y="5109"/>
                  </a:lnTo>
                  <a:cubicBezTo>
                    <a:pt x="12" y="4946"/>
                    <a:pt x="12" y="4784"/>
                    <a:pt x="93" y="4633"/>
                  </a:cubicBezTo>
                  <a:cubicBezTo>
                    <a:pt x="116" y="4552"/>
                    <a:pt x="116" y="4436"/>
                    <a:pt x="116" y="4354"/>
                  </a:cubicBezTo>
                  <a:lnTo>
                    <a:pt x="116" y="3936"/>
                  </a:lnTo>
                  <a:cubicBezTo>
                    <a:pt x="116" y="3832"/>
                    <a:pt x="151" y="3739"/>
                    <a:pt x="221" y="3681"/>
                  </a:cubicBezTo>
                  <a:cubicBezTo>
                    <a:pt x="325" y="3600"/>
                    <a:pt x="360" y="3484"/>
                    <a:pt x="406" y="3367"/>
                  </a:cubicBezTo>
                  <a:cubicBezTo>
                    <a:pt x="476" y="3193"/>
                    <a:pt x="557" y="3031"/>
                    <a:pt x="639" y="2857"/>
                  </a:cubicBezTo>
                  <a:cubicBezTo>
                    <a:pt x="731" y="2671"/>
                    <a:pt x="824" y="2485"/>
                    <a:pt x="801" y="2265"/>
                  </a:cubicBezTo>
                  <a:cubicBezTo>
                    <a:pt x="801" y="2230"/>
                    <a:pt x="801" y="2218"/>
                    <a:pt x="813" y="2195"/>
                  </a:cubicBezTo>
                  <a:cubicBezTo>
                    <a:pt x="940" y="1905"/>
                    <a:pt x="894" y="1591"/>
                    <a:pt x="894" y="1289"/>
                  </a:cubicBezTo>
                  <a:cubicBezTo>
                    <a:pt x="894" y="1150"/>
                    <a:pt x="917" y="1011"/>
                    <a:pt x="894" y="871"/>
                  </a:cubicBezTo>
                  <a:cubicBezTo>
                    <a:pt x="871" y="663"/>
                    <a:pt x="952" y="512"/>
                    <a:pt x="1010" y="337"/>
                  </a:cubicBezTo>
                  <a:cubicBezTo>
                    <a:pt x="1091" y="117"/>
                    <a:pt x="1300" y="47"/>
                    <a:pt x="1521" y="12"/>
                  </a:cubicBezTo>
                  <a:cubicBezTo>
                    <a:pt x="1625" y="1"/>
                    <a:pt x="1730" y="12"/>
                    <a:pt x="1846" y="12"/>
                  </a:cubicBezTo>
                  <a:cubicBezTo>
                    <a:pt x="1962" y="12"/>
                    <a:pt x="2055" y="70"/>
                    <a:pt x="2090" y="175"/>
                  </a:cubicBezTo>
                  <a:cubicBezTo>
                    <a:pt x="2171" y="419"/>
                    <a:pt x="2287" y="663"/>
                    <a:pt x="2275" y="941"/>
                  </a:cubicBezTo>
                  <a:cubicBezTo>
                    <a:pt x="2252" y="1266"/>
                    <a:pt x="2368" y="1556"/>
                    <a:pt x="2426" y="1870"/>
                  </a:cubicBezTo>
                  <a:cubicBezTo>
                    <a:pt x="2438" y="1940"/>
                    <a:pt x="2461" y="2032"/>
                    <a:pt x="2484" y="2102"/>
                  </a:cubicBezTo>
                  <a:cubicBezTo>
                    <a:pt x="2519" y="2369"/>
                    <a:pt x="2659" y="2555"/>
                    <a:pt x="2868" y="2683"/>
                  </a:cubicBezTo>
                  <a:cubicBezTo>
                    <a:pt x="2891" y="2683"/>
                    <a:pt x="2891" y="2694"/>
                    <a:pt x="2902" y="2694"/>
                  </a:cubicBezTo>
                  <a:cubicBezTo>
                    <a:pt x="3297" y="2845"/>
                    <a:pt x="3494" y="3158"/>
                    <a:pt x="3587" y="3553"/>
                  </a:cubicBezTo>
                  <a:cubicBezTo>
                    <a:pt x="3634" y="3774"/>
                    <a:pt x="3761" y="3960"/>
                    <a:pt x="3715" y="4192"/>
                  </a:cubicBezTo>
                  <a:cubicBezTo>
                    <a:pt x="3866" y="4586"/>
                    <a:pt x="3808" y="5004"/>
                    <a:pt x="3808" y="5399"/>
                  </a:cubicBezTo>
                  <a:cubicBezTo>
                    <a:pt x="3808" y="5736"/>
                    <a:pt x="3831" y="6061"/>
                    <a:pt x="3878" y="6397"/>
                  </a:cubicBezTo>
                  <a:cubicBezTo>
                    <a:pt x="3889" y="6560"/>
                    <a:pt x="3901" y="6723"/>
                    <a:pt x="3901" y="6897"/>
                  </a:cubicBezTo>
                  <a:lnTo>
                    <a:pt x="3901" y="10147"/>
                  </a:lnTo>
                  <a:cubicBezTo>
                    <a:pt x="3901" y="10345"/>
                    <a:pt x="3878" y="10530"/>
                    <a:pt x="3785" y="10728"/>
                  </a:cubicBezTo>
                  <a:cubicBezTo>
                    <a:pt x="3715" y="10902"/>
                    <a:pt x="3657" y="11076"/>
                    <a:pt x="3622" y="11262"/>
                  </a:cubicBezTo>
                  <a:cubicBezTo>
                    <a:pt x="3599" y="11436"/>
                    <a:pt x="3506" y="11575"/>
                    <a:pt x="3448" y="11738"/>
                  </a:cubicBezTo>
                  <a:cubicBezTo>
                    <a:pt x="3344" y="12016"/>
                    <a:pt x="3135" y="12144"/>
                    <a:pt x="2868" y="12248"/>
                  </a:cubicBezTo>
                  <a:cubicBezTo>
                    <a:pt x="2810" y="12272"/>
                    <a:pt x="2740" y="12307"/>
                    <a:pt x="2670" y="12307"/>
                  </a:cubicBezTo>
                  <a:cubicBezTo>
                    <a:pt x="2345" y="12318"/>
                    <a:pt x="2055" y="12446"/>
                    <a:pt x="1741" y="12446"/>
                  </a:cubicBezTo>
                  <a:lnTo>
                    <a:pt x="894" y="12446"/>
                  </a:lnTo>
                  <a:cubicBezTo>
                    <a:pt x="662" y="12446"/>
                    <a:pt x="348" y="12248"/>
                    <a:pt x="255" y="12040"/>
                  </a:cubicBezTo>
                  <a:cubicBezTo>
                    <a:pt x="105" y="11714"/>
                    <a:pt x="0" y="11366"/>
                    <a:pt x="12" y="10971"/>
                  </a:cubicBezTo>
                  <a:cubicBezTo>
                    <a:pt x="35" y="10008"/>
                    <a:pt x="12" y="9068"/>
                    <a:pt x="12" y="8116"/>
                  </a:cubicBezTo>
                  <a:close/>
                  <a:moveTo>
                    <a:pt x="2008" y="1754"/>
                  </a:moveTo>
                  <a:lnTo>
                    <a:pt x="1382" y="1754"/>
                  </a:lnTo>
                  <a:cubicBezTo>
                    <a:pt x="1265" y="1754"/>
                    <a:pt x="1207" y="1812"/>
                    <a:pt x="1196" y="1928"/>
                  </a:cubicBezTo>
                  <a:cubicBezTo>
                    <a:pt x="1173" y="2079"/>
                    <a:pt x="1196" y="2207"/>
                    <a:pt x="1173" y="2346"/>
                  </a:cubicBezTo>
                  <a:cubicBezTo>
                    <a:pt x="1173" y="2427"/>
                    <a:pt x="1161" y="2520"/>
                    <a:pt x="1115" y="2578"/>
                  </a:cubicBezTo>
                  <a:cubicBezTo>
                    <a:pt x="917" y="2845"/>
                    <a:pt x="801" y="3147"/>
                    <a:pt x="627" y="3426"/>
                  </a:cubicBezTo>
                  <a:cubicBezTo>
                    <a:pt x="476" y="3681"/>
                    <a:pt x="395" y="3971"/>
                    <a:pt x="418" y="4296"/>
                  </a:cubicBezTo>
                  <a:cubicBezTo>
                    <a:pt x="441" y="4436"/>
                    <a:pt x="441" y="4598"/>
                    <a:pt x="395" y="4749"/>
                  </a:cubicBezTo>
                  <a:cubicBezTo>
                    <a:pt x="348" y="4888"/>
                    <a:pt x="337" y="5039"/>
                    <a:pt x="337" y="5190"/>
                  </a:cubicBezTo>
                  <a:lnTo>
                    <a:pt x="337" y="11053"/>
                  </a:lnTo>
                  <a:cubicBezTo>
                    <a:pt x="337" y="11343"/>
                    <a:pt x="418" y="11610"/>
                    <a:pt x="534" y="11854"/>
                  </a:cubicBezTo>
                  <a:cubicBezTo>
                    <a:pt x="615" y="12005"/>
                    <a:pt x="743" y="12132"/>
                    <a:pt x="940" y="12132"/>
                  </a:cubicBezTo>
                  <a:cubicBezTo>
                    <a:pt x="1451" y="12156"/>
                    <a:pt x="1962" y="12086"/>
                    <a:pt x="2473" y="12028"/>
                  </a:cubicBezTo>
                  <a:cubicBezTo>
                    <a:pt x="2577" y="12016"/>
                    <a:pt x="2693" y="11970"/>
                    <a:pt x="2798" y="11912"/>
                  </a:cubicBezTo>
                  <a:cubicBezTo>
                    <a:pt x="2902" y="11854"/>
                    <a:pt x="3018" y="11773"/>
                    <a:pt x="3088" y="11680"/>
                  </a:cubicBezTo>
                  <a:cubicBezTo>
                    <a:pt x="3239" y="11482"/>
                    <a:pt x="3320" y="11227"/>
                    <a:pt x="3390" y="10983"/>
                  </a:cubicBezTo>
                  <a:cubicBezTo>
                    <a:pt x="3425" y="10867"/>
                    <a:pt x="3448" y="10751"/>
                    <a:pt x="3494" y="10646"/>
                  </a:cubicBezTo>
                  <a:cubicBezTo>
                    <a:pt x="3564" y="10495"/>
                    <a:pt x="3587" y="10321"/>
                    <a:pt x="3587" y="10147"/>
                  </a:cubicBezTo>
                  <a:lnTo>
                    <a:pt x="3587" y="6862"/>
                  </a:lnTo>
                  <a:cubicBezTo>
                    <a:pt x="3587" y="6734"/>
                    <a:pt x="3587" y="6606"/>
                    <a:pt x="3564" y="6490"/>
                  </a:cubicBezTo>
                  <a:cubicBezTo>
                    <a:pt x="3483" y="6061"/>
                    <a:pt x="3506" y="5631"/>
                    <a:pt x="3494" y="5190"/>
                  </a:cubicBezTo>
                  <a:cubicBezTo>
                    <a:pt x="3494" y="4946"/>
                    <a:pt x="3529" y="4703"/>
                    <a:pt x="3425" y="4470"/>
                  </a:cubicBezTo>
                  <a:cubicBezTo>
                    <a:pt x="3413" y="4424"/>
                    <a:pt x="3413" y="4354"/>
                    <a:pt x="3413" y="4296"/>
                  </a:cubicBezTo>
                  <a:cubicBezTo>
                    <a:pt x="3413" y="4134"/>
                    <a:pt x="3390" y="4006"/>
                    <a:pt x="3320" y="3855"/>
                  </a:cubicBezTo>
                  <a:cubicBezTo>
                    <a:pt x="3262" y="3762"/>
                    <a:pt x="3239" y="3646"/>
                    <a:pt x="3204" y="3530"/>
                  </a:cubicBezTo>
                  <a:cubicBezTo>
                    <a:pt x="3158" y="3333"/>
                    <a:pt x="3053" y="3217"/>
                    <a:pt x="2902" y="3124"/>
                  </a:cubicBezTo>
                  <a:cubicBezTo>
                    <a:pt x="2786" y="3042"/>
                    <a:pt x="2659" y="2973"/>
                    <a:pt x="2554" y="2903"/>
                  </a:cubicBezTo>
                  <a:cubicBezTo>
                    <a:pt x="2392" y="2799"/>
                    <a:pt x="2264" y="2683"/>
                    <a:pt x="2217" y="2485"/>
                  </a:cubicBezTo>
                  <a:cubicBezTo>
                    <a:pt x="2183" y="2230"/>
                    <a:pt x="2078" y="1986"/>
                    <a:pt x="2008" y="1754"/>
                  </a:cubicBezTo>
                  <a:close/>
                  <a:moveTo>
                    <a:pt x="1950" y="1464"/>
                  </a:moveTo>
                  <a:lnTo>
                    <a:pt x="1950" y="1011"/>
                  </a:lnTo>
                  <a:cubicBezTo>
                    <a:pt x="1950" y="895"/>
                    <a:pt x="1927" y="779"/>
                    <a:pt x="1916" y="663"/>
                  </a:cubicBezTo>
                  <a:cubicBezTo>
                    <a:pt x="1892" y="535"/>
                    <a:pt x="1800" y="454"/>
                    <a:pt x="1672" y="396"/>
                  </a:cubicBezTo>
                  <a:cubicBezTo>
                    <a:pt x="1521" y="337"/>
                    <a:pt x="1324" y="419"/>
                    <a:pt x="1312" y="570"/>
                  </a:cubicBezTo>
                  <a:cubicBezTo>
                    <a:pt x="1289" y="860"/>
                    <a:pt x="1265" y="1150"/>
                    <a:pt x="1324" y="1440"/>
                  </a:cubicBezTo>
                  <a:cubicBezTo>
                    <a:pt x="1521" y="1498"/>
                    <a:pt x="1718" y="1475"/>
                    <a:pt x="1950" y="1464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22"/>
            <p:cNvSpPr/>
            <p:nvPr/>
          </p:nvSpPr>
          <p:spPr>
            <a:xfrm>
              <a:off x="641250" y="3121750"/>
              <a:ext cx="49075" cy="179100"/>
            </a:xfrm>
            <a:custGeom>
              <a:avLst/>
              <a:gdLst/>
              <a:ahLst/>
              <a:cxnLst/>
              <a:rect l="l" t="t" r="r" b="b"/>
              <a:pathLst>
                <a:path w="1963" h="7164" extrusionOk="0">
                  <a:moveTo>
                    <a:pt x="1939" y="3378"/>
                  </a:moveTo>
                  <a:cubicBezTo>
                    <a:pt x="1939" y="4238"/>
                    <a:pt x="1927" y="5073"/>
                    <a:pt x="1939" y="5932"/>
                  </a:cubicBezTo>
                  <a:cubicBezTo>
                    <a:pt x="1939" y="6188"/>
                    <a:pt x="1846" y="6408"/>
                    <a:pt x="1800" y="6641"/>
                  </a:cubicBezTo>
                  <a:cubicBezTo>
                    <a:pt x="1788" y="6722"/>
                    <a:pt x="1672" y="6803"/>
                    <a:pt x="1591" y="6861"/>
                  </a:cubicBezTo>
                  <a:cubicBezTo>
                    <a:pt x="1475" y="6942"/>
                    <a:pt x="1335" y="7001"/>
                    <a:pt x="1208" y="7093"/>
                  </a:cubicBezTo>
                  <a:cubicBezTo>
                    <a:pt x="1115" y="7151"/>
                    <a:pt x="1022" y="7163"/>
                    <a:pt x="941" y="7117"/>
                  </a:cubicBezTo>
                  <a:cubicBezTo>
                    <a:pt x="778" y="7047"/>
                    <a:pt x="627" y="6989"/>
                    <a:pt x="476" y="6884"/>
                  </a:cubicBezTo>
                  <a:cubicBezTo>
                    <a:pt x="337" y="6780"/>
                    <a:pt x="186" y="6675"/>
                    <a:pt x="221" y="6466"/>
                  </a:cubicBezTo>
                  <a:cubicBezTo>
                    <a:pt x="82" y="6188"/>
                    <a:pt x="128" y="5898"/>
                    <a:pt x="116" y="5607"/>
                  </a:cubicBezTo>
                  <a:cubicBezTo>
                    <a:pt x="116" y="5480"/>
                    <a:pt x="116" y="5364"/>
                    <a:pt x="58" y="5236"/>
                  </a:cubicBezTo>
                  <a:cubicBezTo>
                    <a:pt x="23" y="5143"/>
                    <a:pt x="12" y="5062"/>
                    <a:pt x="12" y="4957"/>
                  </a:cubicBezTo>
                  <a:lnTo>
                    <a:pt x="12" y="2728"/>
                  </a:lnTo>
                  <a:cubicBezTo>
                    <a:pt x="12" y="2670"/>
                    <a:pt x="0" y="2589"/>
                    <a:pt x="23" y="2554"/>
                  </a:cubicBezTo>
                  <a:cubicBezTo>
                    <a:pt x="151" y="2276"/>
                    <a:pt x="116" y="1985"/>
                    <a:pt x="116" y="1695"/>
                  </a:cubicBezTo>
                  <a:lnTo>
                    <a:pt x="116" y="1451"/>
                  </a:lnTo>
                  <a:cubicBezTo>
                    <a:pt x="82" y="1068"/>
                    <a:pt x="209" y="720"/>
                    <a:pt x="314" y="360"/>
                  </a:cubicBezTo>
                  <a:cubicBezTo>
                    <a:pt x="383" y="139"/>
                    <a:pt x="581" y="12"/>
                    <a:pt x="813" y="0"/>
                  </a:cubicBezTo>
                  <a:lnTo>
                    <a:pt x="1161" y="0"/>
                  </a:lnTo>
                  <a:cubicBezTo>
                    <a:pt x="1521" y="0"/>
                    <a:pt x="1742" y="209"/>
                    <a:pt x="1916" y="476"/>
                  </a:cubicBezTo>
                  <a:cubicBezTo>
                    <a:pt x="1962" y="546"/>
                    <a:pt x="1962" y="674"/>
                    <a:pt x="1962" y="778"/>
                  </a:cubicBezTo>
                  <a:cubicBezTo>
                    <a:pt x="1962" y="1660"/>
                    <a:pt x="1962" y="2519"/>
                    <a:pt x="1939" y="3378"/>
                  </a:cubicBezTo>
                  <a:cubicBezTo>
                    <a:pt x="1962" y="3378"/>
                    <a:pt x="1962" y="3378"/>
                    <a:pt x="1939" y="3378"/>
                  </a:cubicBezTo>
                  <a:close/>
                  <a:moveTo>
                    <a:pt x="1567" y="6617"/>
                  </a:moveTo>
                  <a:cubicBezTo>
                    <a:pt x="1614" y="6223"/>
                    <a:pt x="1672" y="5840"/>
                    <a:pt x="1672" y="5468"/>
                  </a:cubicBezTo>
                  <a:cubicBezTo>
                    <a:pt x="1672" y="3971"/>
                    <a:pt x="1649" y="2461"/>
                    <a:pt x="1649" y="964"/>
                  </a:cubicBezTo>
                  <a:cubicBezTo>
                    <a:pt x="1649" y="906"/>
                    <a:pt x="1672" y="848"/>
                    <a:pt x="1649" y="790"/>
                  </a:cubicBezTo>
                  <a:cubicBezTo>
                    <a:pt x="1637" y="720"/>
                    <a:pt x="1626" y="615"/>
                    <a:pt x="1567" y="581"/>
                  </a:cubicBezTo>
                  <a:cubicBezTo>
                    <a:pt x="1417" y="430"/>
                    <a:pt x="1277" y="302"/>
                    <a:pt x="1033" y="302"/>
                  </a:cubicBezTo>
                  <a:cubicBezTo>
                    <a:pt x="801" y="314"/>
                    <a:pt x="650" y="383"/>
                    <a:pt x="581" y="604"/>
                  </a:cubicBezTo>
                  <a:cubicBezTo>
                    <a:pt x="511" y="836"/>
                    <a:pt x="430" y="1068"/>
                    <a:pt x="418" y="1300"/>
                  </a:cubicBezTo>
                  <a:lnTo>
                    <a:pt x="418" y="1823"/>
                  </a:lnTo>
                  <a:cubicBezTo>
                    <a:pt x="418" y="2090"/>
                    <a:pt x="453" y="2357"/>
                    <a:pt x="337" y="2612"/>
                  </a:cubicBezTo>
                  <a:cubicBezTo>
                    <a:pt x="302" y="2670"/>
                    <a:pt x="314" y="2740"/>
                    <a:pt x="314" y="2810"/>
                  </a:cubicBezTo>
                  <a:lnTo>
                    <a:pt x="314" y="4830"/>
                  </a:lnTo>
                  <a:cubicBezTo>
                    <a:pt x="314" y="4911"/>
                    <a:pt x="302" y="5004"/>
                    <a:pt x="349" y="5073"/>
                  </a:cubicBezTo>
                  <a:cubicBezTo>
                    <a:pt x="430" y="5248"/>
                    <a:pt x="418" y="5433"/>
                    <a:pt x="418" y="5631"/>
                  </a:cubicBezTo>
                  <a:cubicBezTo>
                    <a:pt x="418" y="5747"/>
                    <a:pt x="407" y="5863"/>
                    <a:pt x="418" y="5979"/>
                  </a:cubicBezTo>
                  <a:cubicBezTo>
                    <a:pt x="453" y="6153"/>
                    <a:pt x="476" y="6327"/>
                    <a:pt x="546" y="6466"/>
                  </a:cubicBezTo>
                  <a:cubicBezTo>
                    <a:pt x="604" y="6594"/>
                    <a:pt x="720" y="6699"/>
                    <a:pt x="871" y="6722"/>
                  </a:cubicBezTo>
                  <a:cubicBezTo>
                    <a:pt x="1010" y="6757"/>
                    <a:pt x="1161" y="6826"/>
                    <a:pt x="1300" y="6710"/>
                  </a:cubicBezTo>
                  <a:cubicBezTo>
                    <a:pt x="1347" y="6675"/>
                    <a:pt x="1440" y="6652"/>
                    <a:pt x="1567" y="6617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22"/>
            <p:cNvSpPr/>
            <p:nvPr/>
          </p:nvSpPr>
          <p:spPr>
            <a:xfrm>
              <a:off x="657775" y="3180375"/>
              <a:ext cx="18900" cy="38050"/>
            </a:xfrm>
            <a:custGeom>
              <a:avLst/>
              <a:gdLst/>
              <a:ahLst/>
              <a:cxnLst/>
              <a:rect l="l" t="t" r="r" b="b"/>
              <a:pathLst>
                <a:path w="756" h="1522" extrusionOk="0">
                  <a:moveTo>
                    <a:pt x="431" y="360"/>
                  </a:moveTo>
                  <a:cubicBezTo>
                    <a:pt x="500" y="511"/>
                    <a:pt x="756" y="569"/>
                    <a:pt x="581" y="813"/>
                  </a:cubicBezTo>
                  <a:lnTo>
                    <a:pt x="407" y="685"/>
                  </a:lnTo>
                  <a:cubicBezTo>
                    <a:pt x="326" y="755"/>
                    <a:pt x="338" y="824"/>
                    <a:pt x="384" y="906"/>
                  </a:cubicBezTo>
                  <a:cubicBezTo>
                    <a:pt x="454" y="1022"/>
                    <a:pt x="512" y="1138"/>
                    <a:pt x="581" y="1254"/>
                  </a:cubicBezTo>
                  <a:lnTo>
                    <a:pt x="523" y="1370"/>
                  </a:lnTo>
                  <a:cubicBezTo>
                    <a:pt x="500" y="1405"/>
                    <a:pt x="454" y="1451"/>
                    <a:pt x="396" y="1498"/>
                  </a:cubicBezTo>
                  <a:cubicBezTo>
                    <a:pt x="268" y="1463"/>
                    <a:pt x="117" y="1521"/>
                    <a:pt x="13" y="1428"/>
                  </a:cubicBezTo>
                  <a:cubicBezTo>
                    <a:pt x="36" y="1266"/>
                    <a:pt x="36" y="1115"/>
                    <a:pt x="47" y="975"/>
                  </a:cubicBezTo>
                  <a:cubicBezTo>
                    <a:pt x="47" y="917"/>
                    <a:pt x="71" y="859"/>
                    <a:pt x="105" y="824"/>
                  </a:cubicBezTo>
                  <a:cubicBezTo>
                    <a:pt x="175" y="766"/>
                    <a:pt x="187" y="697"/>
                    <a:pt x="187" y="616"/>
                  </a:cubicBezTo>
                  <a:cubicBezTo>
                    <a:pt x="187" y="534"/>
                    <a:pt x="164" y="465"/>
                    <a:pt x="175" y="407"/>
                  </a:cubicBezTo>
                  <a:cubicBezTo>
                    <a:pt x="187" y="302"/>
                    <a:pt x="164" y="267"/>
                    <a:pt x="94" y="209"/>
                  </a:cubicBezTo>
                  <a:cubicBezTo>
                    <a:pt x="1" y="128"/>
                    <a:pt x="47" y="35"/>
                    <a:pt x="164" y="12"/>
                  </a:cubicBezTo>
                  <a:cubicBezTo>
                    <a:pt x="233" y="0"/>
                    <a:pt x="314" y="0"/>
                    <a:pt x="372" y="0"/>
                  </a:cubicBezTo>
                  <a:cubicBezTo>
                    <a:pt x="547" y="12"/>
                    <a:pt x="581" y="128"/>
                    <a:pt x="465" y="290"/>
                  </a:cubicBezTo>
                  <a:cubicBezTo>
                    <a:pt x="454" y="302"/>
                    <a:pt x="442" y="337"/>
                    <a:pt x="431" y="360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22"/>
            <p:cNvSpPr/>
            <p:nvPr/>
          </p:nvSpPr>
          <p:spPr>
            <a:xfrm>
              <a:off x="657500" y="3233775"/>
              <a:ext cx="14825" cy="11625"/>
            </a:xfrm>
            <a:custGeom>
              <a:avLst/>
              <a:gdLst/>
              <a:ahLst/>
              <a:cxnLst/>
              <a:rect l="l" t="t" r="r" b="b"/>
              <a:pathLst>
                <a:path w="593" h="465" extrusionOk="0">
                  <a:moveTo>
                    <a:pt x="523" y="360"/>
                  </a:moveTo>
                  <a:cubicBezTo>
                    <a:pt x="395" y="395"/>
                    <a:pt x="291" y="430"/>
                    <a:pt x="175" y="453"/>
                  </a:cubicBezTo>
                  <a:cubicBezTo>
                    <a:pt x="93" y="465"/>
                    <a:pt x="12" y="395"/>
                    <a:pt x="12" y="302"/>
                  </a:cubicBezTo>
                  <a:cubicBezTo>
                    <a:pt x="0" y="140"/>
                    <a:pt x="116" y="0"/>
                    <a:pt x="279" y="0"/>
                  </a:cubicBezTo>
                  <a:cubicBezTo>
                    <a:pt x="349" y="0"/>
                    <a:pt x="442" y="12"/>
                    <a:pt x="511" y="24"/>
                  </a:cubicBezTo>
                  <a:cubicBezTo>
                    <a:pt x="592" y="128"/>
                    <a:pt x="558" y="232"/>
                    <a:pt x="523" y="360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22"/>
            <p:cNvSpPr/>
            <p:nvPr/>
          </p:nvSpPr>
          <p:spPr>
            <a:xfrm>
              <a:off x="655750" y="3160350"/>
              <a:ext cx="14550" cy="9300"/>
            </a:xfrm>
            <a:custGeom>
              <a:avLst/>
              <a:gdLst/>
              <a:ahLst/>
              <a:cxnLst/>
              <a:rect l="l" t="t" r="r" b="b"/>
              <a:pathLst>
                <a:path w="582" h="372" extrusionOk="0">
                  <a:moveTo>
                    <a:pt x="105" y="0"/>
                  </a:moveTo>
                  <a:cubicBezTo>
                    <a:pt x="279" y="35"/>
                    <a:pt x="430" y="0"/>
                    <a:pt x="523" y="163"/>
                  </a:cubicBezTo>
                  <a:cubicBezTo>
                    <a:pt x="546" y="209"/>
                    <a:pt x="581" y="279"/>
                    <a:pt x="523" y="325"/>
                  </a:cubicBezTo>
                  <a:cubicBezTo>
                    <a:pt x="488" y="348"/>
                    <a:pt x="430" y="372"/>
                    <a:pt x="407" y="348"/>
                  </a:cubicBezTo>
                  <a:cubicBezTo>
                    <a:pt x="314" y="337"/>
                    <a:pt x="233" y="314"/>
                    <a:pt x="140" y="279"/>
                  </a:cubicBezTo>
                  <a:cubicBezTo>
                    <a:pt x="105" y="267"/>
                    <a:pt x="59" y="232"/>
                    <a:pt x="47" y="198"/>
                  </a:cubicBezTo>
                  <a:cubicBezTo>
                    <a:pt x="12" y="163"/>
                    <a:pt x="1" y="105"/>
                    <a:pt x="12" y="81"/>
                  </a:cubicBezTo>
                  <a:cubicBezTo>
                    <a:pt x="47" y="35"/>
                    <a:pt x="82" y="23"/>
                    <a:pt x="105" y="0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9" name="Google Shape;1219;p22"/>
          <p:cNvGrpSpPr/>
          <p:nvPr/>
        </p:nvGrpSpPr>
        <p:grpSpPr>
          <a:xfrm rot="1974894">
            <a:off x="7552184" y="872286"/>
            <a:ext cx="233139" cy="565604"/>
            <a:chOff x="1282375" y="3450000"/>
            <a:chExt cx="64725" cy="157025"/>
          </a:xfrm>
        </p:grpSpPr>
        <p:sp>
          <p:nvSpPr>
            <p:cNvPr id="1220" name="Google Shape;1220;p22"/>
            <p:cNvSpPr/>
            <p:nvPr/>
          </p:nvSpPr>
          <p:spPr>
            <a:xfrm>
              <a:off x="1282375" y="3450000"/>
              <a:ext cx="64725" cy="157025"/>
            </a:xfrm>
            <a:custGeom>
              <a:avLst/>
              <a:gdLst/>
              <a:ahLst/>
              <a:cxnLst/>
              <a:rect l="l" t="t" r="r" b="b"/>
              <a:pathLst>
                <a:path w="2589" h="6281" extrusionOk="0">
                  <a:moveTo>
                    <a:pt x="2577" y="3773"/>
                  </a:moveTo>
                  <a:cubicBezTo>
                    <a:pt x="2577" y="4017"/>
                    <a:pt x="2566" y="4261"/>
                    <a:pt x="2577" y="4516"/>
                  </a:cubicBezTo>
                  <a:cubicBezTo>
                    <a:pt x="2589" y="4841"/>
                    <a:pt x="2531" y="5166"/>
                    <a:pt x="2438" y="5468"/>
                  </a:cubicBezTo>
                  <a:cubicBezTo>
                    <a:pt x="2415" y="5503"/>
                    <a:pt x="2403" y="5526"/>
                    <a:pt x="2403" y="5561"/>
                  </a:cubicBezTo>
                  <a:cubicBezTo>
                    <a:pt x="2392" y="5816"/>
                    <a:pt x="2229" y="5967"/>
                    <a:pt x="2032" y="6083"/>
                  </a:cubicBezTo>
                  <a:cubicBezTo>
                    <a:pt x="1869" y="6176"/>
                    <a:pt x="1695" y="6281"/>
                    <a:pt x="1486" y="6258"/>
                  </a:cubicBezTo>
                  <a:cubicBezTo>
                    <a:pt x="1289" y="6234"/>
                    <a:pt x="1103" y="6176"/>
                    <a:pt x="894" y="6118"/>
                  </a:cubicBezTo>
                  <a:cubicBezTo>
                    <a:pt x="708" y="6060"/>
                    <a:pt x="581" y="5909"/>
                    <a:pt x="476" y="5747"/>
                  </a:cubicBezTo>
                  <a:cubicBezTo>
                    <a:pt x="441" y="5700"/>
                    <a:pt x="430" y="5631"/>
                    <a:pt x="383" y="5584"/>
                  </a:cubicBezTo>
                  <a:cubicBezTo>
                    <a:pt x="314" y="5515"/>
                    <a:pt x="302" y="5422"/>
                    <a:pt x="325" y="5329"/>
                  </a:cubicBezTo>
                  <a:cubicBezTo>
                    <a:pt x="372" y="5224"/>
                    <a:pt x="348" y="5120"/>
                    <a:pt x="325" y="5015"/>
                  </a:cubicBezTo>
                  <a:cubicBezTo>
                    <a:pt x="302" y="4841"/>
                    <a:pt x="244" y="4690"/>
                    <a:pt x="209" y="4516"/>
                  </a:cubicBezTo>
                  <a:cubicBezTo>
                    <a:pt x="197" y="4412"/>
                    <a:pt x="186" y="4296"/>
                    <a:pt x="186" y="4179"/>
                  </a:cubicBezTo>
                  <a:cubicBezTo>
                    <a:pt x="186" y="4017"/>
                    <a:pt x="186" y="3878"/>
                    <a:pt x="139" y="3727"/>
                  </a:cubicBezTo>
                  <a:cubicBezTo>
                    <a:pt x="93" y="3553"/>
                    <a:pt x="81" y="3367"/>
                    <a:pt x="81" y="3181"/>
                  </a:cubicBezTo>
                  <a:cubicBezTo>
                    <a:pt x="81" y="3065"/>
                    <a:pt x="81" y="2926"/>
                    <a:pt x="35" y="2810"/>
                  </a:cubicBezTo>
                  <a:cubicBezTo>
                    <a:pt x="12" y="2740"/>
                    <a:pt x="12" y="2659"/>
                    <a:pt x="12" y="2566"/>
                  </a:cubicBezTo>
                  <a:cubicBezTo>
                    <a:pt x="12" y="2171"/>
                    <a:pt x="0" y="1765"/>
                    <a:pt x="12" y="1382"/>
                  </a:cubicBezTo>
                  <a:cubicBezTo>
                    <a:pt x="12" y="1033"/>
                    <a:pt x="128" y="720"/>
                    <a:pt x="314" y="430"/>
                  </a:cubicBezTo>
                  <a:cubicBezTo>
                    <a:pt x="360" y="360"/>
                    <a:pt x="418" y="302"/>
                    <a:pt x="488" y="256"/>
                  </a:cubicBezTo>
                  <a:cubicBezTo>
                    <a:pt x="755" y="116"/>
                    <a:pt x="1022" y="0"/>
                    <a:pt x="1335" y="47"/>
                  </a:cubicBezTo>
                  <a:cubicBezTo>
                    <a:pt x="1428" y="58"/>
                    <a:pt x="1544" y="105"/>
                    <a:pt x="1637" y="163"/>
                  </a:cubicBezTo>
                  <a:cubicBezTo>
                    <a:pt x="1823" y="290"/>
                    <a:pt x="1997" y="453"/>
                    <a:pt x="2113" y="662"/>
                  </a:cubicBezTo>
                  <a:cubicBezTo>
                    <a:pt x="2171" y="778"/>
                    <a:pt x="2217" y="917"/>
                    <a:pt x="2287" y="1033"/>
                  </a:cubicBezTo>
                  <a:cubicBezTo>
                    <a:pt x="2380" y="1161"/>
                    <a:pt x="2415" y="1300"/>
                    <a:pt x="2403" y="1463"/>
                  </a:cubicBezTo>
                  <a:lnTo>
                    <a:pt x="2403" y="1521"/>
                  </a:lnTo>
                  <a:cubicBezTo>
                    <a:pt x="2496" y="1753"/>
                    <a:pt x="2496" y="1985"/>
                    <a:pt x="2473" y="2218"/>
                  </a:cubicBezTo>
                  <a:cubicBezTo>
                    <a:pt x="2473" y="2252"/>
                    <a:pt x="2473" y="2276"/>
                    <a:pt x="2496" y="2299"/>
                  </a:cubicBezTo>
                  <a:cubicBezTo>
                    <a:pt x="2589" y="2485"/>
                    <a:pt x="2566" y="2670"/>
                    <a:pt x="2566" y="2844"/>
                  </a:cubicBezTo>
                  <a:cubicBezTo>
                    <a:pt x="2577" y="3158"/>
                    <a:pt x="2577" y="3460"/>
                    <a:pt x="2577" y="3773"/>
                  </a:cubicBezTo>
                  <a:close/>
                  <a:moveTo>
                    <a:pt x="383" y="3274"/>
                  </a:moveTo>
                  <a:cubicBezTo>
                    <a:pt x="546" y="3332"/>
                    <a:pt x="697" y="3390"/>
                    <a:pt x="824" y="3448"/>
                  </a:cubicBezTo>
                  <a:cubicBezTo>
                    <a:pt x="1045" y="3553"/>
                    <a:pt x="1451" y="3553"/>
                    <a:pt x="1695" y="3471"/>
                  </a:cubicBezTo>
                  <a:cubicBezTo>
                    <a:pt x="1800" y="3425"/>
                    <a:pt x="1916" y="3413"/>
                    <a:pt x="1997" y="3332"/>
                  </a:cubicBezTo>
                  <a:cubicBezTo>
                    <a:pt x="2241" y="3146"/>
                    <a:pt x="2357" y="2868"/>
                    <a:pt x="2275" y="2577"/>
                  </a:cubicBezTo>
                  <a:cubicBezTo>
                    <a:pt x="2217" y="2380"/>
                    <a:pt x="2217" y="2171"/>
                    <a:pt x="2206" y="1974"/>
                  </a:cubicBezTo>
                  <a:cubicBezTo>
                    <a:pt x="2206" y="1927"/>
                    <a:pt x="2206" y="1869"/>
                    <a:pt x="2183" y="1823"/>
                  </a:cubicBezTo>
                  <a:cubicBezTo>
                    <a:pt x="2113" y="1672"/>
                    <a:pt x="2136" y="1509"/>
                    <a:pt x="2101" y="1347"/>
                  </a:cubicBezTo>
                  <a:cubicBezTo>
                    <a:pt x="2055" y="1184"/>
                    <a:pt x="1927" y="1045"/>
                    <a:pt x="1881" y="882"/>
                  </a:cubicBezTo>
                  <a:cubicBezTo>
                    <a:pt x="1834" y="720"/>
                    <a:pt x="1730" y="627"/>
                    <a:pt x="1614" y="523"/>
                  </a:cubicBezTo>
                  <a:cubicBezTo>
                    <a:pt x="1498" y="406"/>
                    <a:pt x="1358" y="314"/>
                    <a:pt x="1184" y="348"/>
                  </a:cubicBezTo>
                  <a:cubicBezTo>
                    <a:pt x="975" y="372"/>
                    <a:pt x="766" y="430"/>
                    <a:pt x="592" y="557"/>
                  </a:cubicBezTo>
                  <a:cubicBezTo>
                    <a:pt x="569" y="581"/>
                    <a:pt x="557" y="592"/>
                    <a:pt x="557" y="604"/>
                  </a:cubicBezTo>
                  <a:cubicBezTo>
                    <a:pt x="395" y="848"/>
                    <a:pt x="325" y="1126"/>
                    <a:pt x="314" y="1416"/>
                  </a:cubicBezTo>
                  <a:cubicBezTo>
                    <a:pt x="279" y="1800"/>
                    <a:pt x="302" y="2171"/>
                    <a:pt x="302" y="2554"/>
                  </a:cubicBezTo>
                  <a:cubicBezTo>
                    <a:pt x="302" y="2589"/>
                    <a:pt x="302" y="2635"/>
                    <a:pt x="314" y="2670"/>
                  </a:cubicBezTo>
                  <a:cubicBezTo>
                    <a:pt x="383" y="2856"/>
                    <a:pt x="383" y="3042"/>
                    <a:pt x="383" y="3274"/>
                  </a:cubicBezTo>
                  <a:close/>
                  <a:moveTo>
                    <a:pt x="2287" y="3529"/>
                  </a:moveTo>
                  <a:cubicBezTo>
                    <a:pt x="2241" y="3541"/>
                    <a:pt x="2217" y="3541"/>
                    <a:pt x="2183" y="3553"/>
                  </a:cubicBezTo>
                  <a:cubicBezTo>
                    <a:pt x="1707" y="3773"/>
                    <a:pt x="1707" y="3773"/>
                    <a:pt x="1184" y="3773"/>
                  </a:cubicBezTo>
                  <a:cubicBezTo>
                    <a:pt x="998" y="3773"/>
                    <a:pt x="824" y="3762"/>
                    <a:pt x="662" y="3657"/>
                  </a:cubicBezTo>
                  <a:cubicBezTo>
                    <a:pt x="592" y="3611"/>
                    <a:pt x="522" y="3564"/>
                    <a:pt x="418" y="3622"/>
                  </a:cubicBezTo>
                  <a:cubicBezTo>
                    <a:pt x="430" y="3703"/>
                    <a:pt x="441" y="3785"/>
                    <a:pt x="441" y="3854"/>
                  </a:cubicBezTo>
                  <a:cubicBezTo>
                    <a:pt x="430" y="4145"/>
                    <a:pt x="546" y="4412"/>
                    <a:pt x="546" y="4702"/>
                  </a:cubicBezTo>
                  <a:cubicBezTo>
                    <a:pt x="546" y="4760"/>
                    <a:pt x="557" y="4830"/>
                    <a:pt x="604" y="4876"/>
                  </a:cubicBezTo>
                  <a:cubicBezTo>
                    <a:pt x="697" y="5015"/>
                    <a:pt x="708" y="5178"/>
                    <a:pt x="673" y="5329"/>
                  </a:cubicBezTo>
                  <a:cubicBezTo>
                    <a:pt x="650" y="5468"/>
                    <a:pt x="720" y="5561"/>
                    <a:pt x="766" y="5654"/>
                  </a:cubicBezTo>
                  <a:cubicBezTo>
                    <a:pt x="824" y="5793"/>
                    <a:pt x="940" y="5816"/>
                    <a:pt x="1057" y="5863"/>
                  </a:cubicBezTo>
                  <a:cubicBezTo>
                    <a:pt x="1184" y="5909"/>
                    <a:pt x="1300" y="5932"/>
                    <a:pt x="1428" y="5967"/>
                  </a:cubicBezTo>
                  <a:cubicBezTo>
                    <a:pt x="1509" y="5979"/>
                    <a:pt x="1579" y="5967"/>
                    <a:pt x="1637" y="5932"/>
                  </a:cubicBezTo>
                  <a:cubicBezTo>
                    <a:pt x="1718" y="5909"/>
                    <a:pt x="1800" y="5851"/>
                    <a:pt x="1881" y="5816"/>
                  </a:cubicBezTo>
                  <a:cubicBezTo>
                    <a:pt x="1974" y="5793"/>
                    <a:pt x="2008" y="5735"/>
                    <a:pt x="2043" y="5642"/>
                  </a:cubicBezTo>
                  <a:cubicBezTo>
                    <a:pt x="2159" y="5387"/>
                    <a:pt x="2241" y="5108"/>
                    <a:pt x="2264" y="4830"/>
                  </a:cubicBezTo>
                  <a:cubicBezTo>
                    <a:pt x="2322" y="4400"/>
                    <a:pt x="2287" y="3971"/>
                    <a:pt x="2287" y="3529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22"/>
            <p:cNvSpPr/>
            <p:nvPr/>
          </p:nvSpPr>
          <p:spPr>
            <a:xfrm>
              <a:off x="1321825" y="3478150"/>
              <a:ext cx="9025" cy="45875"/>
            </a:xfrm>
            <a:custGeom>
              <a:avLst/>
              <a:gdLst/>
              <a:ahLst/>
              <a:cxnLst/>
              <a:rect l="l" t="t" r="r" b="b"/>
              <a:pathLst>
                <a:path w="361" h="1835" extrusionOk="0">
                  <a:moveTo>
                    <a:pt x="94" y="1835"/>
                  </a:moveTo>
                  <a:cubicBezTo>
                    <a:pt x="47" y="1684"/>
                    <a:pt x="59" y="1579"/>
                    <a:pt x="94" y="1498"/>
                  </a:cubicBezTo>
                  <a:cubicBezTo>
                    <a:pt x="233" y="1266"/>
                    <a:pt x="175" y="1080"/>
                    <a:pt x="13" y="883"/>
                  </a:cubicBezTo>
                  <a:cubicBezTo>
                    <a:pt x="82" y="697"/>
                    <a:pt x="117" y="523"/>
                    <a:pt x="36" y="325"/>
                  </a:cubicBezTo>
                  <a:cubicBezTo>
                    <a:pt x="13" y="232"/>
                    <a:pt x="13" y="116"/>
                    <a:pt x="1" y="0"/>
                  </a:cubicBezTo>
                  <a:cubicBezTo>
                    <a:pt x="82" y="47"/>
                    <a:pt x="140" y="70"/>
                    <a:pt x="175" y="163"/>
                  </a:cubicBezTo>
                  <a:cubicBezTo>
                    <a:pt x="233" y="360"/>
                    <a:pt x="303" y="569"/>
                    <a:pt x="291" y="790"/>
                  </a:cubicBezTo>
                  <a:cubicBezTo>
                    <a:pt x="291" y="859"/>
                    <a:pt x="314" y="941"/>
                    <a:pt x="326" y="1022"/>
                  </a:cubicBezTo>
                  <a:cubicBezTo>
                    <a:pt x="349" y="1126"/>
                    <a:pt x="361" y="1219"/>
                    <a:pt x="361" y="1324"/>
                  </a:cubicBezTo>
                  <a:cubicBezTo>
                    <a:pt x="361" y="1370"/>
                    <a:pt x="326" y="1428"/>
                    <a:pt x="303" y="1451"/>
                  </a:cubicBezTo>
                  <a:cubicBezTo>
                    <a:pt x="198" y="1509"/>
                    <a:pt x="175" y="1602"/>
                    <a:pt x="175" y="1718"/>
                  </a:cubicBezTo>
                  <a:cubicBezTo>
                    <a:pt x="140" y="1742"/>
                    <a:pt x="129" y="1753"/>
                    <a:pt x="94" y="1835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22"/>
            <p:cNvSpPr/>
            <p:nvPr/>
          </p:nvSpPr>
          <p:spPr>
            <a:xfrm>
              <a:off x="1326775" y="3556225"/>
              <a:ext cx="6700" cy="30500"/>
            </a:xfrm>
            <a:custGeom>
              <a:avLst/>
              <a:gdLst/>
              <a:ahLst/>
              <a:cxnLst/>
              <a:rect l="l" t="t" r="r" b="b"/>
              <a:pathLst>
                <a:path w="268" h="1220" extrusionOk="0">
                  <a:moveTo>
                    <a:pt x="47" y="1219"/>
                  </a:moveTo>
                  <a:cubicBezTo>
                    <a:pt x="35" y="1161"/>
                    <a:pt x="0" y="1115"/>
                    <a:pt x="24" y="1091"/>
                  </a:cubicBezTo>
                  <a:cubicBezTo>
                    <a:pt x="93" y="917"/>
                    <a:pt x="58" y="732"/>
                    <a:pt x="70" y="557"/>
                  </a:cubicBezTo>
                  <a:cubicBezTo>
                    <a:pt x="70" y="406"/>
                    <a:pt x="70" y="267"/>
                    <a:pt x="93" y="128"/>
                  </a:cubicBezTo>
                  <a:cubicBezTo>
                    <a:pt x="93" y="93"/>
                    <a:pt x="116" y="47"/>
                    <a:pt x="140" y="12"/>
                  </a:cubicBezTo>
                  <a:cubicBezTo>
                    <a:pt x="209" y="0"/>
                    <a:pt x="232" y="47"/>
                    <a:pt x="232" y="93"/>
                  </a:cubicBezTo>
                  <a:cubicBezTo>
                    <a:pt x="256" y="383"/>
                    <a:pt x="267" y="673"/>
                    <a:pt x="267" y="964"/>
                  </a:cubicBezTo>
                  <a:cubicBezTo>
                    <a:pt x="256" y="1057"/>
                    <a:pt x="174" y="1138"/>
                    <a:pt x="47" y="1219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3" name="Google Shape;1223;p22"/>
          <p:cNvGrpSpPr/>
          <p:nvPr/>
        </p:nvGrpSpPr>
        <p:grpSpPr>
          <a:xfrm rot="1302591">
            <a:off x="2690353" y="4653389"/>
            <a:ext cx="378569" cy="592888"/>
            <a:chOff x="683900" y="3612800"/>
            <a:chExt cx="105100" cy="164600"/>
          </a:xfrm>
        </p:grpSpPr>
        <p:sp>
          <p:nvSpPr>
            <p:cNvPr id="1224" name="Google Shape;1224;p22"/>
            <p:cNvSpPr/>
            <p:nvPr/>
          </p:nvSpPr>
          <p:spPr>
            <a:xfrm>
              <a:off x="683900" y="3612800"/>
              <a:ext cx="105100" cy="164600"/>
            </a:xfrm>
            <a:custGeom>
              <a:avLst/>
              <a:gdLst/>
              <a:ahLst/>
              <a:cxnLst/>
              <a:rect l="l" t="t" r="r" b="b"/>
              <a:pathLst>
                <a:path w="4204" h="6584" extrusionOk="0">
                  <a:moveTo>
                    <a:pt x="488" y="2079"/>
                  </a:moveTo>
                  <a:cubicBezTo>
                    <a:pt x="94" y="2009"/>
                    <a:pt x="24" y="1916"/>
                    <a:pt x="24" y="1522"/>
                  </a:cubicBezTo>
                  <a:cubicBezTo>
                    <a:pt x="24" y="1208"/>
                    <a:pt x="36" y="883"/>
                    <a:pt x="24" y="570"/>
                  </a:cubicBezTo>
                  <a:cubicBezTo>
                    <a:pt x="1" y="361"/>
                    <a:pt x="152" y="245"/>
                    <a:pt x="221" y="105"/>
                  </a:cubicBezTo>
                  <a:cubicBezTo>
                    <a:pt x="233" y="71"/>
                    <a:pt x="279" y="47"/>
                    <a:pt x="326" y="47"/>
                  </a:cubicBezTo>
                  <a:cubicBezTo>
                    <a:pt x="396" y="36"/>
                    <a:pt x="488" y="13"/>
                    <a:pt x="570" y="13"/>
                  </a:cubicBezTo>
                  <a:cubicBezTo>
                    <a:pt x="1208" y="1"/>
                    <a:pt x="1858" y="1"/>
                    <a:pt x="2497" y="47"/>
                  </a:cubicBezTo>
                  <a:cubicBezTo>
                    <a:pt x="2868" y="71"/>
                    <a:pt x="3240" y="71"/>
                    <a:pt x="3600" y="94"/>
                  </a:cubicBezTo>
                  <a:lnTo>
                    <a:pt x="3716" y="94"/>
                  </a:lnTo>
                  <a:cubicBezTo>
                    <a:pt x="4064" y="94"/>
                    <a:pt x="4203" y="198"/>
                    <a:pt x="4203" y="570"/>
                  </a:cubicBezTo>
                  <a:lnTo>
                    <a:pt x="4203" y="1417"/>
                  </a:lnTo>
                  <a:cubicBezTo>
                    <a:pt x="4203" y="1533"/>
                    <a:pt x="4180" y="1649"/>
                    <a:pt x="4110" y="1742"/>
                  </a:cubicBezTo>
                  <a:cubicBezTo>
                    <a:pt x="4029" y="1847"/>
                    <a:pt x="4029" y="1974"/>
                    <a:pt x="4029" y="2091"/>
                  </a:cubicBezTo>
                  <a:cubicBezTo>
                    <a:pt x="4052" y="2555"/>
                    <a:pt x="4087" y="3008"/>
                    <a:pt x="4110" y="3472"/>
                  </a:cubicBezTo>
                  <a:cubicBezTo>
                    <a:pt x="4157" y="4203"/>
                    <a:pt x="4169" y="4935"/>
                    <a:pt x="4099" y="5678"/>
                  </a:cubicBezTo>
                  <a:cubicBezTo>
                    <a:pt x="4087" y="5840"/>
                    <a:pt x="4041" y="5991"/>
                    <a:pt x="3971" y="6154"/>
                  </a:cubicBezTo>
                  <a:cubicBezTo>
                    <a:pt x="3890" y="6340"/>
                    <a:pt x="3762" y="6456"/>
                    <a:pt x="3576" y="6502"/>
                  </a:cubicBezTo>
                  <a:cubicBezTo>
                    <a:pt x="3449" y="6548"/>
                    <a:pt x="3298" y="6572"/>
                    <a:pt x="3159" y="6572"/>
                  </a:cubicBezTo>
                  <a:cubicBezTo>
                    <a:pt x="2810" y="6583"/>
                    <a:pt x="2462" y="6572"/>
                    <a:pt x="2114" y="6572"/>
                  </a:cubicBezTo>
                  <a:cubicBezTo>
                    <a:pt x="1905" y="6572"/>
                    <a:pt x="1707" y="6514"/>
                    <a:pt x="1510" y="6444"/>
                  </a:cubicBezTo>
                  <a:cubicBezTo>
                    <a:pt x="1266" y="6351"/>
                    <a:pt x="1104" y="6189"/>
                    <a:pt x="1011" y="5945"/>
                  </a:cubicBezTo>
                  <a:cubicBezTo>
                    <a:pt x="871" y="5620"/>
                    <a:pt x="755" y="5283"/>
                    <a:pt x="697" y="4923"/>
                  </a:cubicBezTo>
                  <a:cubicBezTo>
                    <a:pt x="570" y="4064"/>
                    <a:pt x="465" y="3193"/>
                    <a:pt x="500" y="2323"/>
                  </a:cubicBezTo>
                  <a:lnTo>
                    <a:pt x="500" y="2137"/>
                  </a:lnTo>
                  <a:cubicBezTo>
                    <a:pt x="512" y="2149"/>
                    <a:pt x="500" y="2125"/>
                    <a:pt x="488" y="2079"/>
                  </a:cubicBezTo>
                  <a:close/>
                  <a:moveTo>
                    <a:pt x="790" y="2009"/>
                  </a:moveTo>
                  <a:cubicBezTo>
                    <a:pt x="790" y="2091"/>
                    <a:pt x="779" y="2183"/>
                    <a:pt x="779" y="2253"/>
                  </a:cubicBezTo>
                  <a:cubicBezTo>
                    <a:pt x="744" y="3066"/>
                    <a:pt x="848" y="3867"/>
                    <a:pt x="964" y="4656"/>
                  </a:cubicBezTo>
                  <a:cubicBezTo>
                    <a:pt x="1022" y="5051"/>
                    <a:pt x="1127" y="5411"/>
                    <a:pt x="1255" y="5782"/>
                  </a:cubicBezTo>
                  <a:cubicBezTo>
                    <a:pt x="1336" y="6014"/>
                    <a:pt x="1498" y="6154"/>
                    <a:pt x="1731" y="6212"/>
                  </a:cubicBezTo>
                  <a:cubicBezTo>
                    <a:pt x="1847" y="6247"/>
                    <a:pt x="1974" y="6270"/>
                    <a:pt x="2090" y="6281"/>
                  </a:cubicBezTo>
                  <a:cubicBezTo>
                    <a:pt x="2462" y="6305"/>
                    <a:pt x="2810" y="6305"/>
                    <a:pt x="3170" y="6281"/>
                  </a:cubicBezTo>
                  <a:cubicBezTo>
                    <a:pt x="3275" y="6281"/>
                    <a:pt x="3367" y="6258"/>
                    <a:pt x="3472" y="6223"/>
                  </a:cubicBezTo>
                  <a:cubicBezTo>
                    <a:pt x="3588" y="6200"/>
                    <a:pt x="3658" y="6131"/>
                    <a:pt x="3716" y="6014"/>
                  </a:cubicBezTo>
                  <a:cubicBezTo>
                    <a:pt x="3809" y="5817"/>
                    <a:pt x="3832" y="5620"/>
                    <a:pt x="3832" y="5411"/>
                  </a:cubicBezTo>
                  <a:lnTo>
                    <a:pt x="3832" y="3518"/>
                  </a:lnTo>
                  <a:cubicBezTo>
                    <a:pt x="3832" y="3182"/>
                    <a:pt x="3809" y="2857"/>
                    <a:pt x="3774" y="2543"/>
                  </a:cubicBezTo>
                  <a:cubicBezTo>
                    <a:pt x="3774" y="2439"/>
                    <a:pt x="3762" y="2334"/>
                    <a:pt x="3751" y="2241"/>
                  </a:cubicBezTo>
                  <a:cubicBezTo>
                    <a:pt x="3739" y="2137"/>
                    <a:pt x="3762" y="2033"/>
                    <a:pt x="3704" y="1951"/>
                  </a:cubicBezTo>
                  <a:lnTo>
                    <a:pt x="3298" y="1951"/>
                  </a:lnTo>
                  <a:cubicBezTo>
                    <a:pt x="3019" y="1951"/>
                    <a:pt x="2752" y="1963"/>
                    <a:pt x="2474" y="1974"/>
                  </a:cubicBezTo>
                  <a:cubicBezTo>
                    <a:pt x="2183" y="2009"/>
                    <a:pt x="1882" y="1974"/>
                    <a:pt x="1591" y="1963"/>
                  </a:cubicBezTo>
                  <a:cubicBezTo>
                    <a:pt x="1324" y="1963"/>
                    <a:pt x="1057" y="1963"/>
                    <a:pt x="790" y="2009"/>
                  </a:cubicBezTo>
                  <a:close/>
                  <a:moveTo>
                    <a:pt x="2114" y="1673"/>
                  </a:moveTo>
                  <a:lnTo>
                    <a:pt x="2114" y="976"/>
                  </a:lnTo>
                  <a:cubicBezTo>
                    <a:pt x="2114" y="883"/>
                    <a:pt x="2114" y="814"/>
                    <a:pt x="2125" y="721"/>
                  </a:cubicBezTo>
                  <a:cubicBezTo>
                    <a:pt x="2125" y="709"/>
                    <a:pt x="2172" y="686"/>
                    <a:pt x="2195" y="686"/>
                  </a:cubicBezTo>
                  <a:cubicBezTo>
                    <a:pt x="2218" y="686"/>
                    <a:pt x="2265" y="697"/>
                    <a:pt x="2265" y="709"/>
                  </a:cubicBezTo>
                  <a:cubicBezTo>
                    <a:pt x="2299" y="767"/>
                    <a:pt x="2311" y="825"/>
                    <a:pt x="2311" y="883"/>
                  </a:cubicBezTo>
                  <a:cubicBezTo>
                    <a:pt x="2323" y="1081"/>
                    <a:pt x="2323" y="1278"/>
                    <a:pt x="2346" y="1464"/>
                  </a:cubicBezTo>
                  <a:cubicBezTo>
                    <a:pt x="2346" y="1545"/>
                    <a:pt x="2369" y="1603"/>
                    <a:pt x="2369" y="1673"/>
                  </a:cubicBezTo>
                  <a:cubicBezTo>
                    <a:pt x="2508" y="1684"/>
                    <a:pt x="2648" y="1800"/>
                    <a:pt x="2799" y="1684"/>
                  </a:cubicBezTo>
                  <a:cubicBezTo>
                    <a:pt x="2787" y="1580"/>
                    <a:pt x="2787" y="1487"/>
                    <a:pt x="2775" y="1382"/>
                  </a:cubicBezTo>
                  <a:cubicBezTo>
                    <a:pt x="2764" y="1173"/>
                    <a:pt x="2752" y="976"/>
                    <a:pt x="2752" y="767"/>
                  </a:cubicBezTo>
                  <a:cubicBezTo>
                    <a:pt x="2752" y="709"/>
                    <a:pt x="2764" y="651"/>
                    <a:pt x="2775" y="593"/>
                  </a:cubicBezTo>
                  <a:cubicBezTo>
                    <a:pt x="2775" y="581"/>
                    <a:pt x="2799" y="570"/>
                    <a:pt x="2822" y="570"/>
                  </a:cubicBezTo>
                  <a:cubicBezTo>
                    <a:pt x="2833" y="570"/>
                    <a:pt x="2868" y="570"/>
                    <a:pt x="2880" y="581"/>
                  </a:cubicBezTo>
                  <a:cubicBezTo>
                    <a:pt x="2892" y="616"/>
                    <a:pt x="2926" y="651"/>
                    <a:pt x="2926" y="697"/>
                  </a:cubicBezTo>
                  <a:cubicBezTo>
                    <a:pt x="2938" y="883"/>
                    <a:pt x="2950" y="1057"/>
                    <a:pt x="2961" y="1243"/>
                  </a:cubicBezTo>
                  <a:cubicBezTo>
                    <a:pt x="2984" y="1406"/>
                    <a:pt x="2996" y="1568"/>
                    <a:pt x="3077" y="1707"/>
                  </a:cubicBezTo>
                  <a:lnTo>
                    <a:pt x="3240" y="1707"/>
                  </a:lnTo>
                  <a:cubicBezTo>
                    <a:pt x="3251" y="1707"/>
                    <a:pt x="3275" y="1696"/>
                    <a:pt x="3286" y="1684"/>
                  </a:cubicBezTo>
                  <a:cubicBezTo>
                    <a:pt x="3333" y="1452"/>
                    <a:pt x="3333" y="605"/>
                    <a:pt x="3298" y="407"/>
                  </a:cubicBezTo>
                  <a:cubicBezTo>
                    <a:pt x="3019" y="396"/>
                    <a:pt x="2729" y="361"/>
                    <a:pt x="2462" y="349"/>
                  </a:cubicBezTo>
                  <a:cubicBezTo>
                    <a:pt x="2172" y="338"/>
                    <a:pt x="1882" y="291"/>
                    <a:pt x="1591" y="338"/>
                  </a:cubicBezTo>
                  <a:cubicBezTo>
                    <a:pt x="1545" y="651"/>
                    <a:pt x="1603" y="1336"/>
                    <a:pt x="1719" y="1707"/>
                  </a:cubicBezTo>
                  <a:cubicBezTo>
                    <a:pt x="1847" y="1742"/>
                    <a:pt x="1963" y="1719"/>
                    <a:pt x="2114" y="1673"/>
                  </a:cubicBezTo>
                  <a:close/>
                  <a:moveTo>
                    <a:pt x="697" y="1754"/>
                  </a:moveTo>
                  <a:cubicBezTo>
                    <a:pt x="604" y="1429"/>
                    <a:pt x="616" y="1092"/>
                    <a:pt x="628" y="767"/>
                  </a:cubicBezTo>
                  <a:cubicBezTo>
                    <a:pt x="628" y="686"/>
                    <a:pt x="639" y="616"/>
                    <a:pt x="663" y="523"/>
                  </a:cubicBezTo>
                  <a:cubicBezTo>
                    <a:pt x="674" y="465"/>
                    <a:pt x="721" y="430"/>
                    <a:pt x="779" y="454"/>
                  </a:cubicBezTo>
                  <a:cubicBezTo>
                    <a:pt x="837" y="465"/>
                    <a:pt x="860" y="512"/>
                    <a:pt x="860" y="570"/>
                  </a:cubicBezTo>
                  <a:cubicBezTo>
                    <a:pt x="860" y="779"/>
                    <a:pt x="848" y="1011"/>
                    <a:pt x="848" y="1231"/>
                  </a:cubicBezTo>
                  <a:cubicBezTo>
                    <a:pt x="848" y="1417"/>
                    <a:pt x="895" y="1591"/>
                    <a:pt x="964" y="1754"/>
                  </a:cubicBezTo>
                  <a:cubicBezTo>
                    <a:pt x="1220" y="1789"/>
                    <a:pt x="1220" y="1789"/>
                    <a:pt x="1440" y="1719"/>
                  </a:cubicBezTo>
                  <a:cubicBezTo>
                    <a:pt x="1440" y="1684"/>
                    <a:pt x="1452" y="1661"/>
                    <a:pt x="1452" y="1626"/>
                  </a:cubicBezTo>
                  <a:cubicBezTo>
                    <a:pt x="1429" y="1255"/>
                    <a:pt x="1394" y="872"/>
                    <a:pt x="1359" y="500"/>
                  </a:cubicBezTo>
                  <a:cubicBezTo>
                    <a:pt x="1336" y="396"/>
                    <a:pt x="1278" y="326"/>
                    <a:pt x="1185" y="326"/>
                  </a:cubicBezTo>
                  <a:cubicBezTo>
                    <a:pt x="906" y="291"/>
                    <a:pt x="616" y="280"/>
                    <a:pt x="337" y="303"/>
                  </a:cubicBezTo>
                  <a:cubicBezTo>
                    <a:pt x="314" y="709"/>
                    <a:pt x="326" y="1522"/>
                    <a:pt x="372" y="1719"/>
                  </a:cubicBezTo>
                  <a:cubicBezTo>
                    <a:pt x="454" y="1754"/>
                    <a:pt x="546" y="1800"/>
                    <a:pt x="697" y="1754"/>
                  </a:cubicBezTo>
                  <a:close/>
                  <a:moveTo>
                    <a:pt x="3565" y="1673"/>
                  </a:moveTo>
                  <a:cubicBezTo>
                    <a:pt x="3739" y="1684"/>
                    <a:pt x="3774" y="1684"/>
                    <a:pt x="3820" y="1638"/>
                  </a:cubicBezTo>
                  <a:cubicBezTo>
                    <a:pt x="3878" y="1580"/>
                    <a:pt x="3890" y="1498"/>
                    <a:pt x="3890" y="1406"/>
                  </a:cubicBezTo>
                  <a:lnTo>
                    <a:pt x="3890" y="547"/>
                  </a:lnTo>
                  <a:cubicBezTo>
                    <a:pt x="3890" y="512"/>
                    <a:pt x="3867" y="465"/>
                    <a:pt x="3855" y="407"/>
                  </a:cubicBezTo>
                  <a:lnTo>
                    <a:pt x="3542" y="407"/>
                  </a:lnTo>
                  <a:cubicBezTo>
                    <a:pt x="3518" y="674"/>
                    <a:pt x="3530" y="1464"/>
                    <a:pt x="3565" y="1673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22"/>
            <p:cNvSpPr/>
            <p:nvPr/>
          </p:nvSpPr>
          <p:spPr>
            <a:xfrm>
              <a:off x="717875" y="3678100"/>
              <a:ext cx="53700" cy="69400"/>
            </a:xfrm>
            <a:custGeom>
              <a:avLst/>
              <a:gdLst/>
              <a:ahLst/>
              <a:cxnLst/>
              <a:rect l="l" t="t" r="r" b="b"/>
              <a:pathLst>
                <a:path w="2148" h="2776" extrusionOk="0">
                  <a:moveTo>
                    <a:pt x="1463" y="860"/>
                  </a:moveTo>
                  <a:cubicBezTo>
                    <a:pt x="1567" y="872"/>
                    <a:pt x="1649" y="883"/>
                    <a:pt x="1741" y="918"/>
                  </a:cubicBezTo>
                  <a:cubicBezTo>
                    <a:pt x="1811" y="930"/>
                    <a:pt x="1881" y="930"/>
                    <a:pt x="1939" y="965"/>
                  </a:cubicBezTo>
                  <a:cubicBezTo>
                    <a:pt x="2055" y="999"/>
                    <a:pt x="2125" y="1092"/>
                    <a:pt x="2125" y="1220"/>
                  </a:cubicBezTo>
                  <a:cubicBezTo>
                    <a:pt x="2125" y="1348"/>
                    <a:pt x="2148" y="1475"/>
                    <a:pt x="2125" y="1615"/>
                  </a:cubicBezTo>
                  <a:cubicBezTo>
                    <a:pt x="2125" y="1731"/>
                    <a:pt x="2067" y="1777"/>
                    <a:pt x="1950" y="1789"/>
                  </a:cubicBezTo>
                  <a:cubicBezTo>
                    <a:pt x="1834" y="1812"/>
                    <a:pt x="1707" y="1835"/>
                    <a:pt x="1591" y="1847"/>
                  </a:cubicBezTo>
                  <a:cubicBezTo>
                    <a:pt x="1544" y="1986"/>
                    <a:pt x="1567" y="2137"/>
                    <a:pt x="1591" y="2276"/>
                  </a:cubicBezTo>
                  <a:cubicBezTo>
                    <a:pt x="1602" y="2381"/>
                    <a:pt x="1602" y="2485"/>
                    <a:pt x="1591" y="2590"/>
                  </a:cubicBezTo>
                  <a:cubicBezTo>
                    <a:pt x="1579" y="2706"/>
                    <a:pt x="1486" y="2764"/>
                    <a:pt x="1370" y="2776"/>
                  </a:cubicBezTo>
                  <a:lnTo>
                    <a:pt x="1010" y="2776"/>
                  </a:lnTo>
                  <a:cubicBezTo>
                    <a:pt x="871" y="2776"/>
                    <a:pt x="778" y="2706"/>
                    <a:pt x="731" y="2567"/>
                  </a:cubicBezTo>
                  <a:cubicBezTo>
                    <a:pt x="673" y="2427"/>
                    <a:pt x="639" y="2276"/>
                    <a:pt x="592" y="2125"/>
                  </a:cubicBezTo>
                  <a:cubicBezTo>
                    <a:pt x="488" y="2091"/>
                    <a:pt x="383" y="2067"/>
                    <a:pt x="267" y="2033"/>
                  </a:cubicBezTo>
                  <a:cubicBezTo>
                    <a:pt x="93" y="1975"/>
                    <a:pt x="0" y="1858"/>
                    <a:pt x="12" y="1673"/>
                  </a:cubicBezTo>
                  <a:lnTo>
                    <a:pt x="12" y="1359"/>
                  </a:lnTo>
                  <a:cubicBezTo>
                    <a:pt x="12" y="1255"/>
                    <a:pt x="70" y="1174"/>
                    <a:pt x="174" y="1127"/>
                  </a:cubicBezTo>
                  <a:cubicBezTo>
                    <a:pt x="244" y="1104"/>
                    <a:pt x="325" y="1092"/>
                    <a:pt x="418" y="1057"/>
                  </a:cubicBezTo>
                  <a:cubicBezTo>
                    <a:pt x="464" y="918"/>
                    <a:pt x="430" y="756"/>
                    <a:pt x="430" y="605"/>
                  </a:cubicBezTo>
                  <a:cubicBezTo>
                    <a:pt x="430" y="431"/>
                    <a:pt x="476" y="291"/>
                    <a:pt x="557" y="140"/>
                  </a:cubicBezTo>
                  <a:cubicBezTo>
                    <a:pt x="604" y="71"/>
                    <a:pt x="673" y="24"/>
                    <a:pt x="766" y="13"/>
                  </a:cubicBezTo>
                  <a:cubicBezTo>
                    <a:pt x="906" y="13"/>
                    <a:pt x="1057" y="1"/>
                    <a:pt x="1196" y="13"/>
                  </a:cubicBezTo>
                  <a:cubicBezTo>
                    <a:pt x="1347" y="24"/>
                    <a:pt x="1428" y="82"/>
                    <a:pt x="1451" y="245"/>
                  </a:cubicBezTo>
                  <a:cubicBezTo>
                    <a:pt x="1463" y="361"/>
                    <a:pt x="1463" y="489"/>
                    <a:pt x="1463" y="605"/>
                  </a:cubicBezTo>
                  <a:cubicBezTo>
                    <a:pt x="1440" y="674"/>
                    <a:pt x="1440" y="756"/>
                    <a:pt x="1463" y="860"/>
                  </a:cubicBezTo>
                  <a:close/>
                  <a:moveTo>
                    <a:pt x="1393" y="1568"/>
                  </a:moveTo>
                  <a:cubicBezTo>
                    <a:pt x="1463" y="1557"/>
                    <a:pt x="1533" y="1545"/>
                    <a:pt x="1602" y="1545"/>
                  </a:cubicBezTo>
                  <a:cubicBezTo>
                    <a:pt x="1683" y="1522"/>
                    <a:pt x="1765" y="1522"/>
                    <a:pt x="1858" y="1510"/>
                  </a:cubicBezTo>
                  <a:lnTo>
                    <a:pt x="1858" y="1220"/>
                  </a:lnTo>
                  <a:cubicBezTo>
                    <a:pt x="1800" y="1208"/>
                    <a:pt x="1753" y="1174"/>
                    <a:pt x="1695" y="1174"/>
                  </a:cubicBezTo>
                  <a:cubicBezTo>
                    <a:pt x="1591" y="1162"/>
                    <a:pt x="1486" y="1162"/>
                    <a:pt x="1393" y="1150"/>
                  </a:cubicBezTo>
                  <a:cubicBezTo>
                    <a:pt x="1231" y="1127"/>
                    <a:pt x="1184" y="1069"/>
                    <a:pt x="1184" y="930"/>
                  </a:cubicBezTo>
                  <a:lnTo>
                    <a:pt x="1184" y="686"/>
                  </a:lnTo>
                  <a:cubicBezTo>
                    <a:pt x="1184" y="547"/>
                    <a:pt x="1196" y="419"/>
                    <a:pt x="1173" y="303"/>
                  </a:cubicBezTo>
                  <a:cubicBezTo>
                    <a:pt x="1126" y="280"/>
                    <a:pt x="1115" y="256"/>
                    <a:pt x="1103" y="256"/>
                  </a:cubicBezTo>
                  <a:cubicBezTo>
                    <a:pt x="1045" y="256"/>
                    <a:pt x="987" y="245"/>
                    <a:pt x="906" y="245"/>
                  </a:cubicBezTo>
                  <a:cubicBezTo>
                    <a:pt x="755" y="245"/>
                    <a:pt x="708" y="291"/>
                    <a:pt x="662" y="419"/>
                  </a:cubicBezTo>
                  <a:cubicBezTo>
                    <a:pt x="650" y="489"/>
                    <a:pt x="639" y="570"/>
                    <a:pt x="639" y="639"/>
                  </a:cubicBezTo>
                  <a:cubicBezTo>
                    <a:pt x="639" y="802"/>
                    <a:pt x="650" y="976"/>
                    <a:pt x="639" y="1127"/>
                  </a:cubicBezTo>
                  <a:cubicBezTo>
                    <a:pt x="639" y="1185"/>
                    <a:pt x="615" y="1243"/>
                    <a:pt x="604" y="1301"/>
                  </a:cubicBezTo>
                  <a:cubicBezTo>
                    <a:pt x="488" y="1336"/>
                    <a:pt x="372" y="1348"/>
                    <a:pt x="267" y="1359"/>
                  </a:cubicBezTo>
                  <a:cubicBezTo>
                    <a:pt x="255" y="1406"/>
                    <a:pt x="255" y="1441"/>
                    <a:pt x="255" y="1464"/>
                  </a:cubicBezTo>
                  <a:cubicBezTo>
                    <a:pt x="255" y="1719"/>
                    <a:pt x="267" y="1742"/>
                    <a:pt x="534" y="1719"/>
                  </a:cubicBezTo>
                  <a:lnTo>
                    <a:pt x="557" y="1719"/>
                  </a:lnTo>
                  <a:cubicBezTo>
                    <a:pt x="697" y="1696"/>
                    <a:pt x="790" y="1754"/>
                    <a:pt x="813" y="1916"/>
                  </a:cubicBezTo>
                  <a:cubicBezTo>
                    <a:pt x="824" y="2102"/>
                    <a:pt x="848" y="2311"/>
                    <a:pt x="952" y="2485"/>
                  </a:cubicBezTo>
                  <a:cubicBezTo>
                    <a:pt x="1068" y="2509"/>
                    <a:pt x="1196" y="2520"/>
                    <a:pt x="1335" y="2485"/>
                  </a:cubicBezTo>
                  <a:cubicBezTo>
                    <a:pt x="1405" y="2195"/>
                    <a:pt x="1335" y="1882"/>
                    <a:pt x="1393" y="1568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6" name="Google Shape;1226;p22"/>
          <p:cNvGrpSpPr/>
          <p:nvPr/>
        </p:nvGrpSpPr>
        <p:grpSpPr>
          <a:xfrm rot="1974894">
            <a:off x="215209" y="2937336"/>
            <a:ext cx="233139" cy="565604"/>
            <a:chOff x="1282375" y="3450000"/>
            <a:chExt cx="64725" cy="157025"/>
          </a:xfrm>
        </p:grpSpPr>
        <p:sp>
          <p:nvSpPr>
            <p:cNvPr id="1227" name="Google Shape;1227;p22"/>
            <p:cNvSpPr/>
            <p:nvPr/>
          </p:nvSpPr>
          <p:spPr>
            <a:xfrm>
              <a:off x="1282375" y="3450000"/>
              <a:ext cx="64725" cy="157025"/>
            </a:xfrm>
            <a:custGeom>
              <a:avLst/>
              <a:gdLst/>
              <a:ahLst/>
              <a:cxnLst/>
              <a:rect l="l" t="t" r="r" b="b"/>
              <a:pathLst>
                <a:path w="2589" h="6281" extrusionOk="0">
                  <a:moveTo>
                    <a:pt x="2577" y="3773"/>
                  </a:moveTo>
                  <a:cubicBezTo>
                    <a:pt x="2577" y="4017"/>
                    <a:pt x="2566" y="4261"/>
                    <a:pt x="2577" y="4516"/>
                  </a:cubicBezTo>
                  <a:cubicBezTo>
                    <a:pt x="2589" y="4841"/>
                    <a:pt x="2531" y="5166"/>
                    <a:pt x="2438" y="5468"/>
                  </a:cubicBezTo>
                  <a:cubicBezTo>
                    <a:pt x="2415" y="5503"/>
                    <a:pt x="2403" y="5526"/>
                    <a:pt x="2403" y="5561"/>
                  </a:cubicBezTo>
                  <a:cubicBezTo>
                    <a:pt x="2392" y="5816"/>
                    <a:pt x="2229" y="5967"/>
                    <a:pt x="2032" y="6083"/>
                  </a:cubicBezTo>
                  <a:cubicBezTo>
                    <a:pt x="1869" y="6176"/>
                    <a:pt x="1695" y="6281"/>
                    <a:pt x="1486" y="6258"/>
                  </a:cubicBezTo>
                  <a:cubicBezTo>
                    <a:pt x="1289" y="6234"/>
                    <a:pt x="1103" y="6176"/>
                    <a:pt x="894" y="6118"/>
                  </a:cubicBezTo>
                  <a:cubicBezTo>
                    <a:pt x="708" y="6060"/>
                    <a:pt x="581" y="5909"/>
                    <a:pt x="476" y="5747"/>
                  </a:cubicBezTo>
                  <a:cubicBezTo>
                    <a:pt x="441" y="5700"/>
                    <a:pt x="430" y="5631"/>
                    <a:pt x="383" y="5584"/>
                  </a:cubicBezTo>
                  <a:cubicBezTo>
                    <a:pt x="314" y="5515"/>
                    <a:pt x="302" y="5422"/>
                    <a:pt x="325" y="5329"/>
                  </a:cubicBezTo>
                  <a:cubicBezTo>
                    <a:pt x="372" y="5224"/>
                    <a:pt x="348" y="5120"/>
                    <a:pt x="325" y="5015"/>
                  </a:cubicBezTo>
                  <a:cubicBezTo>
                    <a:pt x="302" y="4841"/>
                    <a:pt x="244" y="4690"/>
                    <a:pt x="209" y="4516"/>
                  </a:cubicBezTo>
                  <a:cubicBezTo>
                    <a:pt x="197" y="4412"/>
                    <a:pt x="186" y="4296"/>
                    <a:pt x="186" y="4179"/>
                  </a:cubicBezTo>
                  <a:cubicBezTo>
                    <a:pt x="186" y="4017"/>
                    <a:pt x="186" y="3878"/>
                    <a:pt x="139" y="3727"/>
                  </a:cubicBezTo>
                  <a:cubicBezTo>
                    <a:pt x="93" y="3553"/>
                    <a:pt x="81" y="3367"/>
                    <a:pt x="81" y="3181"/>
                  </a:cubicBezTo>
                  <a:cubicBezTo>
                    <a:pt x="81" y="3065"/>
                    <a:pt x="81" y="2926"/>
                    <a:pt x="35" y="2810"/>
                  </a:cubicBezTo>
                  <a:cubicBezTo>
                    <a:pt x="12" y="2740"/>
                    <a:pt x="12" y="2659"/>
                    <a:pt x="12" y="2566"/>
                  </a:cubicBezTo>
                  <a:cubicBezTo>
                    <a:pt x="12" y="2171"/>
                    <a:pt x="0" y="1765"/>
                    <a:pt x="12" y="1382"/>
                  </a:cubicBezTo>
                  <a:cubicBezTo>
                    <a:pt x="12" y="1033"/>
                    <a:pt x="128" y="720"/>
                    <a:pt x="314" y="430"/>
                  </a:cubicBezTo>
                  <a:cubicBezTo>
                    <a:pt x="360" y="360"/>
                    <a:pt x="418" y="302"/>
                    <a:pt x="488" y="256"/>
                  </a:cubicBezTo>
                  <a:cubicBezTo>
                    <a:pt x="755" y="116"/>
                    <a:pt x="1022" y="0"/>
                    <a:pt x="1335" y="47"/>
                  </a:cubicBezTo>
                  <a:cubicBezTo>
                    <a:pt x="1428" y="58"/>
                    <a:pt x="1544" y="105"/>
                    <a:pt x="1637" y="163"/>
                  </a:cubicBezTo>
                  <a:cubicBezTo>
                    <a:pt x="1823" y="290"/>
                    <a:pt x="1997" y="453"/>
                    <a:pt x="2113" y="662"/>
                  </a:cubicBezTo>
                  <a:cubicBezTo>
                    <a:pt x="2171" y="778"/>
                    <a:pt x="2217" y="917"/>
                    <a:pt x="2287" y="1033"/>
                  </a:cubicBezTo>
                  <a:cubicBezTo>
                    <a:pt x="2380" y="1161"/>
                    <a:pt x="2415" y="1300"/>
                    <a:pt x="2403" y="1463"/>
                  </a:cubicBezTo>
                  <a:lnTo>
                    <a:pt x="2403" y="1521"/>
                  </a:lnTo>
                  <a:cubicBezTo>
                    <a:pt x="2496" y="1753"/>
                    <a:pt x="2496" y="1985"/>
                    <a:pt x="2473" y="2218"/>
                  </a:cubicBezTo>
                  <a:cubicBezTo>
                    <a:pt x="2473" y="2252"/>
                    <a:pt x="2473" y="2276"/>
                    <a:pt x="2496" y="2299"/>
                  </a:cubicBezTo>
                  <a:cubicBezTo>
                    <a:pt x="2589" y="2485"/>
                    <a:pt x="2566" y="2670"/>
                    <a:pt x="2566" y="2844"/>
                  </a:cubicBezTo>
                  <a:cubicBezTo>
                    <a:pt x="2577" y="3158"/>
                    <a:pt x="2577" y="3460"/>
                    <a:pt x="2577" y="3773"/>
                  </a:cubicBezTo>
                  <a:close/>
                  <a:moveTo>
                    <a:pt x="383" y="3274"/>
                  </a:moveTo>
                  <a:cubicBezTo>
                    <a:pt x="546" y="3332"/>
                    <a:pt x="697" y="3390"/>
                    <a:pt x="824" y="3448"/>
                  </a:cubicBezTo>
                  <a:cubicBezTo>
                    <a:pt x="1045" y="3553"/>
                    <a:pt x="1451" y="3553"/>
                    <a:pt x="1695" y="3471"/>
                  </a:cubicBezTo>
                  <a:cubicBezTo>
                    <a:pt x="1800" y="3425"/>
                    <a:pt x="1916" y="3413"/>
                    <a:pt x="1997" y="3332"/>
                  </a:cubicBezTo>
                  <a:cubicBezTo>
                    <a:pt x="2241" y="3146"/>
                    <a:pt x="2357" y="2868"/>
                    <a:pt x="2275" y="2577"/>
                  </a:cubicBezTo>
                  <a:cubicBezTo>
                    <a:pt x="2217" y="2380"/>
                    <a:pt x="2217" y="2171"/>
                    <a:pt x="2206" y="1974"/>
                  </a:cubicBezTo>
                  <a:cubicBezTo>
                    <a:pt x="2206" y="1927"/>
                    <a:pt x="2206" y="1869"/>
                    <a:pt x="2183" y="1823"/>
                  </a:cubicBezTo>
                  <a:cubicBezTo>
                    <a:pt x="2113" y="1672"/>
                    <a:pt x="2136" y="1509"/>
                    <a:pt x="2101" y="1347"/>
                  </a:cubicBezTo>
                  <a:cubicBezTo>
                    <a:pt x="2055" y="1184"/>
                    <a:pt x="1927" y="1045"/>
                    <a:pt x="1881" y="882"/>
                  </a:cubicBezTo>
                  <a:cubicBezTo>
                    <a:pt x="1834" y="720"/>
                    <a:pt x="1730" y="627"/>
                    <a:pt x="1614" y="523"/>
                  </a:cubicBezTo>
                  <a:cubicBezTo>
                    <a:pt x="1498" y="406"/>
                    <a:pt x="1358" y="314"/>
                    <a:pt x="1184" y="348"/>
                  </a:cubicBezTo>
                  <a:cubicBezTo>
                    <a:pt x="975" y="372"/>
                    <a:pt x="766" y="430"/>
                    <a:pt x="592" y="557"/>
                  </a:cubicBezTo>
                  <a:cubicBezTo>
                    <a:pt x="569" y="581"/>
                    <a:pt x="557" y="592"/>
                    <a:pt x="557" y="604"/>
                  </a:cubicBezTo>
                  <a:cubicBezTo>
                    <a:pt x="395" y="848"/>
                    <a:pt x="325" y="1126"/>
                    <a:pt x="314" y="1416"/>
                  </a:cubicBezTo>
                  <a:cubicBezTo>
                    <a:pt x="279" y="1800"/>
                    <a:pt x="302" y="2171"/>
                    <a:pt x="302" y="2554"/>
                  </a:cubicBezTo>
                  <a:cubicBezTo>
                    <a:pt x="302" y="2589"/>
                    <a:pt x="302" y="2635"/>
                    <a:pt x="314" y="2670"/>
                  </a:cubicBezTo>
                  <a:cubicBezTo>
                    <a:pt x="383" y="2856"/>
                    <a:pt x="383" y="3042"/>
                    <a:pt x="383" y="3274"/>
                  </a:cubicBezTo>
                  <a:close/>
                  <a:moveTo>
                    <a:pt x="2287" y="3529"/>
                  </a:moveTo>
                  <a:cubicBezTo>
                    <a:pt x="2241" y="3541"/>
                    <a:pt x="2217" y="3541"/>
                    <a:pt x="2183" y="3553"/>
                  </a:cubicBezTo>
                  <a:cubicBezTo>
                    <a:pt x="1707" y="3773"/>
                    <a:pt x="1707" y="3773"/>
                    <a:pt x="1184" y="3773"/>
                  </a:cubicBezTo>
                  <a:cubicBezTo>
                    <a:pt x="998" y="3773"/>
                    <a:pt x="824" y="3762"/>
                    <a:pt x="662" y="3657"/>
                  </a:cubicBezTo>
                  <a:cubicBezTo>
                    <a:pt x="592" y="3611"/>
                    <a:pt x="522" y="3564"/>
                    <a:pt x="418" y="3622"/>
                  </a:cubicBezTo>
                  <a:cubicBezTo>
                    <a:pt x="430" y="3703"/>
                    <a:pt x="441" y="3785"/>
                    <a:pt x="441" y="3854"/>
                  </a:cubicBezTo>
                  <a:cubicBezTo>
                    <a:pt x="430" y="4145"/>
                    <a:pt x="546" y="4412"/>
                    <a:pt x="546" y="4702"/>
                  </a:cubicBezTo>
                  <a:cubicBezTo>
                    <a:pt x="546" y="4760"/>
                    <a:pt x="557" y="4830"/>
                    <a:pt x="604" y="4876"/>
                  </a:cubicBezTo>
                  <a:cubicBezTo>
                    <a:pt x="697" y="5015"/>
                    <a:pt x="708" y="5178"/>
                    <a:pt x="673" y="5329"/>
                  </a:cubicBezTo>
                  <a:cubicBezTo>
                    <a:pt x="650" y="5468"/>
                    <a:pt x="720" y="5561"/>
                    <a:pt x="766" y="5654"/>
                  </a:cubicBezTo>
                  <a:cubicBezTo>
                    <a:pt x="824" y="5793"/>
                    <a:pt x="940" y="5816"/>
                    <a:pt x="1057" y="5863"/>
                  </a:cubicBezTo>
                  <a:cubicBezTo>
                    <a:pt x="1184" y="5909"/>
                    <a:pt x="1300" y="5932"/>
                    <a:pt x="1428" y="5967"/>
                  </a:cubicBezTo>
                  <a:cubicBezTo>
                    <a:pt x="1509" y="5979"/>
                    <a:pt x="1579" y="5967"/>
                    <a:pt x="1637" y="5932"/>
                  </a:cubicBezTo>
                  <a:cubicBezTo>
                    <a:pt x="1718" y="5909"/>
                    <a:pt x="1800" y="5851"/>
                    <a:pt x="1881" y="5816"/>
                  </a:cubicBezTo>
                  <a:cubicBezTo>
                    <a:pt x="1974" y="5793"/>
                    <a:pt x="2008" y="5735"/>
                    <a:pt x="2043" y="5642"/>
                  </a:cubicBezTo>
                  <a:cubicBezTo>
                    <a:pt x="2159" y="5387"/>
                    <a:pt x="2241" y="5108"/>
                    <a:pt x="2264" y="4830"/>
                  </a:cubicBezTo>
                  <a:cubicBezTo>
                    <a:pt x="2322" y="4400"/>
                    <a:pt x="2287" y="3971"/>
                    <a:pt x="2287" y="3529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22"/>
            <p:cNvSpPr/>
            <p:nvPr/>
          </p:nvSpPr>
          <p:spPr>
            <a:xfrm>
              <a:off x="1321825" y="3478150"/>
              <a:ext cx="9025" cy="45875"/>
            </a:xfrm>
            <a:custGeom>
              <a:avLst/>
              <a:gdLst/>
              <a:ahLst/>
              <a:cxnLst/>
              <a:rect l="l" t="t" r="r" b="b"/>
              <a:pathLst>
                <a:path w="361" h="1835" extrusionOk="0">
                  <a:moveTo>
                    <a:pt x="94" y="1835"/>
                  </a:moveTo>
                  <a:cubicBezTo>
                    <a:pt x="47" y="1684"/>
                    <a:pt x="59" y="1579"/>
                    <a:pt x="94" y="1498"/>
                  </a:cubicBezTo>
                  <a:cubicBezTo>
                    <a:pt x="233" y="1266"/>
                    <a:pt x="175" y="1080"/>
                    <a:pt x="13" y="883"/>
                  </a:cubicBezTo>
                  <a:cubicBezTo>
                    <a:pt x="82" y="697"/>
                    <a:pt x="117" y="523"/>
                    <a:pt x="36" y="325"/>
                  </a:cubicBezTo>
                  <a:cubicBezTo>
                    <a:pt x="13" y="232"/>
                    <a:pt x="13" y="116"/>
                    <a:pt x="1" y="0"/>
                  </a:cubicBezTo>
                  <a:cubicBezTo>
                    <a:pt x="82" y="47"/>
                    <a:pt x="140" y="70"/>
                    <a:pt x="175" y="163"/>
                  </a:cubicBezTo>
                  <a:cubicBezTo>
                    <a:pt x="233" y="360"/>
                    <a:pt x="303" y="569"/>
                    <a:pt x="291" y="790"/>
                  </a:cubicBezTo>
                  <a:cubicBezTo>
                    <a:pt x="291" y="859"/>
                    <a:pt x="314" y="941"/>
                    <a:pt x="326" y="1022"/>
                  </a:cubicBezTo>
                  <a:cubicBezTo>
                    <a:pt x="349" y="1126"/>
                    <a:pt x="361" y="1219"/>
                    <a:pt x="361" y="1324"/>
                  </a:cubicBezTo>
                  <a:cubicBezTo>
                    <a:pt x="361" y="1370"/>
                    <a:pt x="326" y="1428"/>
                    <a:pt x="303" y="1451"/>
                  </a:cubicBezTo>
                  <a:cubicBezTo>
                    <a:pt x="198" y="1509"/>
                    <a:pt x="175" y="1602"/>
                    <a:pt x="175" y="1718"/>
                  </a:cubicBezTo>
                  <a:cubicBezTo>
                    <a:pt x="140" y="1742"/>
                    <a:pt x="129" y="1753"/>
                    <a:pt x="94" y="1835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22"/>
            <p:cNvSpPr/>
            <p:nvPr/>
          </p:nvSpPr>
          <p:spPr>
            <a:xfrm>
              <a:off x="1326775" y="3556225"/>
              <a:ext cx="6700" cy="30500"/>
            </a:xfrm>
            <a:custGeom>
              <a:avLst/>
              <a:gdLst/>
              <a:ahLst/>
              <a:cxnLst/>
              <a:rect l="l" t="t" r="r" b="b"/>
              <a:pathLst>
                <a:path w="268" h="1220" extrusionOk="0">
                  <a:moveTo>
                    <a:pt x="47" y="1219"/>
                  </a:moveTo>
                  <a:cubicBezTo>
                    <a:pt x="35" y="1161"/>
                    <a:pt x="0" y="1115"/>
                    <a:pt x="24" y="1091"/>
                  </a:cubicBezTo>
                  <a:cubicBezTo>
                    <a:pt x="93" y="917"/>
                    <a:pt x="58" y="732"/>
                    <a:pt x="70" y="557"/>
                  </a:cubicBezTo>
                  <a:cubicBezTo>
                    <a:pt x="70" y="406"/>
                    <a:pt x="70" y="267"/>
                    <a:pt x="93" y="128"/>
                  </a:cubicBezTo>
                  <a:cubicBezTo>
                    <a:pt x="93" y="93"/>
                    <a:pt x="116" y="47"/>
                    <a:pt x="140" y="12"/>
                  </a:cubicBezTo>
                  <a:cubicBezTo>
                    <a:pt x="209" y="0"/>
                    <a:pt x="232" y="47"/>
                    <a:pt x="232" y="93"/>
                  </a:cubicBezTo>
                  <a:cubicBezTo>
                    <a:pt x="256" y="383"/>
                    <a:pt x="267" y="673"/>
                    <a:pt x="267" y="964"/>
                  </a:cubicBezTo>
                  <a:cubicBezTo>
                    <a:pt x="256" y="1057"/>
                    <a:pt x="174" y="1138"/>
                    <a:pt x="47" y="1219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30" name="Google Shape;1230;p22"/>
          <p:cNvGrpSpPr/>
          <p:nvPr/>
        </p:nvGrpSpPr>
        <p:grpSpPr>
          <a:xfrm rot="-762759">
            <a:off x="1048283" y="3314521"/>
            <a:ext cx="590931" cy="1096303"/>
            <a:chOff x="2369275" y="3344925"/>
            <a:chExt cx="160525" cy="297800"/>
          </a:xfrm>
        </p:grpSpPr>
        <p:sp>
          <p:nvSpPr>
            <p:cNvPr id="1231" name="Google Shape;1231;p22"/>
            <p:cNvSpPr/>
            <p:nvPr/>
          </p:nvSpPr>
          <p:spPr>
            <a:xfrm>
              <a:off x="2369275" y="3344925"/>
              <a:ext cx="160525" cy="297800"/>
            </a:xfrm>
            <a:custGeom>
              <a:avLst/>
              <a:gdLst/>
              <a:ahLst/>
              <a:cxnLst/>
              <a:rect l="l" t="t" r="r" b="b"/>
              <a:pathLst>
                <a:path w="6421" h="11912" extrusionOk="0">
                  <a:moveTo>
                    <a:pt x="1196" y="3170"/>
                  </a:moveTo>
                  <a:cubicBezTo>
                    <a:pt x="953" y="2949"/>
                    <a:pt x="941" y="2659"/>
                    <a:pt x="987" y="2369"/>
                  </a:cubicBezTo>
                  <a:cubicBezTo>
                    <a:pt x="999" y="2206"/>
                    <a:pt x="1069" y="2079"/>
                    <a:pt x="1231" y="1997"/>
                  </a:cubicBezTo>
                  <a:cubicBezTo>
                    <a:pt x="1289" y="1963"/>
                    <a:pt x="1347" y="1916"/>
                    <a:pt x="1417" y="1881"/>
                  </a:cubicBezTo>
                  <a:cubicBezTo>
                    <a:pt x="1417" y="1812"/>
                    <a:pt x="1417" y="1730"/>
                    <a:pt x="1405" y="1672"/>
                  </a:cubicBezTo>
                  <a:cubicBezTo>
                    <a:pt x="1336" y="1359"/>
                    <a:pt x="1347" y="1057"/>
                    <a:pt x="1347" y="732"/>
                  </a:cubicBezTo>
                  <a:cubicBezTo>
                    <a:pt x="1347" y="674"/>
                    <a:pt x="1359" y="616"/>
                    <a:pt x="1371" y="558"/>
                  </a:cubicBezTo>
                  <a:cubicBezTo>
                    <a:pt x="1417" y="430"/>
                    <a:pt x="1487" y="337"/>
                    <a:pt x="1626" y="314"/>
                  </a:cubicBezTo>
                  <a:cubicBezTo>
                    <a:pt x="1928" y="233"/>
                    <a:pt x="2218" y="163"/>
                    <a:pt x="2520" y="94"/>
                  </a:cubicBezTo>
                  <a:cubicBezTo>
                    <a:pt x="2903" y="24"/>
                    <a:pt x="3275" y="1"/>
                    <a:pt x="3658" y="24"/>
                  </a:cubicBezTo>
                  <a:cubicBezTo>
                    <a:pt x="3716" y="24"/>
                    <a:pt x="3785" y="24"/>
                    <a:pt x="3843" y="35"/>
                  </a:cubicBezTo>
                  <a:cubicBezTo>
                    <a:pt x="4099" y="94"/>
                    <a:pt x="4238" y="233"/>
                    <a:pt x="4250" y="500"/>
                  </a:cubicBezTo>
                  <a:cubicBezTo>
                    <a:pt x="4261" y="836"/>
                    <a:pt x="4250" y="1150"/>
                    <a:pt x="4250" y="1487"/>
                  </a:cubicBezTo>
                  <a:lnTo>
                    <a:pt x="4250" y="1777"/>
                  </a:lnTo>
                  <a:cubicBezTo>
                    <a:pt x="4319" y="1788"/>
                    <a:pt x="4377" y="1788"/>
                    <a:pt x="4435" y="1812"/>
                  </a:cubicBezTo>
                  <a:cubicBezTo>
                    <a:pt x="4505" y="1823"/>
                    <a:pt x="4598" y="1835"/>
                    <a:pt x="4668" y="1858"/>
                  </a:cubicBezTo>
                  <a:cubicBezTo>
                    <a:pt x="4842" y="1916"/>
                    <a:pt x="4946" y="2055"/>
                    <a:pt x="4958" y="2230"/>
                  </a:cubicBezTo>
                  <a:cubicBezTo>
                    <a:pt x="4993" y="2473"/>
                    <a:pt x="5004" y="2717"/>
                    <a:pt x="4784" y="2915"/>
                  </a:cubicBezTo>
                  <a:cubicBezTo>
                    <a:pt x="4819" y="3112"/>
                    <a:pt x="4842" y="3298"/>
                    <a:pt x="4877" y="3495"/>
                  </a:cubicBezTo>
                  <a:cubicBezTo>
                    <a:pt x="4900" y="3669"/>
                    <a:pt x="4958" y="3797"/>
                    <a:pt x="5144" y="3855"/>
                  </a:cubicBezTo>
                  <a:cubicBezTo>
                    <a:pt x="5295" y="3890"/>
                    <a:pt x="5434" y="3971"/>
                    <a:pt x="5562" y="4029"/>
                  </a:cubicBezTo>
                  <a:cubicBezTo>
                    <a:pt x="5770" y="4110"/>
                    <a:pt x="5910" y="4273"/>
                    <a:pt x="6014" y="4482"/>
                  </a:cubicBezTo>
                  <a:cubicBezTo>
                    <a:pt x="6177" y="4830"/>
                    <a:pt x="6281" y="5190"/>
                    <a:pt x="6328" y="5561"/>
                  </a:cubicBezTo>
                  <a:cubicBezTo>
                    <a:pt x="6351" y="5875"/>
                    <a:pt x="6386" y="6177"/>
                    <a:pt x="6386" y="6479"/>
                  </a:cubicBezTo>
                  <a:cubicBezTo>
                    <a:pt x="6397" y="7616"/>
                    <a:pt x="6421" y="8731"/>
                    <a:pt x="6421" y="9857"/>
                  </a:cubicBezTo>
                  <a:cubicBezTo>
                    <a:pt x="6421" y="10112"/>
                    <a:pt x="6397" y="10356"/>
                    <a:pt x="6386" y="10600"/>
                  </a:cubicBezTo>
                  <a:cubicBezTo>
                    <a:pt x="6386" y="10693"/>
                    <a:pt x="6351" y="10762"/>
                    <a:pt x="6339" y="10844"/>
                  </a:cubicBezTo>
                  <a:cubicBezTo>
                    <a:pt x="6281" y="11122"/>
                    <a:pt x="6119" y="11308"/>
                    <a:pt x="5875" y="11459"/>
                  </a:cubicBezTo>
                  <a:cubicBezTo>
                    <a:pt x="5271" y="11796"/>
                    <a:pt x="4656" y="11912"/>
                    <a:pt x="3983" y="11865"/>
                  </a:cubicBezTo>
                  <a:cubicBezTo>
                    <a:pt x="3739" y="11854"/>
                    <a:pt x="3495" y="11830"/>
                    <a:pt x="3240" y="11830"/>
                  </a:cubicBezTo>
                  <a:lnTo>
                    <a:pt x="2659" y="11830"/>
                  </a:lnTo>
                  <a:cubicBezTo>
                    <a:pt x="2334" y="11830"/>
                    <a:pt x="2009" y="11807"/>
                    <a:pt x="1696" y="11749"/>
                  </a:cubicBezTo>
                  <a:cubicBezTo>
                    <a:pt x="1545" y="11714"/>
                    <a:pt x="1382" y="11691"/>
                    <a:pt x="1255" y="11621"/>
                  </a:cubicBezTo>
                  <a:cubicBezTo>
                    <a:pt x="1185" y="11575"/>
                    <a:pt x="1092" y="11505"/>
                    <a:pt x="1069" y="11424"/>
                  </a:cubicBezTo>
                  <a:cubicBezTo>
                    <a:pt x="976" y="11250"/>
                    <a:pt x="906" y="11076"/>
                    <a:pt x="848" y="10890"/>
                  </a:cubicBezTo>
                  <a:cubicBezTo>
                    <a:pt x="686" y="10426"/>
                    <a:pt x="604" y="9950"/>
                    <a:pt x="500" y="9451"/>
                  </a:cubicBezTo>
                  <a:cubicBezTo>
                    <a:pt x="419" y="8963"/>
                    <a:pt x="314" y="8464"/>
                    <a:pt x="210" y="7976"/>
                  </a:cubicBezTo>
                  <a:lnTo>
                    <a:pt x="175" y="7663"/>
                  </a:lnTo>
                  <a:cubicBezTo>
                    <a:pt x="140" y="7291"/>
                    <a:pt x="82" y="6908"/>
                    <a:pt x="12" y="6548"/>
                  </a:cubicBezTo>
                  <a:cubicBezTo>
                    <a:pt x="1" y="6479"/>
                    <a:pt x="1" y="6386"/>
                    <a:pt x="1" y="6304"/>
                  </a:cubicBezTo>
                  <a:lnTo>
                    <a:pt x="1" y="5109"/>
                  </a:lnTo>
                  <a:cubicBezTo>
                    <a:pt x="1" y="4865"/>
                    <a:pt x="94" y="4691"/>
                    <a:pt x="291" y="4551"/>
                  </a:cubicBezTo>
                  <a:cubicBezTo>
                    <a:pt x="488" y="4401"/>
                    <a:pt x="686" y="4273"/>
                    <a:pt x="895" y="4157"/>
                  </a:cubicBezTo>
                  <a:cubicBezTo>
                    <a:pt x="953" y="4122"/>
                    <a:pt x="1022" y="4087"/>
                    <a:pt x="1080" y="4041"/>
                  </a:cubicBezTo>
                  <a:cubicBezTo>
                    <a:pt x="1185" y="3971"/>
                    <a:pt x="1231" y="3878"/>
                    <a:pt x="1231" y="3750"/>
                  </a:cubicBezTo>
                  <a:cubicBezTo>
                    <a:pt x="1196" y="3553"/>
                    <a:pt x="1196" y="3356"/>
                    <a:pt x="1196" y="3170"/>
                  </a:cubicBezTo>
                  <a:close/>
                  <a:moveTo>
                    <a:pt x="6003" y="5527"/>
                  </a:moveTo>
                  <a:cubicBezTo>
                    <a:pt x="5840" y="5770"/>
                    <a:pt x="5643" y="5817"/>
                    <a:pt x="5457" y="5875"/>
                  </a:cubicBezTo>
                  <a:cubicBezTo>
                    <a:pt x="5341" y="5910"/>
                    <a:pt x="5225" y="5921"/>
                    <a:pt x="5109" y="5968"/>
                  </a:cubicBezTo>
                  <a:cubicBezTo>
                    <a:pt x="4842" y="6072"/>
                    <a:pt x="4540" y="6026"/>
                    <a:pt x="4273" y="6142"/>
                  </a:cubicBezTo>
                  <a:cubicBezTo>
                    <a:pt x="4215" y="6177"/>
                    <a:pt x="4157" y="6142"/>
                    <a:pt x="4087" y="6142"/>
                  </a:cubicBezTo>
                  <a:lnTo>
                    <a:pt x="3565" y="6142"/>
                  </a:lnTo>
                  <a:cubicBezTo>
                    <a:pt x="3507" y="6142"/>
                    <a:pt x="3437" y="6130"/>
                    <a:pt x="3391" y="6165"/>
                  </a:cubicBezTo>
                  <a:cubicBezTo>
                    <a:pt x="3228" y="6235"/>
                    <a:pt x="3066" y="6223"/>
                    <a:pt x="2915" y="6223"/>
                  </a:cubicBezTo>
                  <a:lnTo>
                    <a:pt x="1754" y="6223"/>
                  </a:lnTo>
                  <a:cubicBezTo>
                    <a:pt x="1649" y="6223"/>
                    <a:pt x="1545" y="6200"/>
                    <a:pt x="1452" y="6188"/>
                  </a:cubicBezTo>
                  <a:cubicBezTo>
                    <a:pt x="1313" y="6177"/>
                    <a:pt x="1185" y="6142"/>
                    <a:pt x="1057" y="6142"/>
                  </a:cubicBezTo>
                  <a:cubicBezTo>
                    <a:pt x="941" y="6130"/>
                    <a:pt x="802" y="6142"/>
                    <a:pt x="686" y="6130"/>
                  </a:cubicBezTo>
                  <a:cubicBezTo>
                    <a:pt x="558" y="6119"/>
                    <a:pt x="430" y="6084"/>
                    <a:pt x="268" y="6061"/>
                  </a:cubicBezTo>
                  <a:cubicBezTo>
                    <a:pt x="256" y="6200"/>
                    <a:pt x="244" y="6339"/>
                    <a:pt x="268" y="6479"/>
                  </a:cubicBezTo>
                  <a:cubicBezTo>
                    <a:pt x="361" y="6920"/>
                    <a:pt x="442" y="7338"/>
                    <a:pt x="488" y="7767"/>
                  </a:cubicBezTo>
                  <a:cubicBezTo>
                    <a:pt x="500" y="7883"/>
                    <a:pt x="523" y="7988"/>
                    <a:pt x="546" y="8104"/>
                  </a:cubicBezTo>
                  <a:cubicBezTo>
                    <a:pt x="662" y="8673"/>
                    <a:pt x="779" y="9218"/>
                    <a:pt x="895" y="9787"/>
                  </a:cubicBezTo>
                  <a:cubicBezTo>
                    <a:pt x="895" y="9799"/>
                    <a:pt x="918" y="9822"/>
                    <a:pt x="941" y="9845"/>
                  </a:cubicBezTo>
                  <a:cubicBezTo>
                    <a:pt x="976" y="9857"/>
                    <a:pt x="1022" y="9857"/>
                    <a:pt x="1080" y="9880"/>
                  </a:cubicBezTo>
                  <a:cubicBezTo>
                    <a:pt x="1347" y="9961"/>
                    <a:pt x="1603" y="10031"/>
                    <a:pt x="1881" y="10019"/>
                  </a:cubicBezTo>
                  <a:cubicBezTo>
                    <a:pt x="1951" y="10019"/>
                    <a:pt x="2021" y="10031"/>
                    <a:pt x="2079" y="10054"/>
                  </a:cubicBezTo>
                  <a:cubicBezTo>
                    <a:pt x="2160" y="10066"/>
                    <a:pt x="2241" y="10089"/>
                    <a:pt x="2311" y="10089"/>
                  </a:cubicBezTo>
                  <a:lnTo>
                    <a:pt x="4552" y="10089"/>
                  </a:lnTo>
                  <a:cubicBezTo>
                    <a:pt x="4621" y="10089"/>
                    <a:pt x="4691" y="10077"/>
                    <a:pt x="4749" y="10054"/>
                  </a:cubicBezTo>
                  <a:cubicBezTo>
                    <a:pt x="4946" y="9915"/>
                    <a:pt x="5178" y="9892"/>
                    <a:pt x="5376" y="9845"/>
                  </a:cubicBezTo>
                  <a:cubicBezTo>
                    <a:pt x="5596" y="9799"/>
                    <a:pt x="5759" y="9706"/>
                    <a:pt x="5898" y="9555"/>
                  </a:cubicBezTo>
                  <a:cubicBezTo>
                    <a:pt x="6026" y="9427"/>
                    <a:pt x="6119" y="9265"/>
                    <a:pt x="6084" y="9067"/>
                  </a:cubicBezTo>
                  <a:cubicBezTo>
                    <a:pt x="6072" y="9021"/>
                    <a:pt x="6084" y="8963"/>
                    <a:pt x="6084" y="8905"/>
                  </a:cubicBezTo>
                  <a:cubicBezTo>
                    <a:pt x="6072" y="7988"/>
                    <a:pt x="6072" y="7059"/>
                    <a:pt x="6061" y="6142"/>
                  </a:cubicBezTo>
                  <a:cubicBezTo>
                    <a:pt x="6061" y="5968"/>
                    <a:pt x="6038" y="5782"/>
                    <a:pt x="6003" y="5527"/>
                  </a:cubicBezTo>
                  <a:close/>
                  <a:moveTo>
                    <a:pt x="1475" y="3158"/>
                  </a:moveTo>
                  <a:cubicBezTo>
                    <a:pt x="1475" y="3216"/>
                    <a:pt x="1463" y="3274"/>
                    <a:pt x="1463" y="3321"/>
                  </a:cubicBezTo>
                  <a:cubicBezTo>
                    <a:pt x="1475" y="3472"/>
                    <a:pt x="1475" y="3623"/>
                    <a:pt x="1498" y="3785"/>
                  </a:cubicBezTo>
                  <a:cubicBezTo>
                    <a:pt x="1522" y="3878"/>
                    <a:pt x="1522" y="3983"/>
                    <a:pt x="1463" y="4041"/>
                  </a:cubicBezTo>
                  <a:cubicBezTo>
                    <a:pt x="1255" y="4226"/>
                    <a:pt x="1022" y="4424"/>
                    <a:pt x="779" y="4540"/>
                  </a:cubicBezTo>
                  <a:cubicBezTo>
                    <a:pt x="604" y="4609"/>
                    <a:pt x="488" y="4726"/>
                    <a:pt x="384" y="4853"/>
                  </a:cubicBezTo>
                  <a:cubicBezTo>
                    <a:pt x="326" y="4923"/>
                    <a:pt x="279" y="5039"/>
                    <a:pt x="268" y="5132"/>
                  </a:cubicBezTo>
                  <a:cubicBezTo>
                    <a:pt x="256" y="5352"/>
                    <a:pt x="244" y="5550"/>
                    <a:pt x="291" y="5759"/>
                  </a:cubicBezTo>
                  <a:cubicBezTo>
                    <a:pt x="488" y="5852"/>
                    <a:pt x="709" y="5886"/>
                    <a:pt x="918" y="5875"/>
                  </a:cubicBezTo>
                  <a:cubicBezTo>
                    <a:pt x="1080" y="5875"/>
                    <a:pt x="1243" y="5852"/>
                    <a:pt x="1371" y="5886"/>
                  </a:cubicBezTo>
                  <a:cubicBezTo>
                    <a:pt x="1591" y="5945"/>
                    <a:pt x="1789" y="5945"/>
                    <a:pt x="2009" y="5945"/>
                  </a:cubicBezTo>
                  <a:lnTo>
                    <a:pt x="2973" y="5945"/>
                  </a:lnTo>
                  <a:cubicBezTo>
                    <a:pt x="3042" y="5945"/>
                    <a:pt x="3135" y="5956"/>
                    <a:pt x="3193" y="5921"/>
                  </a:cubicBezTo>
                  <a:cubicBezTo>
                    <a:pt x="3379" y="5840"/>
                    <a:pt x="3565" y="5852"/>
                    <a:pt x="3750" y="5852"/>
                  </a:cubicBezTo>
                  <a:cubicBezTo>
                    <a:pt x="3913" y="5852"/>
                    <a:pt x="4087" y="5875"/>
                    <a:pt x="4250" y="5840"/>
                  </a:cubicBezTo>
                  <a:cubicBezTo>
                    <a:pt x="4459" y="5805"/>
                    <a:pt x="4679" y="5736"/>
                    <a:pt x="4900" y="5689"/>
                  </a:cubicBezTo>
                  <a:cubicBezTo>
                    <a:pt x="5271" y="5608"/>
                    <a:pt x="5654" y="5503"/>
                    <a:pt x="5991" y="5260"/>
                  </a:cubicBezTo>
                  <a:cubicBezTo>
                    <a:pt x="5956" y="4981"/>
                    <a:pt x="5875" y="4737"/>
                    <a:pt x="5736" y="4505"/>
                  </a:cubicBezTo>
                  <a:cubicBezTo>
                    <a:pt x="5678" y="4377"/>
                    <a:pt x="5585" y="4296"/>
                    <a:pt x="5445" y="4238"/>
                  </a:cubicBezTo>
                  <a:cubicBezTo>
                    <a:pt x="5306" y="4180"/>
                    <a:pt x="5178" y="4110"/>
                    <a:pt x="5028" y="4064"/>
                  </a:cubicBezTo>
                  <a:cubicBezTo>
                    <a:pt x="4772" y="3983"/>
                    <a:pt x="4621" y="3808"/>
                    <a:pt x="4610" y="3530"/>
                  </a:cubicBezTo>
                  <a:cubicBezTo>
                    <a:pt x="4610" y="3391"/>
                    <a:pt x="4563" y="3228"/>
                    <a:pt x="4540" y="3065"/>
                  </a:cubicBezTo>
                  <a:lnTo>
                    <a:pt x="4401" y="3065"/>
                  </a:lnTo>
                  <a:cubicBezTo>
                    <a:pt x="4018" y="3100"/>
                    <a:pt x="3634" y="3124"/>
                    <a:pt x="3240" y="3158"/>
                  </a:cubicBezTo>
                  <a:cubicBezTo>
                    <a:pt x="2706" y="3193"/>
                    <a:pt x="2183" y="3216"/>
                    <a:pt x="1649" y="3135"/>
                  </a:cubicBezTo>
                  <a:cubicBezTo>
                    <a:pt x="1591" y="3158"/>
                    <a:pt x="1533" y="3158"/>
                    <a:pt x="1475" y="3158"/>
                  </a:cubicBezTo>
                  <a:close/>
                  <a:moveTo>
                    <a:pt x="964" y="10147"/>
                  </a:moveTo>
                  <a:cubicBezTo>
                    <a:pt x="987" y="10437"/>
                    <a:pt x="1080" y="10832"/>
                    <a:pt x="1173" y="11018"/>
                  </a:cubicBezTo>
                  <a:cubicBezTo>
                    <a:pt x="1185" y="11064"/>
                    <a:pt x="1208" y="11099"/>
                    <a:pt x="1231" y="11122"/>
                  </a:cubicBezTo>
                  <a:cubicBezTo>
                    <a:pt x="1347" y="11296"/>
                    <a:pt x="1487" y="11424"/>
                    <a:pt x="1719" y="11459"/>
                  </a:cubicBezTo>
                  <a:cubicBezTo>
                    <a:pt x="1997" y="11494"/>
                    <a:pt x="2276" y="11540"/>
                    <a:pt x="2555" y="11540"/>
                  </a:cubicBezTo>
                  <a:lnTo>
                    <a:pt x="3716" y="11540"/>
                  </a:lnTo>
                  <a:cubicBezTo>
                    <a:pt x="4157" y="11540"/>
                    <a:pt x="4610" y="11540"/>
                    <a:pt x="5051" y="11401"/>
                  </a:cubicBezTo>
                  <a:cubicBezTo>
                    <a:pt x="5295" y="11401"/>
                    <a:pt x="5492" y="11273"/>
                    <a:pt x="5701" y="11169"/>
                  </a:cubicBezTo>
                  <a:cubicBezTo>
                    <a:pt x="5887" y="11076"/>
                    <a:pt x="5991" y="10936"/>
                    <a:pt x="6014" y="10751"/>
                  </a:cubicBezTo>
                  <a:cubicBezTo>
                    <a:pt x="6049" y="10530"/>
                    <a:pt x="6072" y="10298"/>
                    <a:pt x="6096" y="10077"/>
                  </a:cubicBezTo>
                  <a:cubicBezTo>
                    <a:pt x="6096" y="10031"/>
                    <a:pt x="6072" y="9985"/>
                    <a:pt x="6061" y="9950"/>
                  </a:cubicBezTo>
                  <a:lnTo>
                    <a:pt x="5991" y="9950"/>
                  </a:lnTo>
                  <a:cubicBezTo>
                    <a:pt x="5596" y="10089"/>
                    <a:pt x="5225" y="10252"/>
                    <a:pt x="4819" y="10368"/>
                  </a:cubicBezTo>
                  <a:cubicBezTo>
                    <a:pt x="4737" y="10379"/>
                    <a:pt x="4668" y="10402"/>
                    <a:pt x="4610" y="10402"/>
                  </a:cubicBezTo>
                  <a:lnTo>
                    <a:pt x="2276" y="10402"/>
                  </a:lnTo>
                  <a:cubicBezTo>
                    <a:pt x="2206" y="10402"/>
                    <a:pt x="2125" y="10402"/>
                    <a:pt x="2067" y="10368"/>
                  </a:cubicBezTo>
                  <a:cubicBezTo>
                    <a:pt x="1939" y="10310"/>
                    <a:pt x="1812" y="10310"/>
                    <a:pt x="1684" y="10310"/>
                  </a:cubicBezTo>
                  <a:cubicBezTo>
                    <a:pt x="1626" y="10310"/>
                    <a:pt x="1568" y="10310"/>
                    <a:pt x="1487" y="10298"/>
                  </a:cubicBezTo>
                  <a:cubicBezTo>
                    <a:pt x="1313" y="10228"/>
                    <a:pt x="1138" y="10182"/>
                    <a:pt x="964" y="10147"/>
                  </a:cubicBezTo>
                  <a:close/>
                  <a:moveTo>
                    <a:pt x="3959" y="1777"/>
                  </a:moveTo>
                  <a:lnTo>
                    <a:pt x="3959" y="593"/>
                  </a:lnTo>
                  <a:cubicBezTo>
                    <a:pt x="3959" y="361"/>
                    <a:pt x="3890" y="279"/>
                    <a:pt x="3634" y="268"/>
                  </a:cubicBezTo>
                  <a:lnTo>
                    <a:pt x="3518" y="268"/>
                  </a:lnTo>
                  <a:cubicBezTo>
                    <a:pt x="3077" y="268"/>
                    <a:pt x="2624" y="326"/>
                    <a:pt x="2183" y="407"/>
                  </a:cubicBezTo>
                  <a:lnTo>
                    <a:pt x="1661" y="546"/>
                  </a:lnTo>
                  <a:cubicBezTo>
                    <a:pt x="1545" y="895"/>
                    <a:pt x="1591" y="1533"/>
                    <a:pt x="1754" y="1939"/>
                  </a:cubicBezTo>
                  <a:cubicBezTo>
                    <a:pt x="1986" y="1963"/>
                    <a:pt x="3507" y="1881"/>
                    <a:pt x="3785" y="1835"/>
                  </a:cubicBezTo>
                  <a:cubicBezTo>
                    <a:pt x="3843" y="1835"/>
                    <a:pt x="3901" y="1812"/>
                    <a:pt x="3959" y="1777"/>
                  </a:cubicBezTo>
                  <a:close/>
                  <a:moveTo>
                    <a:pt x="1289" y="2822"/>
                  </a:moveTo>
                  <a:cubicBezTo>
                    <a:pt x="1556" y="2915"/>
                    <a:pt x="1835" y="2938"/>
                    <a:pt x="2125" y="2938"/>
                  </a:cubicBezTo>
                  <a:cubicBezTo>
                    <a:pt x="2764" y="2938"/>
                    <a:pt x="3414" y="2926"/>
                    <a:pt x="4052" y="2868"/>
                  </a:cubicBezTo>
                  <a:cubicBezTo>
                    <a:pt x="4261" y="2845"/>
                    <a:pt x="4424" y="2764"/>
                    <a:pt x="4598" y="2682"/>
                  </a:cubicBezTo>
                  <a:cubicBezTo>
                    <a:pt x="4633" y="2659"/>
                    <a:pt x="4679" y="2601"/>
                    <a:pt x="4679" y="2566"/>
                  </a:cubicBezTo>
                  <a:cubicBezTo>
                    <a:pt x="4691" y="2450"/>
                    <a:pt x="4679" y="2346"/>
                    <a:pt x="4679" y="2230"/>
                  </a:cubicBezTo>
                  <a:cubicBezTo>
                    <a:pt x="4679" y="2172"/>
                    <a:pt x="4621" y="2114"/>
                    <a:pt x="4563" y="2102"/>
                  </a:cubicBezTo>
                  <a:cubicBezTo>
                    <a:pt x="4493" y="2067"/>
                    <a:pt x="4435" y="2055"/>
                    <a:pt x="4366" y="2055"/>
                  </a:cubicBezTo>
                  <a:cubicBezTo>
                    <a:pt x="4203" y="2055"/>
                    <a:pt x="4064" y="2055"/>
                    <a:pt x="3901" y="2067"/>
                  </a:cubicBezTo>
                  <a:cubicBezTo>
                    <a:pt x="3669" y="2079"/>
                    <a:pt x="3437" y="2125"/>
                    <a:pt x="3205" y="2137"/>
                  </a:cubicBezTo>
                  <a:cubicBezTo>
                    <a:pt x="2787" y="2172"/>
                    <a:pt x="2357" y="2172"/>
                    <a:pt x="1951" y="2183"/>
                  </a:cubicBezTo>
                  <a:cubicBezTo>
                    <a:pt x="1847" y="2183"/>
                    <a:pt x="1754" y="2183"/>
                    <a:pt x="1649" y="2195"/>
                  </a:cubicBezTo>
                  <a:cubicBezTo>
                    <a:pt x="1289" y="2241"/>
                    <a:pt x="1185" y="2288"/>
                    <a:pt x="1243" y="2740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22"/>
            <p:cNvSpPr/>
            <p:nvPr/>
          </p:nvSpPr>
          <p:spPr>
            <a:xfrm>
              <a:off x="2413400" y="3521975"/>
              <a:ext cx="76650" cy="69100"/>
            </a:xfrm>
            <a:custGeom>
              <a:avLst/>
              <a:gdLst/>
              <a:ahLst/>
              <a:cxnLst/>
              <a:rect l="l" t="t" r="r" b="b"/>
              <a:pathLst>
                <a:path w="3066" h="2764" extrusionOk="0">
                  <a:moveTo>
                    <a:pt x="708" y="1846"/>
                  </a:moveTo>
                  <a:lnTo>
                    <a:pt x="244" y="1846"/>
                  </a:lnTo>
                  <a:cubicBezTo>
                    <a:pt x="47" y="1846"/>
                    <a:pt x="0" y="1811"/>
                    <a:pt x="0" y="1614"/>
                  </a:cubicBezTo>
                  <a:lnTo>
                    <a:pt x="0" y="1033"/>
                  </a:lnTo>
                  <a:cubicBezTo>
                    <a:pt x="0" y="894"/>
                    <a:pt x="58" y="848"/>
                    <a:pt x="198" y="836"/>
                  </a:cubicBezTo>
                  <a:lnTo>
                    <a:pt x="476" y="836"/>
                  </a:lnTo>
                  <a:cubicBezTo>
                    <a:pt x="569" y="836"/>
                    <a:pt x="639" y="824"/>
                    <a:pt x="720" y="824"/>
                  </a:cubicBezTo>
                  <a:cubicBezTo>
                    <a:pt x="813" y="557"/>
                    <a:pt x="697" y="279"/>
                    <a:pt x="801" y="35"/>
                  </a:cubicBezTo>
                  <a:cubicBezTo>
                    <a:pt x="859" y="23"/>
                    <a:pt x="917" y="0"/>
                    <a:pt x="952" y="0"/>
                  </a:cubicBezTo>
                  <a:lnTo>
                    <a:pt x="1788" y="0"/>
                  </a:lnTo>
                  <a:cubicBezTo>
                    <a:pt x="1974" y="0"/>
                    <a:pt x="2020" y="47"/>
                    <a:pt x="2020" y="256"/>
                  </a:cubicBezTo>
                  <a:lnTo>
                    <a:pt x="2020" y="557"/>
                  </a:lnTo>
                  <a:cubicBezTo>
                    <a:pt x="2020" y="720"/>
                    <a:pt x="2055" y="743"/>
                    <a:pt x="2218" y="766"/>
                  </a:cubicBezTo>
                  <a:lnTo>
                    <a:pt x="2717" y="766"/>
                  </a:lnTo>
                  <a:cubicBezTo>
                    <a:pt x="2833" y="766"/>
                    <a:pt x="2903" y="801"/>
                    <a:pt x="2949" y="917"/>
                  </a:cubicBezTo>
                  <a:cubicBezTo>
                    <a:pt x="3065" y="1150"/>
                    <a:pt x="3030" y="1382"/>
                    <a:pt x="3007" y="1602"/>
                  </a:cubicBezTo>
                  <a:cubicBezTo>
                    <a:pt x="2984" y="1718"/>
                    <a:pt x="2879" y="1776"/>
                    <a:pt x="2752" y="1788"/>
                  </a:cubicBezTo>
                  <a:lnTo>
                    <a:pt x="2392" y="1788"/>
                  </a:lnTo>
                  <a:cubicBezTo>
                    <a:pt x="2311" y="1788"/>
                    <a:pt x="2229" y="1811"/>
                    <a:pt x="2148" y="1811"/>
                  </a:cubicBezTo>
                  <a:cubicBezTo>
                    <a:pt x="2055" y="2055"/>
                    <a:pt x="2160" y="2334"/>
                    <a:pt x="2078" y="2566"/>
                  </a:cubicBezTo>
                  <a:cubicBezTo>
                    <a:pt x="1765" y="2763"/>
                    <a:pt x="1417" y="2717"/>
                    <a:pt x="1092" y="2717"/>
                  </a:cubicBezTo>
                  <a:cubicBezTo>
                    <a:pt x="1034" y="2717"/>
                    <a:pt x="975" y="2682"/>
                    <a:pt x="941" y="2636"/>
                  </a:cubicBezTo>
                  <a:cubicBezTo>
                    <a:pt x="894" y="2566"/>
                    <a:pt x="836" y="2473"/>
                    <a:pt x="836" y="2392"/>
                  </a:cubicBezTo>
                  <a:cubicBezTo>
                    <a:pt x="848" y="2183"/>
                    <a:pt x="790" y="2032"/>
                    <a:pt x="708" y="1846"/>
                  </a:cubicBezTo>
                  <a:close/>
                  <a:moveTo>
                    <a:pt x="267" y="1579"/>
                  </a:moveTo>
                  <a:cubicBezTo>
                    <a:pt x="372" y="1579"/>
                    <a:pt x="465" y="1591"/>
                    <a:pt x="558" y="1591"/>
                  </a:cubicBezTo>
                  <a:lnTo>
                    <a:pt x="825" y="1591"/>
                  </a:lnTo>
                  <a:cubicBezTo>
                    <a:pt x="929" y="1602"/>
                    <a:pt x="987" y="1637"/>
                    <a:pt x="987" y="1730"/>
                  </a:cubicBezTo>
                  <a:cubicBezTo>
                    <a:pt x="999" y="1927"/>
                    <a:pt x="1115" y="2102"/>
                    <a:pt x="1103" y="2299"/>
                  </a:cubicBezTo>
                  <a:cubicBezTo>
                    <a:pt x="1092" y="2357"/>
                    <a:pt x="1161" y="2415"/>
                    <a:pt x="1219" y="2415"/>
                  </a:cubicBezTo>
                  <a:cubicBezTo>
                    <a:pt x="1417" y="2427"/>
                    <a:pt x="1649" y="2473"/>
                    <a:pt x="1823" y="2299"/>
                  </a:cubicBezTo>
                  <a:cubicBezTo>
                    <a:pt x="1823" y="2241"/>
                    <a:pt x="1846" y="2183"/>
                    <a:pt x="1846" y="2125"/>
                  </a:cubicBezTo>
                  <a:lnTo>
                    <a:pt x="1846" y="1823"/>
                  </a:lnTo>
                  <a:cubicBezTo>
                    <a:pt x="1846" y="1533"/>
                    <a:pt x="1869" y="1509"/>
                    <a:pt x="2160" y="1509"/>
                  </a:cubicBezTo>
                  <a:lnTo>
                    <a:pt x="2554" y="1509"/>
                  </a:lnTo>
                  <a:cubicBezTo>
                    <a:pt x="2612" y="1509"/>
                    <a:pt x="2670" y="1498"/>
                    <a:pt x="2728" y="1486"/>
                  </a:cubicBezTo>
                  <a:cubicBezTo>
                    <a:pt x="2775" y="1312"/>
                    <a:pt x="2775" y="1150"/>
                    <a:pt x="2624" y="1010"/>
                  </a:cubicBezTo>
                  <a:cubicBezTo>
                    <a:pt x="2543" y="1010"/>
                    <a:pt x="2438" y="1010"/>
                    <a:pt x="2334" y="987"/>
                  </a:cubicBezTo>
                  <a:lnTo>
                    <a:pt x="2090" y="987"/>
                  </a:lnTo>
                  <a:cubicBezTo>
                    <a:pt x="1846" y="964"/>
                    <a:pt x="1753" y="859"/>
                    <a:pt x="1742" y="616"/>
                  </a:cubicBezTo>
                  <a:cubicBezTo>
                    <a:pt x="1742" y="499"/>
                    <a:pt x="1777" y="372"/>
                    <a:pt x="1684" y="232"/>
                  </a:cubicBezTo>
                  <a:lnTo>
                    <a:pt x="1115" y="232"/>
                  </a:lnTo>
                  <a:cubicBezTo>
                    <a:pt x="1080" y="232"/>
                    <a:pt x="1045" y="256"/>
                    <a:pt x="987" y="267"/>
                  </a:cubicBezTo>
                  <a:cubicBezTo>
                    <a:pt x="964" y="441"/>
                    <a:pt x="975" y="616"/>
                    <a:pt x="975" y="790"/>
                  </a:cubicBezTo>
                  <a:cubicBezTo>
                    <a:pt x="975" y="1033"/>
                    <a:pt x="929" y="1080"/>
                    <a:pt x="697" y="1092"/>
                  </a:cubicBezTo>
                  <a:lnTo>
                    <a:pt x="453" y="1092"/>
                  </a:lnTo>
                  <a:cubicBezTo>
                    <a:pt x="383" y="1092"/>
                    <a:pt x="325" y="1115"/>
                    <a:pt x="244" y="1126"/>
                  </a:cubicBezTo>
                  <a:cubicBezTo>
                    <a:pt x="267" y="1266"/>
                    <a:pt x="267" y="1405"/>
                    <a:pt x="267" y="1579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22"/>
            <p:cNvSpPr/>
            <p:nvPr/>
          </p:nvSpPr>
          <p:spPr>
            <a:xfrm>
              <a:off x="2504825" y="3510075"/>
              <a:ext cx="7275" cy="60675"/>
            </a:xfrm>
            <a:custGeom>
              <a:avLst/>
              <a:gdLst/>
              <a:ahLst/>
              <a:cxnLst/>
              <a:rect l="l" t="t" r="r" b="b"/>
              <a:pathLst>
                <a:path w="291" h="2427" extrusionOk="0">
                  <a:moveTo>
                    <a:pt x="209" y="0"/>
                  </a:moveTo>
                  <a:cubicBezTo>
                    <a:pt x="221" y="58"/>
                    <a:pt x="267" y="105"/>
                    <a:pt x="267" y="163"/>
                  </a:cubicBezTo>
                  <a:cubicBezTo>
                    <a:pt x="279" y="290"/>
                    <a:pt x="279" y="430"/>
                    <a:pt x="279" y="558"/>
                  </a:cubicBezTo>
                  <a:lnTo>
                    <a:pt x="279" y="1498"/>
                  </a:lnTo>
                  <a:cubicBezTo>
                    <a:pt x="290" y="1800"/>
                    <a:pt x="232" y="2078"/>
                    <a:pt x="151" y="2369"/>
                  </a:cubicBezTo>
                  <a:cubicBezTo>
                    <a:pt x="151" y="2380"/>
                    <a:pt x="116" y="2403"/>
                    <a:pt x="105" y="2427"/>
                  </a:cubicBezTo>
                  <a:cubicBezTo>
                    <a:pt x="70" y="2403"/>
                    <a:pt x="35" y="2380"/>
                    <a:pt x="35" y="2357"/>
                  </a:cubicBezTo>
                  <a:cubicBezTo>
                    <a:pt x="35" y="2241"/>
                    <a:pt x="0" y="2125"/>
                    <a:pt x="35" y="2020"/>
                  </a:cubicBezTo>
                  <a:cubicBezTo>
                    <a:pt x="70" y="1846"/>
                    <a:pt x="70" y="1672"/>
                    <a:pt x="70" y="1498"/>
                  </a:cubicBezTo>
                  <a:cubicBezTo>
                    <a:pt x="70" y="1068"/>
                    <a:pt x="70" y="627"/>
                    <a:pt x="93" y="174"/>
                  </a:cubicBezTo>
                  <a:cubicBezTo>
                    <a:pt x="105" y="140"/>
                    <a:pt x="93" y="47"/>
                    <a:pt x="209" y="0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22"/>
            <p:cNvSpPr/>
            <p:nvPr/>
          </p:nvSpPr>
          <p:spPr>
            <a:xfrm>
              <a:off x="2465050" y="3444475"/>
              <a:ext cx="18900" cy="10175"/>
            </a:xfrm>
            <a:custGeom>
              <a:avLst/>
              <a:gdLst/>
              <a:ahLst/>
              <a:cxnLst/>
              <a:rect l="l" t="t" r="r" b="b"/>
              <a:pathLst>
                <a:path w="756" h="407" extrusionOk="0">
                  <a:moveTo>
                    <a:pt x="59" y="407"/>
                  </a:moveTo>
                  <a:cubicBezTo>
                    <a:pt x="12" y="349"/>
                    <a:pt x="1" y="291"/>
                    <a:pt x="70" y="244"/>
                  </a:cubicBezTo>
                  <a:cubicBezTo>
                    <a:pt x="256" y="163"/>
                    <a:pt x="442" y="105"/>
                    <a:pt x="639" y="12"/>
                  </a:cubicBezTo>
                  <a:cubicBezTo>
                    <a:pt x="651" y="12"/>
                    <a:pt x="674" y="1"/>
                    <a:pt x="697" y="12"/>
                  </a:cubicBezTo>
                  <a:cubicBezTo>
                    <a:pt x="721" y="35"/>
                    <a:pt x="732" y="47"/>
                    <a:pt x="755" y="70"/>
                  </a:cubicBezTo>
                  <a:cubicBezTo>
                    <a:pt x="755" y="93"/>
                    <a:pt x="755" y="117"/>
                    <a:pt x="732" y="128"/>
                  </a:cubicBezTo>
                  <a:cubicBezTo>
                    <a:pt x="604" y="268"/>
                    <a:pt x="268" y="395"/>
                    <a:pt x="59" y="407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22"/>
            <p:cNvSpPr/>
            <p:nvPr/>
          </p:nvSpPr>
          <p:spPr>
            <a:xfrm>
              <a:off x="2500475" y="3454925"/>
              <a:ext cx="6700" cy="7000"/>
            </a:xfrm>
            <a:custGeom>
              <a:avLst/>
              <a:gdLst/>
              <a:ahLst/>
              <a:cxnLst/>
              <a:rect l="l" t="t" r="r" b="b"/>
              <a:pathLst>
                <a:path w="268" h="280" extrusionOk="0">
                  <a:moveTo>
                    <a:pt x="47" y="1"/>
                  </a:moveTo>
                  <a:cubicBezTo>
                    <a:pt x="163" y="35"/>
                    <a:pt x="221" y="105"/>
                    <a:pt x="244" y="175"/>
                  </a:cubicBezTo>
                  <a:cubicBezTo>
                    <a:pt x="267" y="198"/>
                    <a:pt x="244" y="256"/>
                    <a:pt x="232" y="256"/>
                  </a:cubicBezTo>
                  <a:cubicBezTo>
                    <a:pt x="197" y="268"/>
                    <a:pt x="163" y="279"/>
                    <a:pt x="128" y="268"/>
                  </a:cubicBezTo>
                  <a:cubicBezTo>
                    <a:pt x="47" y="221"/>
                    <a:pt x="0" y="140"/>
                    <a:pt x="47" y="1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22"/>
            <p:cNvSpPr/>
            <p:nvPr/>
          </p:nvSpPr>
          <p:spPr>
            <a:xfrm>
              <a:off x="2509750" y="3605850"/>
              <a:ext cx="6400" cy="8425"/>
            </a:xfrm>
            <a:custGeom>
              <a:avLst/>
              <a:gdLst/>
              <a:ahLst/>
              <a:cxnLst/>
              <a:rect l="l" t="t" r="r" b="b"/>
              <a:pathLst>
                <a:path w="256" h="337" extrusionOk="0">
                  <a:moveTo>
                    <a:pt x="186" y="0"/>
                  </a:moveTo>
                  <a:cubicBezTo>
                    <a:pt x="256" y="163"/>
                    <a:pt x="151" y="256"/>
                    <a:pt x="93" y="337"/>
                  </a:cubicBezTo>
                  <a:cubicBezTo>
                    <a:pt x="1" y="325"/>
                    <a:pt x="1" y="267"/>
                    <a:pt x="1" y="221"/>
                  </a:cubicBezTo>
                  <a:cubicBezTo>
                    <a:pt x="12" y="116"/>
                    <a:pt x="12" y="116"/>
                    <a:pt x="186" y="0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22"/>
            <p:cNvSpPr/>
            <p:nvPr/>
          </p:nvSpPr>
          <p:spPr>
            <a:xfrm>
              <a:off x="2438925" y="3366975"/>
              <a:ext cx="7575" cy="10475"/>
            </a:xfrm>
            <a:custGeom>
              <a:avLst/>
              <a:gdLst/>
              <a:ahLst/>
              <a:cxnLst/>
              <a:rect l="l" t="t" r="r" b="b"/>
              <a:pathLst>
                <a:path w="303" h="419" extrusionOk="0">
                  <a:moveTo>
                    <a:pt x="129" y="419"/>
                  </a:moveTo>
                  <a:cubicBezTo>
                    <a:pt x="24" y="372"/>
                    <a:pt x="1" y="291"/>
                    <a:pt x="1" y="210"/>
                  </a:cubicBezTo>
                  <a:cubicBezTo>
                    <a:pt x="1" y="175"/>
                    <a:pt x="13" y="105"/>
                    <a:pt x="36" y="71"/>
                  </a:cubicBezTo>
                  <a:cubicBezTo>
                    <a:pt x="71" y="13"/>
                    <a:pt x="129" y="1"/>
                    <a:pt x="198" y="13"/>
                  </a:cubicBezTo>
                  <a:cubicBezTo>
                    <a:pt x="256" y="24"/>
                    <a:pt x="303" y="94"/>
                    <a:pt x="291" y="152"/>
                  </a:cubicBezTo>
                  <a:cubicBezTo>
                    <a:pt x="245" y="245"/>
                    <a:pt x="233" y="349"/>
                    <a:pt x="129" y="419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22"/>
            <p:cNvSpPr/>
            <p:nvPr/>
          </p:nvSpPr>
          <p:spPr>
            <a:xfrm>
              <a:off x="2458100" y="3377725"/>
              <a:ext cx="6700" cy="8725"/>
            </a:xfrm>
            <a:custGeom>
              <a:avLst/>
              <a:gdLst/>
              <a:ahLst/>
              <a:cxnLst/>
              <a:rect l="l" t="t" r="r" b="b"/>
              <a:pathLst>
                <a:path w="268" h="349" extrusionOk="0">
                  <a:moveTo>
                    <a:pt x="128" y="349"/>
                  </a:moveTo>
                  <a:cubicBezTo>
                    <a:pt x="23" y="291"/>
                    <a:pt x="0" y="233"/>
                    <a:pt x="12" y="163"/>
                  </a:cubicBezTo>
                  <a:cubicBezTo>
                    <a:pt x="23" y="93"/>
                    <a:pt x="81" y="47"/>
                    <a:pt x="139" y="12"/>
                  </a:cubicBezTo>
                  <a:cubicBezTo>
                    <a:pt x="174" y="0"/>
                    <a:pt x="221" y="0"/>
                    <a:pt x="232" y="35"/>
                  </a:cubicBezTo>
                  <a:cubicBezTo>
                    <a:pt x="256" y="59"/>
                    <a:pt x="267" y="105"/>
                    <a:pt x="267" y="128"/>
                  </a:cubicBezTo>
                  <a:cubicBezTo>
                    <a:pt x="267" y="151"/>
                    <a:pt x="267" y="175"/>
                    <a:pt x="256" y="186"/>
                  </a:cubicBezTo>
                  <a:cubicBezTo>
                    <a:pt x="232" y="233"/>
                    <a:pt x="174" y="291"/>
                    <a:pt x="128" y="349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22"/>
            <p:cNvSpPr/>
            <p:nvPr/>
          </p:nvSpPr>
          <p:spPr>
            <a:xfrm>
              <a:off x="2451425" y="3360300"/>
              <a:ext cx="7275" cy="6700"/>
            </a:xfrm>
            <a:custGeom>
              <a:avLst/>
              <a:gdLst/>
              <a:ahLst/>
              <a:cxnLst/>
              <a:rect l="l" t="t" r="r" b="b"/>
              <a:pathLst>
                <a:path w="291" h="268" extrusionOk="0">
                  <a:moveTo>
                    <a:pt x="0" y="245"/>
                  </a:moveTo>
                  <a:cubicBezTo>
                    <a:pt x="23" y="175"/>
                    <a:pt x="35" y="117"/>
                    <a:pt x="47" y="71"/>
                  </a:cubicBezTo>
                  <a:cubicBezTo>
                    <a:pt x="93" y="13"/>
                    <a:pt x="151" y="1"/>
                    <a:pt x="209" y="36"/>
                  </a:cubicBezTo>
                  <a:cubicBezTo>
                    <a:pt x="267" y="59"/>
                    <a:pt x="290" y="117"/>
                    <a:pt x="279" y="187"/>
                  </a:cubicBezTo>
                  <a:cubicBezTo>
                    <a:pt x="279" y="221"/>
                    <a:pt x="244" y="245"/>
                    <a:pt x="221" y="245"/>
                  </a:cubicBezTo>
                  <a:cubicBezTo>
                    <a:pt x="163" y="268"/>
                    <a:pt x="105" y="268"/>
                    <a:pt x="0" y="245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22"/>
            <p:cNvSpPr/>
            <p:nvPr/>
          </p:nvSpPr>
          <p:spPr>
            <a:xfrm>
              <a:off x="2430800" y="3378600"/>
              <a:ext cx="8450" cy="5250"/>
            </a:xfrm>
            <a:custGeom>
              <a:avLst/>
              <a:gdLst/>
              <a:ahLst/>
              <a:cxnLst/>
              <a:rect l="l" t="t" r="r" b="b"/>
              <a:pathLst>
                <a:path w="338" h="210" extrusionOk="0">
                  <a:moveTo>
                    <a:pt x="94" y="198"/>
                  </a:moveTo>
                  <a:cubicBezTo>
                    <a:pt x="71" y="198"/>
                    <a:pt x="36" y="198"/>
                    <a:pt x="36" y="186"/>
                  </a:cubicBezTo>
                  <a:cubicBezTo>
                    <a:pt x="12" y="151"/>
                    <a:pt x="1" y="116"/>
                    <a:pt x="1" y="82"/>
                  </a:cubicBezTo>
                  <a:cubicBezTo>
                    <a:pt x="1" y="70"/>
                    <a:pt x="12" y="47"/>
                    <a:pt x="47" y="35"/>
                  </a:cubicBezTo>
                  <a:cubicBezTo>
                    <a:pt x="129" y="12"/>
                    <a:pt x="221" y="0"/>
                    <a:pt x="303" y="58"/>
                  </a:cubicBezTo>
                  <a:cubicBezTo>
                    <a:pt x="314" y="70"/>
                    <a:pt x="338" y="93"/>
                    <a:pt x="338" y="116"/>
                  </a:cubicBezTo>
                  <a:cubicBezTo>
                    <a:pt x="268" y="209"/>
                    <a:pt x="175" y="198"/>
                    <a:pt x="94" y="198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22"/>
            <p:cNvSpPr/>
            <p:nvPr/>
          </p:nvSpPr>
          <p:spPr>
            <a:xfrm>
              <a:off x="2449100" y="3380925"/>
              <a:ext cx="6125" cy="6700"/>
            </a:xfrm>
            <a:custGeom>
              <a:avLst/>
              <a:gdLst/>
              <a:ahLst/>
              <a:cxnLst/>
              <a:rect l="l" t="t" r="r" b="b"/>
              <a:pathLst>
                <a:path w="245" h="268" extrusionOk="0">
                  <a:moveTo>
                    <a:pt x="70" y="0"/>
                  </a:moveTo>
                  <a:cubicBezTo>
                    <a:pt x="186" y="0"/>
                    <a:pt x="244" y="81"/>
                    <a:pt x="232" y="163"/>
                  </a:cubicBezTo>
                  <a:cubicBezTo>
                    <a:pt x="209" y="198"/>
                    <a:pt x="186" y="232"/>
                    <a:pt x="151" y="256"/>
                  </a:cubicBezTo>
                  <a:cubicBezTo>
                    <a:pt x="82" y="267"/>
                    <a:pt x="0" y="174"/>
                    <a:pt x="0" y="105"/>
                  </a:cubicBezTo>
                  <a:cubicBezTo>
                    <a:pt x="0" y="58"/>
                    <a:pt x="35" y="35"/>
                    <a:pt x="70" y="0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22"/>
            <p:cNvSpPr/>
            <p:nvPr/>
          </p:nvSpPr>
          <p:spPr>
            <a:xfrm>
              <a:off x="2418900" y="3372200"/>
              <a:ext cx="6125" cy="6700"/>
            </a:xfrm>
            <a:custGeom>
              <a:avLst/>
              <a:gdLst/>
              <a:ahLst/>
              <a:cxnLst/>
              <a:rect l="l" t="t" r="r" b="b"/>
              <a:pathLst>
                <a:path w="245" h="268" extrusionOk="0">
                  <a:moveTo>
                    <a:pt x="163" y="268"/>
                  </a:moveTo>
                  <a:cubicBezTo>
                    <a:pt x="1" y="105"/>
                    <a:pt x="1" y="105"/>
                    <a:pt x="105" y="1"/>
                  </a:cubicBezTo>
                  <a:cubicBezTo>
                    <a:pt x="245" y="105"/>
                    <a:pt x="245" y="105"/>
                    <a:pt x="163" y="268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22"/>
            <p:cNvSpPr/>
            <p:nvPr/>
          </p:nvSpPr>
          <p:spPr>
            <a:xfrm>
              <a:off x="2439525" y="3355075"/>
              <a:ext cx="4650" cy="5550"/>
            </a:xfrm>
            <a:custGeom>
              <a:avLst/>
              <a:gdLst/>
              <a:ahLst/>
              <a:cxnLst/>
              <a:rect l="l" t="t" r="r" b="b"/>
              <a:pathLst>
                <a:path w="186" h="222" extrusionOk="0">
                  <a:moveTo>
                    <a:pt x="105" y="1"/>
                  </a:moveTo>
                  <a:cubicBezTo>
                    <a:pt x="174" y="47"/>
                    <a:pt x="186" y="117"/>
                    <a:pt x="163" y="187"/>
                  </a:cubicBezTo>
                  <a:cubicBezTo>
                    <a:pt x="139" y="198"/>
                    <a:pt x="116" y="222"/>
                    <a:pt x="93" y="222"/>
                  </a:cubicBezTo>
                  <a:cubicBezTo>
                    <a:pt x="58" y="222"/>
                    <a:pt x="35" y="198"/>
                    <a:pt x="35" y="163"/>
                  </a:cubicBezTo>
                  <a:cubicBezTo>
                    <a:pt x="0" y="105"/>
                    <a:pt x="0" y="36"/>
                    <a:pt x="105" y="1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22"/>
            <p:cNvSpPr/>
            <p:nvPr/>
          </p:nvSpPr>
          <p:spPr>
            <a:xfrm>
              <a:off x="2428475" y="3363225"/>
              <a:ext cx="3800" cy="5825"/>
            </a:xfrm>
            <a:custGeom>
              <a:avLst/>
              <a:gdLst/>
              <a:ahLst/>
              <a:cxnLst/>
              <a:rect l="l" t="t" r="r" b="b"/>
              <a:pathLst>
                <a:path w="152" h="233" extrusionOk="0">
                  <a:moveTo>
                    <a:pt x="24" y="221"/>
                  </a:moveTo>
                  <a:cubicBezTo>
                    <a:pt x="24" y="163"/>
                    <a:pt x="1" y="104"/>
                    <a:pt x="24" y="58"/>
                  </a:cubicBezTo>
                  <a:cubicBezTo>
                    <a:pt x="24" y="23"/>
                    <a:pt x="82" y="12"/>
                    <a:pt x="105" y="0"/>
                  </a:cubicBezTo>
                  <a:cubicBezTo>
                    <a:pt x="129" y="35"/>
                    <a:pt x="152" y="70"/>
                    <a:pt x="152" y="104"/>
                  </a:cubicBezTo>
                  <a:cubicBezTo>
                    <a:pt x="140" y="151"/>
                    <a:pt x="105" y="186"/>
                    <a:pt x="82" y="232"/>
                  </a:cubicBezTo>
                  <a:cubicBezTo>
                    <a:pt x="71" y="221"/>
                    <a:pt x="36" y="221"/>
                    <a:pt x="24" y="221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22"/>
            <p:cNvSpPr/>
            <p:nvPr/>
          </p:nvSpPr>
          <p:spPr>
            <a:xfrm>
              <a:off x="2421800" y="3384700"/>
              <a:ext cx="4400" cy="4650"/>
            </a:xfrm>
            <a:custGeom>
              <a:avLst/>
              <a:gdLst/>
              <a:ahLst/>
              <a:cxnLst/>
              <a:rect l="l" t="t" r="r" b="b"/>
              <a:pathLst>
                <a:path w="176" h="186" extrusionOk="0">
                  <a:moveTo>
                    <a:pt x="105" y="186"/>
                  </a:moveTo>
                  <a:cubicBezTo>
                    <a:pt x="59" y="128"/>
                    <a:pt x="13" y="105"/>
                    <a:pt x="1" y="58"/>
                  </a:cubicBezTo>
                  <a:cubicBezTo>
                    <a:pt x="1" y="47"/>
                    <a:pt x="59" y="0"/>
                    <a:pt x="82" y="0"/>
                  </a:cubicBezTo>
                  <a:cubicBezTo>
                    <a:pt x="117" y="0"/>
                    <a:pt x="164" y="47"/>
                    <a:pt x="164" y="70"/>
                  </a:cubicBezTo>
                  <a:cubicBezTo>
                    <a:pt x="175" y="81"/>
                    <a:pt x="140" y="116"/>
                    <a:pt x="105" y="186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46" name="Google Shape;1246;p22"/>
          <p:cNvGrpSpPr/>
          <p:nvPr/>
        </p:nvGrpSpPr>
        <p:grpSpPr>
          <a:xfrm rot="4092482">
            <a:off x="8037452" y="-173701"/>
            <a:ext cx="773115" cy="298133"/>
            <a:chOff x="1154075" y="3734125"/>
            <a:chExt cx="201750" cy="77800"/>
          </a:xfrm>
        </p:grpSpPr>
        <p:sp>
          <p:nvSpPr>
            <p:cNvPr id="1247" name="Google Shape;1247;p22"/>
            <p:cNvSpPr/>
            <p:nvPr/>
          </p:nvSpPr>
          <p:spPr>
            <a:xfrm>
              <a:off x="1218800" y="3752125"/>
              <a:ext cx="63875" cy="44425"/>
            </a:xfrm>
            <a:custGeom>
              <a:avLst/>
              <a:gdLst/>
              <a:ahLst/>
              <a:cxnLst/>
              <a:rect l="l" t="t" r="r" b="b"/>
              <a:pathLst>
                <a:path w="2555" h="1777" extrusionOk="0">
                  <a:moveTo>
                    <a:pt x="198" y="0"/>
                  </a:moveTo>
                  <a:cubicBezTo>
                    <a:pt x="906" y="35"/>
                    <a:pt x="1626" y="47"/>
                    <a:pt x="2334" y="70"/>
                  </a:cubicBezTo>
                  <a:cubicBezTo>
                    <a:pt x="2392" y="151"/>
                    <a:pt x="2497" y="186"/>
                    <a:pt x="2555" y="267"/>
                  </a:cubicBezTo>
                  <a:cubicBezTo>
                    <a:pt x="2531" y="639"/>
                    <a:pt x="2531" y="1057"/>
                    <a:pt x="2520" y="1451"/>
                  </a:cubicBezTo>
                  <a:cubicBezTo>
                    <a:pt x="2381" y="1556"/>
                    <a:pt x="2218" y="1672"/>
                    <a:pt x="2090" y="1777"/>
                  </a:cubicBezTo>
                  <a:cubicBezTo>
                    <a:pt x="1487" y="1730"/>
                    <a:pt x="837" y="1718"/>
                    <a:pt x="244" y="1660"/>
                  </a:cubicBezTo>
                  <a:cubicBezTo>
                    <a:pt x="175" y="1568"/>
                    <a:pt x="70" y="1463"/>
                    <a:pt x="1" y="1382"/>
                  </a:cubicBezTo>
                  <a:cubicBezTo>
                    <a:pt x="12" y="964"/>
                    <a:pt x="24" y="523"/>
                    <a:pt x="47" y="10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22"/>
            <p:cNvSpPr/>
            <p:nvPr/>
          </p:nvSpPr>
          <p:spPr>
            <a:xfrm>
              <a:off x="1154075" y="3734125"/>
              <a:ext cx="201750" cy="77800"/>
            </a:xfrm>
            <a:custGeom>
              <a:avLst/>
              <a:gdLst/>
              <a:ahLst/>
              <a:cxnLst/>
              <a:rect l="l" t="t" r="r" b="b"/>
              <a:pathLst>
                <a:path w="8070" h="3112" extrusionOk="0">
                  <a:moveTo>
                    <a:pt x="3925" y="1"/>
                  </a:moveTo>
                  <a:lnTo>
                    <a:pt x="6072" y="1"/>
                  </a:lnTo>
                  <a:cubicBezTo>
                    <a:pt x="6351" y="1"/>
                    <a:pt x="6618" y="59"/>
                    <a:pt x="6885" y="140"/>
                  </a:cubicBezTo>
                  <a:cubicBezTo>
                    <a:pt x="7001" y="186"/>
                    <a:pt x="7117" y="210"/>
                    <a:pt x="7233" y="256"/>
                  </a:cubicBezTo>
                  <a:cubicBezTo>
                    <a:pt x="7245" y="256"/>
                    <a:pt x="7280" y="268"/>
                    <a:pt x="7291" y="268"/>
                  </a:cubicBezTo>
                  <a:cubicBezTo>
                    <a:pt x="7535" y="500"/>
                    <a:pt x="7872" y="639"/>
                    <a:pt x="7988" y="1011"/>
                  </a:cubicBezTo>
                  <a:cubicBezTo>
                    <a:pt x="8058" y="1243"/>
                    <a:pt x="8069" y="1475"/>
                    <a:pt x="8011" y="1707"/>
                  </a:cubicBezTo>
                  <a:cubicBezTo>
                    <a:pt x="7965" y="1916"/>
                    <a:pt x="7872" y="2113"/>
                    <a:pt x="7767" y="2299"/>
                  </a:cubicBezTo>
                  <a:cubicBezTo>
                    <a:pt x="7744" y="2380"/>
                    <a:pt x="7663" y="2438"/>
                    <a:pt x="7593" y="2473"/>
                  </a:cubicBezTo>
                  <a:cubicBezTo>
                    <a:pt x="7466" y="2566"/>
                    <a:pt x="7338" y="2624"/>
                    <a:pt x="7187" y="2694"/>
                  </a:cubicBezTo>
                  <a:cubicBezTo>
                    <a:pt x="7024" y="2787"/>
                    <a:pt x="6850" y="2868"/>
                    <a:pt x="6664" y="2845"/>
                  </a:cubicBezTo>
                  <a:cubicBezTo>
                    <a:pt x="6641" y="2845"/>
                    <a:pt x="6606" y="2845"/>
                    <a:pt x="6572" y="2856"/>
                  </a:cubicBezTo>
                  <a:cubicBezTo>
                    <a:pt x="6363" y="2961"/>
                    <a:pt x="6107" y="2926"/>
                    <a:pt x="5875" y="2926"/>
                  </a:cubicBezTo>
                  <a:cubicBezTo>
                    <a:pt x="5724" y="2926"/>
                    <a:pt x="5562" y="2926"/>
                    <a:pt x="5399" y="2984"/>
                  </a:cubicBezTo>
                  <a:cubicBezTo>
                    <a:pt x="5318" y="3019"/>
                    <a:pt x="5202" y="3019"/>
                    <a:pt x="5097" y="3019"/>
                  </a:cubicBezTo>
                  <a:cubicBezTo>
                    <a:pt x="4853" y="3031"/>
                    <a:pt x="4586" y="2984"/>
                    <a:pt x="4343" y="3089"/>
                  </a:cubicBezTo>
                  <a:cubicBezTo>
                    <a:pt x="4331" y="3100"/>
                    <a:pt x="4296" y="3089"/>
                    <a:pt x="4285" y="3089"/>
                  </a:cubicBezTo>
                  <a:cubicBezTo>
                    <a:pt x="3820" y="3089"/>
                    <a:pt x="3344" y="3112"/>
                    <a:pt x="2880" y="3077"/>
                  </a:cubicBezTo>
                  <a:cubicBezTo>
                    <a:pt x="2566" y="3042"/>
                    <a:pt x="2253" y="2984"/>
                    <a:pt x="1963" y="2880"/>
                  </a:cubicBezTo>
                  <a:cubicBezTo>
                    <a:pt x="1789" y="2822"/>
                    <a:pt x="1614" y="2764"/>
                    <a:pt x="1429" y="2752"/>
                  </a:cubicBezTo>
                  <a:cubicBezTo>
                    <a:pt x="1347" y="2752"/>
                    <a:pt x="1266" y="2705"/>
                    <a:pt x="1197" y="2682"/>
                  </a:cubicBezTo>
                  <a:cubicBezTo>
                    <a:pt x="988" y="2613"/>
                    <a:pt x="790" y="2555"/>
                    <a:pt x="593" y="2450"/>
                  </a:cubicBezTo>
                  <a:cubicBezTo>
                    <a:pt x="233" y="2276"/>
                    <a:pt x="12" y="2009"/>
                    <a:pt x="36" y="1591"/>
                  </a:cubicBezTo>
                  <a:lnTo>
                    <a:pt x="36" y="1475"/>
                  </a:lnTo>
                  <a:cubicBezTo>
                    <a:pt x="1" y="1115"/>
                    <a:pt x="175" y="825"/>
                    <a:pt x="407" y="581"/>
                  </a:cubicBezTo>
                  <a:cubicBezTo>
                    <a:pt x="581" y="384"/>
                    <a:pt x="790" y="244"/>
                    <a:pt x="1046" y="186"/>
                  </a:cubicBezTo>
                  <a:cubicBezTo>
                    <a:pt x="1092" y="175"/>
                    <a:pt x="1150" y="175"/>
                    <a:pt x="1197" y="140"/>
                  </a:cubicBezTo>
                  <a:cubicBezTo>
                    <a:pt x="1371" y="24"/>
                    <a:pt x="1556" y="24"/>
                    <a:pt x="1754" y="24"/>
                  </a:cubicBezTo>
                  <a:cubicBezTo>
                    <a:pt x="2474" y="1"/>
                    <a:pt x="3193" y="1"/>
                    <a:pt x="3925" y="1"/>
                  </a:cubicBezTo>
                  <a:close/>
                  <a:moveTo>
                    <a:pt x="4412" y="2647"/>
                  </a:moveTo>
                  <a:lnTo>
                    <a:pt x="4122" y="2647"/>
                  </a:lnTo>
                  <a:lnTo>
                    <a:pt x="3240" y="2647"/>
                  </a:lnTo>
                  <a:cubicBezTo>
                    <a:pt x="3054" y="2647"/>
                    <a:pt x="2880" y="2566"/>
                    <a:pt x="2706" y="2555"/>
                  </a:cubicBezTo>
                  <a:cubicBezTo>
                    <a:pt x="2659" y="2555"/>
                    <a:pt x="2601" y="2508"/>
                    <a:pt x="2590" y="2462"/>
                  </a:cubicBezTo>
                  <a:cubicBezTo>
                    <a:pt x="2508" y="2346"/>
                    <a:pt x="2427" y="2241"/>
                    <a:pt x="2427" y="2102"/>
                  </a:cubicBezTo>
                  <a:cubicBezTo>
                    <a:pt x="2427" y="1672"/>
                    <a:pt x="2369" y="1243"/>
                    <a:pt x="2532" y="825"/>
                  </a:cubicBezTo>
                  <a:cubicBezTo>
                    <a:pt x="2566" y="697"/>
                    <a:pt x="2648" y="616"/>
                    <a:pt x="2787" y="604"/>
                  </a:cubicBezTo>
                  <a:cubicBezTo>
                    <a:pt x="2880" y="593"/>
                    <a:pt x="2973" y="593"/>
                    <a:pt x="3066" y="593"/>
                  </a:cubicBezTo>
                  <a:cubicBezTo>
                    <a:pt x="3646" y="593"/>
                    <a:pt x="4227" y="569"/>
                    <a:pt x="4819" y="569"/>
                  </a:cubicBezTo>
                  <a:cubicBezTo>
                    <a:pt x="4877" y="569"/>
                    <a:pt x="4923" y="558"/>
                    <a:pt x="4981" y="569"/>
                  </a:cubicBezTo>
                  <a:cubicBezTo>
                    <a:pt x="5051" y="593"/>
                    <a:pt x="5120" y="616"/>
                    <a:pt x="5167" y="662"/>
                  </a:cubicBezTo>
                  <a:cubicBezTo>
                    <a:pt x="5271" y="778"/>
                    <a:pt x="5353" y="906"/>
                    <a:pt x="5353" y="1069"/>
                  </a:cubicBezTo>
                  <a:lnTo>
                    <a:pt x="5353" y="2055"/>
                  </a:lnTo>
                  <a:cubicBezTo>
                    <a:pt x="5353" y="2113"/>
                    <a:pt x="5341" y="2183"/>
                    <a:pt x="5306" y="2230"/>
                  </a:cubicBezTo>
                  <a:cubicBezTo>
                    <a:pt x="5155" y="2369"/>
                    <a:pt x="5016" y="2555"/>
                    <a:pt x="4772" y="2566"/>
                  </a:cubicBezTo>
                  <a:cubicBezTo>
                    <a:pt x="4749" y="2566"/>
                    <a:pt x="4703" y="2589"/>
                    <a:pt x="4656" y="2601"/>
                  </a:cubicBezTo>
                  <a:lnTo>
                    <a:pt x="4714" y="2659"/>
                  </a:lnTo>
                  <a:cubicBezTo>
                    <a:pt x="4970" y="2682"/>
                    <a:pt x="5225" y="2717"/>
                    <a:pt x="5469" y="2601"/>
                  </a:cubicBezTo>
                  <a:cubicBezTo>
                    <a:pt x="5515" y="2589"/>
                    <a:pt x="5573" y="2578"/>
                    <a:pt x="5620" y="2578"/>
                  </a:cubicBezTo>
                  <a:cubicBezTo>
                    <a:pt x="5933" y="2566"/>
                    <a:pt x="6270" y="2601"/>
                    <a:pt x="6595" y="2508"/>
                  </a:cubicBezTo>
                  <a:cubicBezTo>
                    <a:pt x="6839" y="2543"/>
                    <a:pt x="7036" y="2392"/>
                    <a:pt x="7245" y="2299"/>
                  </a:cubicBezTo>
                  <a:cubicBezTo>
                    <a:pt x="7442" y="2218"/>
                    <a:pt x="7558" y="2055"/>
                    <a:pt x="7616" y="1846"/>
                  </a:cubicBezTo>
                  <a:cubicBezTo>
                    <a:pt x="7663" y="1695"/>
                    <a:pt x="7767" y="1533"/>
                    <a:pt x="7733" y="1347"/>
                  </a:cubicBezTo>
                  <a:cubicBezTo>
                    <a:pt x="7709" y="1150"/>
                    <a:pt x="7663" y="953"/>
                    <a:pt x="7500" y="825"/>
                  </a:cubicBezTo>
                  <a:cubicBezTo>
                    <a:pt x="7315" y="674"/>
                    <a:pt x="7129" y="511"/>
                    <a:pt x="6885" y="442"/>
                  </a:cubicBezTo>
                  <a:cubicBezTo>
                    <a:pt x="6595" y="360"/>
                    <a:pt x="6305" y="268"/>
                    <a:pt x="5980" y="268"/>
                  </a:cubicBezTo>
                  <a:cubicBezTo>
                    <a:pt x="4586" y="268"/>
                    <a:pt x="3193" y="256"/>
                    <a:pt x="1800" y="256"/>
                  </a:cubicBezTo>
                  <a:cubicBezTo>
                    <a:pt x="1614" y="256"/>
                    <a:pt x="1440" y="244"/>
                    <a:pt x="1278" y="384"/>
                  </a:cubicBezTo>
                  <a:cubicBezTo>
                    <a:pt x="1255" y="418"/>
                    <a:pt x="1197" y="430"/>
                    <a:pt x="1138" y="442"/>
                  </a:cubicBezTo>
                  <a:cubicBezTo>
                    <a:pt x="848" y="558"/>
                    <a:pt x="581" y="709"/>
                    <a:pt x="465" y="1022"/>
                  </a:cubicBezTo>
                  <a:cubicBezTo>
                    <a:pt x="454" y="1069"/>
                    <a:pt x="419" y="1092"/>
                    <a:pt x="395" y="1127"/>
                  </a:cubicBezTo>
                  <a:cubicBezTo>
                    <a:pt x="337" y="1196"/>
                    <a:pt x="326" y="1266"/>
                    <a:pt x="326" y="1359"/>
                  </a:cubicBezTo>
                  <a:lnTo>
                    <a:pt x="326" y="1579"/>
                  </a:lnTo>
                  <a:cubicBezTo>
                    <a:pt x="326" y="1893"/>
                    <a:pt x="454" y="2055"/>
                    <a:pt x="755" y="2171"/>
                  </a:cubicBezTo>
                  <a:cubicBezTo>
                    <a:pt x="860" y="2195"/>
                    <a:pt x="941" y="2241"/>
                    <a:pt x="1046" y="2288"/>
                  </a:cubicBezTo>
                  <a:cubicBezTo>
                    <a:pt x="1173" y="2334"/>
                    <a:pt x="1313" y="2404"/>
                    <a:pt x="1452" y="2415"/>
                  </a:cubicBezTo>
                  <a:cubicBezTo>
                    <a:pt x="1893" y="2473"/>
                    <a:pt x="2276" y="2694"/>
                    <a:pt x="2729" y="2705"/>
                  </a:cubicBezTo>
                  <a:cubicBezTo>
                    <a:pt x="2891" y="2798"/>
                    <a:pt x="3066" y="2775"/>
                    <a:pt x="3240" y="2775"/>
                  </a:cubicBezTo>
                  <a:lnTo>
                    <a:pt x="4006" y="2775"/>
                  </a:lnTo>
                  <a:cubicBezTo>
                    <a:pt x="4099" y="2775"/>
                    <a:pt x="4169" y="2775"/>
                    <a:pt x="4250" y="2764"/>
                  </a:cubicBezTo>
                  <a:cubicBezTo>
                    <a:pt x="4319" y="2740"/>
                    <a:pt x="4343" y="2705"/>
                    <a:pt x="4412" y="2647"/>
                  </a:cubicBezTo>
                  <a:close/>
                  <a:moveTo>
                    <a:pt x="2810" y="2241"/>
                  </a:moveTo>
                  <a:cubicBezTo>
                    <a:pt x="2950" y="2276"/>
                    <a:pt x="3077" y="2334"/>
                    <a:pt x="3217" y="2334"/>
                  </a:cubicBezTo>
                  <a:cubicBezTo>
                    <a:pt x="3576" y="2346"/>
                    <a:pt x="3925" y="2346"/>
                    <a:pt x="4285" y="2346"/>
                  </a:cubicBezTo>
                  <a:cubicBezTo>
                    <a:pt x="4436" y="2346"/>
                    <a:pt x="4586" y="2299"/>
                    <a:pt x="4737" y="2264"/>
                  </a:cubicBezTo>
                  <a:cubicBezTo>
                    <a:pt x="4935" y="2206"/>
                    <a:pt x="5051" y="2044"/>
                    <a:pt x="5051" y="1823"/>
                  </a:cubicBezTo>
                  <a:lnTo>
                    <a:pt x="5051" y="1185"/>
                  </a:lnTo>
                  <a:cubicBezTo>
                    <a:pt x="5051" y="941"/>
                    <a:pt x="4970" y="871"/>
                    <a:pt x="4726" y="871"/>
                  </a:cubicBezTo>
                  <a:lnTo>
                    <a:pt x="2984" y="871"/>
                  </a:lnTo>
                  <a:cubicBezTo>
                    <a:pt x="2938" y="871"/>
                    <a:pt x="2903" y="883"/>
                    <a:pt x="2868" y="883"/>
                  </a:cubicBezTo>
                  <a:cubicBezTo>
                    <a:pt x="2694" y="1243"/>
                    <a:pt x="2729" y="1626"/>
                    <a:pt x="2741" y="1997"/>
                  </a:cubicBezTo>
                  <a:cubicBezTo>
                    <a:pt x="2717" y="2067"/>
                    <a:pt x="2775" y="2160"/>
                    <a:pt x="2810" y="2241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22"/>
            <p:cNvSpPr/>
            <p:nvPr/>
          </p:nvSpPr>
          <p:spPr>
            <a:xfrm>
              <a:off x="1260300" y="3765475"/>
              <a:ext cx="8450" cy="6400"/>
            </a:xfrm>
            <a:custGeom>
              <a:avLst/>
              <a:gdLst/>
              <a:ahLst/>
              <a:cxnLst/>
              <a:rect l="l" t="t" r="r" b="b"/>
              <a:pathLst>
                <a:path w="338" h="256" extrusionOk="0">
                  <a:moveTo>
                    <a:pt x="210" y="24"/>
                  </a:moveTo>
                  <a:cubicBezTo>
                    <a:pt x="221" y="24"/>
                    <a:pt x="268" y="24"/>
                    <a:pt x="279" y="35"/>
                  </a:cubicBezTo>
                  <a:cubicBezTo>
                    <a:pt x="314" y="58"/>
                    <a:pt x="337" y="93"/>
                    <a:pt x="337" y="116"/>
                  </a:cubicBezTo>
                  <a:cubicBezTo>
                    <a:pt x="337" y="151"/>
                    <a:pt x="326" y="209"/>
                    <a:pt x="291" y="221"/>
                  </a:cubicBezTo>
                  <a:cubicBezTo>
                    <a:pt x="256" y="256"/>
                    <a:pt x="210" y="256"/>
                    <a:pt x="152" y="256"/>
                  </a:cubicBezTo>
                  <a:cubicBezTo>
                    <a:pt x="59" y="256"/>
                    <a:pt x="1" y="174"/>
                    <a:pt x="1" y="116"/>
                  </a:cubicBezTo>
                  <a:cubicBezTo>
                    <a:pt x="1" y="58"/>
                    <a:pt x="82" y="24"/>
                    <a:pt x="163" y="0"/>
                  </a:cubicBezTo>
                  <a:cubicBezTo>
                    <a:pt x="187" y="24"/>
                    <a:pt x="198" y="24"/>
                    <a:pt x="210" y="24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22"/>
            <p:cNvSpPr/>
            <p:nvPr/>
          </p:nvSpPr>
          <p:spPr>
            <a:xfrm>
              <a:off x="1248125" y="3760250"/>
              <a:ext cx="9025" cy="6400"/>
            </a:xfrm>
            <a:custGeom>
              <a:avLst/>
              <a:gdLst/>
              <a:ahLst/>
              <a:cxnLst/>
              <a:rect l="l" t="t" r="r" b="b"/>
              <a:pathLst>
                <a:path w="361" h="256" extrusionOk="0">
                  <a:moveTo>
                    <a:pt x="221" y="0"/>
                  </a:moveTo>
                  <a:cubicBezTo>
                    <a:pt x="244" y="0"/>
                    <a:pt x="279" y="12"/>
                    <a:pt x="290" y="24"/>
                  </a:cubicBezTo>
                  <a:cubicBezTo>
                    <a:pt x="337" y="58"/>
                    <a:pt x="360" y="140"/>
                    <a:pt x="337" y="186"/>
                  </a:cubicBezTo>
                  <a:cubicBezTo>
                    <a:pt x="302" y="233"/>
                    <a:pt x="267" y="256"/>
                    <a:pt x="209" y="244"/>
                  </a:cubicBezTo>
                  <a:cubicBezTo>
                    <a:pt x="186" y="244"/>
                    <a:pt x="163" y="233"/>
                    <a:pt x="151" y="209"/>
                  </a:cubicBezTo>
                  <a:cubicBezTo>
                    <a:pt x="35" y="175"/>
                    <a:pt x="0" y="105"/>
                    <a:pt x="12" y="70"/>
                  </a:cubicBezTo>
                  <a:cubicBezTo>
                    <a:pt x="58" y="0"/>
                    <a:pt x="128" y="12"/>
                    <a:pt x="221" y="0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22"/>
            <p:cNvSpPr/>
            <p:nvPr/>
          </p:nvSpPr>
          <p:spPr>
            <a:xfrm>
              <a:off x="1237675" y="3776500"/>
              <a:ext cx="7275" cy="6125"/>
            </a:xfrm>
            <a:custGeom>
              <a:avLst/>
              <a:gdLst/>
              <a:ahLst/>
              <a:cxnLst/>
              <a:rect l="l" t="t" r="r" b="b"/>
              <a:pathLst>
                <a:path w="291" h="245" extrusionOk="0">
                  <a:moveTo>
                    <a:pt x="128" y="0"/>
                  </a:moveTo>
                  <a:cubicBezTo>
                    <a:pt x="174" y="12"/>
                    <a:pt x="232" y="24"/>
                    <a:pt x="256" y="59"/>
                  </a:cubicBezTo>
                  <a:cubicBezTo>
                    <a:pt x="267" y="70"/>
                    <a:pt x="290" y="140"/>
                    <a:pt x="256" y="163"/>
                  </a:cubicBezTo>
                  <a:cubicBezTo>
                    <a:pt x="198" y="244"/>
                    <a:pt x="70" y="244"/>
                    <a:pt x="12" y="163"/>
                  </a:cubicBezTo>
                  <a:cubicBezTo>
                    <a:pt x="0" y="128"/>
                    <a:pt x="0" y="70"/>
                    <a:pt x="23" y="59"/>
                  </a:cubicBezTo>
                  <a:cubicBezTo>
                    <a:pt x="47" y="47"/>
                    <a:pt x="82" y="24"/>
                    <a:pt x="128" y="0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22"/>
            <p:cNvSpPr/>
            <p:nvPr/>
          </p:nvSpPr>
          <p:spPr>
            <a:xfrm>
              <a:off x="1231000" y="3764600"/>
              <a:ext cx="7275" cy="5250"/>
            </a:xfrm>
            <a:custGeom>
              <a:avLst/>
              <a:gdLst/>
              <a:ahLst/>
              <a:cxnLst/>
              <a:rect l="l" t="t" r="r" b="b"/>
              <a:pathLst>
                <a:path w="291" h="210" extrusionOk="0">
                  <a:moveTo>
                    <a:pt x="105" y="209"/>
                  </a:moveTo>
                  <a:cubicBezTo>
                    <a:pt x="81" y="186"/>
                    <a:pt x="35" y="151"/>
                    <a:pt x="12" y="128"/>
                  </a:cubicBezTo>
                  <a:cubicBezTo>
                    <a:pt x="0" y="70"/>
                    <a:pt x="35" y="24"/>
                    <a:pt x="93" y="12"/>
                  </a:cubicBezTo>
                  <a:cubicBezTo>
                    <a:pt x="128" y="1"/>
                    <a:pt x="186" y="1"/>
                    <a:pt x="232" y="12"/>
                  </a:cubicBezTo>
                  <a:cubicBezTo>
                    <a:pt x="267" y="12"/>
                    <a:pt x="290" y="59"/>
                    <a:pt x="290" y="70"/>
                  </a:cubicBezTo>
                  <a:cubicBezTo>
                    <a:pt x="290" y="93"/>
                    <a:pt x="279" y="140"/>
                    <a:pt x="244" y="175"/>
                  </a:cubicBezTo>
                  <a:cubicBezTo>
                    <a:pt x="209" y="198"/>
                    <a:pt x="163" y="198"/>
                    <a:pt x="105" y="209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22"/>
            <p:cNvSpPr/>
            <p:nvPr/>
          </p:nvSpPr>
          <p:spPr>
            <a:xfrm>
              <a:off x="1248400" y="3769825"/>
              <a:ext cx="7875" cy="6700"/>
            </a:xfrm>
            <a:custGeom>
              <a:avLst/>
              <a:gdLst/>
              <a:ahLst/>
              <a:cxnLst/>
              <a:rect l="l" t="t" r="r" b="b"/>
              <a:pathLst>
                <a:path w="315" h="268" extrusionOk="0">
                  <a:moveTo>
                    <a:pt x="1" y="140"/>
                  </a:moveTo>
                  <a:cubicBezTo>
                    <a:pt x="59" y="24"/>
                    <a:pt x="163" y="0"/>
                    <a:pt x="268" y="47"/>
                  </a:cubicBezTo>
                  <a:cubicBezTo>
                    <a:pt x="291" y="59"/>
                    <a:pt x="314" y="105"/>
                    <a:pt x="314" y="151"/>
                  </a:cubicBezTo>
                  <a:cubicBezTo>
                    <a:pt x="314" y="163"/>
                    <a:pt x="279" y="209"/>
                    <a:pt x="268" y="221"/>
                  </a:cubicBezTo>
                  <a:cubicBezTo>
                    <a:pt x="163" y="267"/>
                    <a:pt x="59" y="244"/>
                    <a:pt x="1" y="140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22"/>
            <p:cNvSpPr/>
            <p:nvPr/>
          </p:nvSpPr>
          <p:spPr>
            <a:xfrm>
              <a:off x="1256250" y="3784325"/>
              <a:ext cx="4375" cy="5850"/>
            </a:xfrm>
            <a:custGeom>
              <a:avLst/>
              <a:gdLst/>
              <a:ahLst/>
              <a:cxnLst/>
              <a:rect l="l" t="t" r="r" b="b"/>
              <a:pathLst>
                <a:path w="175" h="234" extrusionOk="0">
                  <a:moveTo>
                    <a:pt x="70" y="233"/>
                  </a:moveTo>
                  <a:cubicBezTo>
                    <a:pt x="35" y="175"/>
                    <a:pt x="12" y="140"/>
                    <a:pt x="0" y="94"/>
                  </a:cubicBezTo>
                  <a:cubicBezTo>
                    <a:pt x="0" y="47"/>
                    <a:pt x="58" y="1"/>
                    <a:pt x="93" y="24"/>
                  </a:cubicBezTo>
                  <a:cubicBezTo>
                    <a:pt x="151" y="36"/>
                    <a:pt x="174" y="94"/>
                    <a:pt x="151" y="140"/>
                  </a:cubicBezTo>
                  <a:cubicBezTo>
                    <a:pt x="140" y="163"/>
                    <a:pt x="105" y="198"/>
                    <a:pt x="70" y="233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55" name="Google Shape;1255;p22"/>
          <p:cNvGrpSpPr/>
          <p:nvPr/>
        </p:nvGrpSpPr>
        <p:grpSpPr>
          <a:xfrm rot="1415750">
            <a:off x="8122903" y="501184"/>
            <a:ext cx="602211" cy="1005088"/>
            <a:chOff x="1980950" y="3649100"/>
            <a:chExt cx="146600" cy="244675"/>
          </a:xfrm>
        </p:grpSpPr>
        <p:sp>
          <p:nvSpPr>
            <p:cNvPr id="1256" name="Google Shape;1256;p22"/>
            <p:cNvSpPr/>
            <p:nvPr/>
          </p:nvSpPr>
          <p:spPr>
            <a:xfrm>
              <a:off x="1983850" y="3650250"/>
              <a:ext cx="66500" cy="233650"/>
            </a:xfrm>
            <a:custGeom>
              <a:avLst/>
              <a:gdLst/>
              <a:ahLst/>
              <a:cxnLst/>
              <a:rect l="l" t="t" r="r" b="b"/>
              <a:pathLst>
                <a:path w="2660" h="9346" extrusionOk="0">
                  <a:moveTo>
                    <a:pt x="500" y="9346"/>
                  </a:moveTo>
                  <a:lnTo>
                    <a:pt x="2659" y="4493"/>
                  </a:lnTo>
                  <a:lnTo>
                    <a:pt x="2473" y="1208"/>
                  </a:lnTo>
                  <a:cubicBezTo>
                    <a:pt x="2473" y="1208"/>
                    <a:pt x="1928" y="987"/>
                    <a:pt x="2021" y="0"/>
                  </a:cubicBezTo>
                  <a:lnTo>
                    <a:pt x="1777" y="128"/>
                  </a:lnTo>
                  <a:cubicBezTo>
                    <a:pt x="1754" y="465"/>
                    <a:pt x="1742" y="778"/>
                    <a:pt x="1730" y="1127"/>
                  </a:cubicBezTo>
                  <a:cubicBezTo>
                    <a:pt x="1846" y="1161"/>
                    <a:pt x="1986" y="1185"/>
                    <a:pt x="2102" y="1219"/>
                  </a:cubicBezTo>
                  <a:cubicBezTo>
                    <a:pt x="2090" y="1452"/>
                    <a:pt x="2032" y="1707"/>
                    <a:pt x="2079" y="1939"/>
                  </a:cubicBezTo>
                  <a:cubicBezTo>
                    <a:pt x="2160" y="2462"/>
                    <a:pt x="2021" y="3019"/>
                    <a:pt x="2044" y="3541"/>
                  </a:cubicBezTo>
                  <a:cubicBezTo>
                    <a:pt x="2079" y="3855"/>
                    <a:pt x="2125" y="4203"/>
                    <a:pt x="2148" y="4540"/>
                  </a:cubicBezTo>
                  <a:cubicBezTo>
                    <a:pt x="2044" y="4725"/>
                    <a:pt x="1893" y="4934"/>
                    <a:pt x="1777" y="5120"/>
                  </a:cubicBezTo>
                  <a:cubicBezTo>
                    <a:pt x="1510" y="5561"/>
                    <a:pt x="1150" y="5968"/>
                    <a:pt x="941" y="6432"/>
                  </a:cubicBezTo>
                  <a:cubicBezTo>
                    <a:pt x="744" y="6873"/>
                    <a:pt x="105" y="8661"/>
                    <a:pt x="1" y="9044"/>
                  </a:cubicBezTo>
                  <a:cubicBezTo>
                    <a:pt x="221" y="9160"/>
                    <a:pt x="500" y="9346"/>
                    <a:pt x="500" y="934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22"/>
            <p:cNvSpPr/>
            <p:nvPr/>
          </p:nvSpPr>
          <p:spPr>
            <a:xfrm>
              <a:off x="2005050" y="3840050"/>
              <a:ext cx="97525" cy="27900"/>
            </a:xfrm>
            <a:custGeom>
              <a:avLst/>
              <a:gdLst/>
              <a:ahLst/>
              <a:cxnLst/>
              <a:rect l="l" t="t" r="r" b="b"/>
              <a:pathLst>
                <a:path w="3901" h="1116" extrusionOk="0">
                  <a:moveTo>
                    <a:pt x="3402" y="1"/>
                  </a:moveTo>
                  <a:cubicBezTo>
                    <a:pt x="3669" y="291"/>
                    <a:pt x="3715" y="651"/>
                    <a:pt x="3901" y="930"/>
                  </a:cubicBezTo>
                  <a:cubicBezTo>
                    <a:pt x="3785" y="1081"/>
                    <a:pt x="3645" y="1104"/>
                    <a:pt x="3518" y="1104"/>
                  </a:cubicBezTo>
                  <a:lnTo>
                    <a:pt x="2334" y="1104"/>
                  </a:lnTo>
                  <a:cubicBezTo>
                    <a:pt x="2090" y="1104"/>
                    <a:pt x="1823" y="1115"/>
                    <a:pt x="1579" y="1023"/>
                  </a:cubicBezTo>
                  <a:cubicBezTo>
                    <a:pt x="1428" y="988"/>
                    <a:pt x="1266" y="1011"/>
                    <a:pt x="1115" y="1011"/>
                  </a:cubicBezTo>
                  <a:cubicBezTo>
                    <a:pt x="987" y="1011"/>
                    <a:pt x="848" y="1011"/>
                    <a:pt x="720" y="953"/>
                  </a:cubicBezTo>
                  <a:cubicBezTo>
                    <a:pt x="639" y="930"/>
                    <a:pt x="546" y="930"/>
                    <a:pt x="441" y="906"/>
                  </a:cubicBezTo>
                  <a:lnTo>
                    <a:pt x="12" y="906"/>
                  </a:lnTo>
                  <a:cubicBezTo>
                    <a:pt x="12" y="872"/>
                    <a:pt x="0" y="825"/>
                    <a:pt x="12" y="814"/>
                  </a:cubicBezTo>
                  <a:cubicBezTo>
                    <a:pt x="151" y="593"/>
                    <a:pt x="290" y="361"/>
                    <a:pt x="441" y="152"/>
                  </a:cubicBezTo>
                  <a:cubicBezTo>
                    <a:pt x="523" y="59"/>
                    <a:pt x="615" y="1"/>
                    <a:pt x="755" y="1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22"/>
            <p:cNvSpPr/>
            <p:nvPr/>
          </p:nvSpPr>
          <p:spPr>
            <a:xfrm>
              <a:off x="1980950" y="3649100"/>
              <a:ext cx="146600" cy="244675"/>
            </a:xfrm>
            <a:custGeom>
              <a:avLst/>
              <a:gdLst/>
              <a:ahLst/>
              <a:cxnLst/>
              <a:rect l="l" t="t" r="r" b="b"/>
              <a:pathLst>
                <a:path w="5864" h="9787" extrusionOk="0">
                  <a:moveTo>
                    <a:pt x="3936" y="1405"/>
                  </a:moveTo>
                  <a:cubicBezTo>
                    <a:pt x="3936" y="1451"/>
                    <a:pt x="3924" y="1486"/>
                    <a:pt x="3924" y="1509"/>
                  </a:cubicBezTo>
                  <a:cubicBezTo>
                    <a:pt x="3890" y="2252"/>
                    <a:pt x="3866" y="2972"/>
                    <a:pt x="3936" y="3715"/>
                  </a:cubicBezTo>
                  <a:cubicBezTo>
                    <a:pt x="3936" y="3808"/>
                    <a:pt x="3948" y="3878"/>
                    <a:pt x="3936" y="3959"/>
                  </a:cubicBezTo>
                  <a:cubicBezTo>
                    <a:pt x="3901" y="4330"/>
                    <a:pt x="4041" y="4655"/>
                    <a:pt x="4133" y="5004"/>
                  </a:cubicBezTo>
                  <a:cubicBezTo>
                    <a:pt x="4157" y="5062"/>
                    <a:pt x="4180" y="5120"/>
                    <a:pt x="4226" y="5166"/>
                  </a:cubicBezTo>
                  <a:cubicBezTo>
                    <a:pt x="4308" y="5271"/>
                    <a:pt x="4389" y="5387"/>
                    <a:pt x="4389" y="5526"/>
                  </a:cubicBezTo>
                  <a:cubicBezTo>
                    <a:pt x="4389" y="5572"/>
                    <a:pt x="4424" y="5619"/>
                    <a:pt x="4458" y="5665"/>
                  </a:cubicBezTo>
                  <a:cubicBezTo>
                    <a:pt x="4679" y="6014"/>
                    <a:pt x="4865" y="6362"/>
                    <a:pt x="5004" y="6745"/>
                  </a:cubicBezTo>
                  <a:cubicBezTo>
                    <a:pt x="5027" y="6803"/>
                    <a:pt x="5062" y="6861"/>
                    <a:pt x="5085" y="6908"/>
                  </a:cubicBezTo>
                  <a:cubicBezTo>
                    <a:pt x="5178" y="7093"/>
                    <a:pt x="5271" y="7291"/>
                    <a:pt x="5329" y="7500"/>
                  </a:cubicBezTo>
                  <a:cubicBezTo>
                    <a:pt x="5352" y="7604"/>
                    <a:pt x="5434" y="7674"/>
                    <a:pt x="5468" y="7767"/>
                  </a:cubicBezTo>
                  <a:cubicBezTo>
                    <a:pt x="5503" y="7813"/>
                    <a:pt x="5527" y="7848"/>
                    <a:pt x="5550" y="7894"/>
                  </a:cubicBezTo>
                  <a:cubicBezTo>
                    <a:pt x="5619" y="8068"/>
                    <a:pt x="5689" y="8231"/>
                    <a:pt x="5759" y="8405"/>
                  </a:cubicBezTo>
                  <a:cubicBezTo>
                    <a:pt x="5840" y="8533"/>
                    <a:pt x="5863" y="8661"/>
                    <a:pt x="5817" y="8811"/>
                  </a:cubicBezTo>
                  <a:cubicBezTo>
                    <a:pt x="5794" y="8916"/>
                    <a:pt x="5794" y="9032"/>
                    <a:pt x="5794" y="9148"/>
                  </a:cubicBezTo>
                  <a:cubicBezTo>
                    <a:pt x="5805" y="9299"/>
                    <a:pt x="5735" y="9415"/>
                    <a:pt x="5608" y="9508"/>
                  </a:cubicBezTo>
                  <a:cubicBezTo>
                    <a:pt x="5445" y="9612"/>
                    <a:pt x="5294" y="9694"/>
                    <a:pt x="5109" y="9729"/>
                  </a:cubicBezTo>
                  <a:cubicBezTo>
                    <a:pt x="4888" y="9752"/>
                    <a:pt x="4691" y="9787"/>
                    <a:pt x="4470" y="9787"/>
                  </a:cubicBezTo>
                  <a:cubicBezTo>
                    <a:pt x="4075" y="9787"/>
                    <a:pt x="3669" y="9787"/>
                    <a:pt x="3286" y="9763"/>
                  </a:cubicBezTo>
                  <a:cubicBezTo>
                    <a:pt x="3089" y="9763"/>
                    <a:pt x="2891" y="9740"/>
                    <a:pt x="2705" y="9729"/>
                  </a:cubicBezTo>
                  <a:cubicBezTo>
                    <a:pt x="2613" y="9705"/>
                    <a:pt x="2508" y="9705"/>
                    <a:pt x="2427" y="9705"/>
                  </a:cubicBezTo>
                  <a:cubicBezTo>
                    <a:pt x="2160" y="9705"/>
                    <a:pt x="1916" y="9705"/>
                    <a:pt x="1661" y="9729"/>
                  </a:cubicBezTo>
                  <a:cubicBezTo>
                    <a:pt x="1498" y="9729"/>
                    <a:pt x="1324" y="9740"/>
                    <a:pt x="1173" y="9671"/>
                  </a:cubicBezTo>
                  <a:cubicBezTo>
                    <a:pt x="1150" y="9647"/>
                    <a:pt x="1115" y="9647"/>
                    <a:pt x="1092" y="9647"/>
                  </a:cubicBezTo>
                  <a:cubicBezTo>
                    <a:pt x="825" y="9671"/>
                    <a:pt x="593" y="9554"/>
                    <a:pt x="349" y="9473"/>
                  </a:cubicBezTo>
                  <a:cubicBezTo>
                    <a:pt x="128" y="9404"/>
                    <a:pt x="12" y="9229"/>
                    <a:pt x="1" y="8997"/>
                  </a:cubicBezTo>
                  <a:cubicBezTo>
                    <a:pt x="1" y="8835"/>
                    <a:pt x="12" y="8684"/>
                    <a:pt x="70" y="8521"/>
                  </a:cubicBezTo>
                  <a:cubicBezTo>
                    <a:pt x="175" y="8277"/>
                    <a:pt x="268" y="8022"/>
                    <a:pt x="384" y="7778"/>
                  </a:cubicBezTo>
                  <a:cubicBezTo>
                    <a:pt x="535" y="7430"/>
                    <a:pt x="685" y="7082"/>
                    <a:pt x="860" y="6768"/>
                  </a:cubicBezTo>
                  <a:cubicBezTo>
                    <a:pt x="941" y="6594"/>
                    <a:pt x="1034" y="6420"/>
                    <a:pt x="1115" y="6257"/>
                  </a:cubicBezTo>
                  <a:cubicBezTo>
                    <a:pt x="1138" y="6223"/>
                    <a:pt x="1161" y="6199"/>
                    <a:pt x="1196" y="6153"/>
                  </a:cubicBezTo>
                  <a:cubicBezTo>
                    <a:pt x="1254" y="6083"/>
                    <a:pt x="1336" y="6014"/>
                    <a:pt x="1382" y="5921"/>
                  </a:cubicBezTo>
                  <a:cubicBezTo>
                    <a:pt x="1579" y="5584"/>
                    <a:pt x="1788" y="5236"/>
                    <a:pt x="1986" y="4888"/>
                  </a:cubicBezTo>
                  <a:cubicBezTo>
                    <a:pt x="2044" y="4783"/>
                    <a:pt x="2102" y="4702"/>
                    <a:pt x="2067" y="4574"/>
                  </a:cubicBezTo>
                  <a:cubicBezTo>
                    <a:pt x="2044" y="4539"/>
                    <a:pt x="2067" y="4481"/>
                    <a:pt x="2067" y="4458"/>
                  </a:cubicBezTo>
                  <a:cubicBezTo>
                    <a:pt x="2160" y="4063"/>
                    <a:pt x="2125" y="3669"/>
                    <a:pt x="2102" y="3262"/>
                  </a:cubicBezTo>
                  <a:cubicBezTo>
                    <a:pt x="2090" y="2844"/>
                    <a:pt x="2032" y="2426"/>
                    <a:pt x="2125" y="2020"/>
                  </a:cubicBezTo>
                  <a:cubicBezTo>
                    <a:pt x="2137" y="1974"/>
                    <a:pt x="2125" y="1927"/>
                    <a:pt x="2125" y="1904"/>
                  </a:cubicBezTo>
                  <a:cubicBezTo>
                    <a:pt x="2102" y="1753"/>
                    <a:pt x="2079" y="1625"/>
                    <a:pt x="2044" y="1451"/>
                  </a:cubicBezTo>
                  <a:cubicBezTo>
                    <a:pt x="1962" y="1393"/>
                    <a:pt x="1858" y="1324"/>
                    <a:pt x="1742" y="1254"/>
                  </a:cubicBezTo>
                  <a:cubicBezTo>
                    <a:pt x="1730" y="940"/>
                    <a:pt x="1730" y="639"/>
                    <a:pt x="1742" y="337"/>
                  </a:cubicBezTo>
                  <a:cubicBezTo>
                    <a:pt x="1754" y="174"/>
                    <a:pt x="1951" y="12"/>
                    <a:pt x="2090" y="12"/>
                  </a:cubicBezTo>
                  <a:cubicBezTo>
                    <a:pt x="2276" y="12"/>
                    <a:pt x="2473" y="0"/>
                    <a:pt x="2671" y="0"/>
                  </a:cubicBezTo>
                  <a:lnTo>
                    <a:pt x="3228" y="0"/>
                  </a:lnTo>
                  <a:lnTo>
                    <a:pt x="3808" y="0"/>
                  </a:lnTo>
                  <a:lnTo>
                    <a:pt x="4017" y="0"/>
                  </a:lnTo>
                  <a:cubicBezTo>
                    <a:pt x="4122" y="12"/>
                    <a:pt x="4180" y="58"/>
                    <a:pt x="4180" y="163"/>
                  </a:cubicBezTo>
                  <a:lnTo>
                    <a:pt x="4180" y="1173"/>
                  </a:lnTo>
                  <a:cubicBezTo>
                    <a:pt x="4180" y="1219"/>
                    <a:pt x="4157" y="1277"/>
                    <a:pt x="4122" y="1300"/>
                  </a:cubicBezTo>
                  <a:cubicBezTo>
                    <a:pt x="4064" y="1300"/>
                    <a:pt x="3994" y="1347"/>
                    <a:pt x="3936" y="1405"/>
                  </a:cubicBezTo>
                  <a:close/>
                  <a:moveTo>
                    <a:pt x="2473" y="4470"/>
                  </a:moveTo>
                  <a:cubicBezTo>
                    <a:pt x="2322" y="4690"/>
                    <a:pt x="2195" y="4911"/>
                    <a:pt x="2125" y="5166"/>
                  </a:cubicBezTo>
                  <a:cubicBezTo>
                    <a:pt x="2125" y="5201"/>
                    <a:pt x="2090" y="5224"/>
                    <a:pt x="2079" y="5259"/>
                  </a:cubicBezTo>
                  <a:cubicBezTo>
                    <a:pt x="1951" y="5503"/>
                    <a:pt x="1812" y="5735"/>
                    <a:pt x="1672" y="5979"/>
                  </a:cubicBezTo>
                  <a:cubicBezTo>
                    <a:pt x="1603" y="6095"/>
                    <a:pt x="1545" y="6211"/>
                    <a:pt x="1463" y="6315"/>
                  </a:cubicBezTo>
                  <a:cubicBezTo>
                    <a:pt x="1394" y="6432"/>
                    <a:pt x="1289" y="6548"/>
                    <a:pt x="1231" y="6675"/>
                  </a:cubicBezTo>
                  <a:cubicBezTo>
                    <a:pt x="1150" y="6908"/>
                    <a:pt x="999" y="7116"/>
                    <a:pt x="918" y="7325"/>
                  </a:cubicBezTo>
                  <a:cubicBezTo>
                    <a:pt x="790" y="7639"/>
                    <a:pt x="651" y="7952"/>
                    <a:pt x="535" y="8254"/>
                  </a:cubicBezTo>
                  <a:cubicBezTo>
                    <a:pt x="477" y="8405"/>
                    <a:pt x="418" y="8568"/>
                    <a:pt x="360" y="8707"/>
                  </a:cubicBezTo>
                  <a:cubicBezTo>
                    <a:pt x="291" y="8869"/>
                    <a:pt x="326" y="9055"/>
                    <a:pt x="535" y="9125"/>
                  </a:cubicBezTo>
                  <a:cubicBezTo>
                    <a:pt x="616" y="9160"/>
                    <a:pt x="697" y="9171"/>
                    <a:pt x="755" y="9229"/>
                  </a:cubicBezTo>
                  <a:cubicBezTo>
                    <a:pt x="906" y="9345"/>
                    <a:pt x="1069" y="9345"/>
                    <a:pt x="1243" y="9345"/>
                  </a:cubicBezTo>
                  <a:lnTo>
                    <a:pt x="1777" y="9345"/>
                  </a:lnTo>
                  <a:cubicBezTo>
                    <a:pt x="2079" y="9345"/>
                    <a:pt x="2380" y="9357"/>
                    <a:pt x="2682" y="9462"/>
                  </a:cubicBezTo>
                  <a:cubicBezTo>
                    <a:pt x="2775" y="9496"/>
                    <a:pt x="2856" y="9496"/>
                    <a:pt x="2961" y="9496"/>
                  </a:cubicBezTo>
                  <a:cubicBezTo>
                    <a:pt x="3495" y="9473"/>
                    <a:pt x="4052" y="9462"/>
                    <a:pt x="4586" y="9462"/>
                  </a:cubicBezTo>
                  <a:cubicBezTo>
                    <a:pt x="4830" y="9462"/>
                    <a:pt x="5027" y="9299"/>
                    <a:pt x="5271" y="9311"/>
                  </a:cubicBezTo>
                  <a:cubicBezTo>
                    <a:pt x="5306" y="9311"/>
                    <a:pt x="5376" y="9287"/>
                    <a:pt x="5410" y="9253"/>
                  </a:cubicBezTo>
                  <a:cubicBezTo>
                    <a:pt x="5457" y="9229"/>
                    <a:pt x="5503" y="9206"/>
                    <a:pt x="5527" y="9183"/>
                  </a:cubicBezTo>
                  <a:cubicBezTo>
                    <a:pt x="5585" y="8881"/>
                    <a:pt x="5538" y="8626"/>
                    <a:pt x="5399" y="8370"/>
                  </a:cubicBezTo>
                  <a:cubicBezTo>
                    <a:pt x="5283" y="8173"/>
                    <a:pt x="5225" y="7941"/>
                    <a:pt x="5097" y="7755"/>
                  </a:cubicBezTo>
                  <a:cubicBezTo>
                    <a:pt x="5062" y="7709"/>
                    <a:pt x="5039" y="7639"/>
                    <a:pt x="5016" y="7569"/>
                  </a:cubicBezTo>
                  <a:cubicBezTo>
                    <a:pt x="4900" y="7175"/>
                    <a:pt x="4714" y="6791"/>
                    <a:pt x="4540" y="6408"/>
                  </a:cubicBezTo>
                  <a:cubicBezTo>
                    <a:pt x="4377" y="6060"/>
                    <a:pt x="4191" y="5747"/>
                    <a:pt x="4017" y="5410"/>
                  </a:cubicBezTo>
                  <a:cubicBezTo>
                    <a:pt x="3913" y="5224"/>
                    <a:pt x="3832" y="5038"/>
                    <a:pt x="3646" y="4922"/>
                  </a:cubicBezTo>
                  <a:cubicBezTo>
                    <a:pt x="3623" y="4354"/>
                    <a:pt x="3657" y="3796"/>
                    <a:pt x="3611" y="3251"/>
                  </a:cubicBezTo>
                  <a:cubicBezTo>
                    <a:pt x="3588" y="2891"/>
                    <a:pt x="3611" y="2508"/>
                    <a:pt x="3623" y="2148"/>
                  </a:cubicBezTo>
                  <a:lnTo>
                    <a:pt x="3623" y="1788"/>
                  </a:lnTo>
                  <a:cubicBezTo>
                    <a:pt x="3623" y="1649"/>
                    <a:pt x="3646" y="1521"/>
                    <a:pt x="3657" y="1393"/>
                  </a:cubicBezTo>
                  <a:cubicBezTo>
                    <a:pt x="3425" y="1463"/>
                    <a:pt x="3205" y="1451"/>
                    <a:pt x="2972" y="1393"/>
                  </a:cubicBezTo>
                  <a:cubicBezTo>
                    <a:pt x="2787" y="1347"/>
                    <a:pt x="2601" y="1358"/>
                    <a:pt x="2392" y="1393"/>
                  </a:cubicBezTo>
                  <a:cubicBezTo>
                    <a:pt x="2404" y="1532"/>
                    <a:pt x="2427" y="1672"/>
                    <a:pt x="2427" y="1788"/>
                  </a:cubicBezTo>
                  <a:cubicBezTo>
                    <a:pt x="2438" y="2519"/>
                    <a:pt x="2438" y="3251"/>
                    <a:pt x="2450" y="3994"/>
                  </a:cubicBezTo>
                  <a:cubicBezTo>
                    <a:pt x="2427" y="4156"/>
                    <a:pt x="2450" y="4295"/>
                    <a:pt x="2473" y="4470"/>
                  </a:cubicBezTo>
                  <a:close/>
                  <a:moveTo>
                    <a:pt x="3843" y="987"/>
                  </a:moveTo>
                  <a:cubicBezTo>
                    <a:pt x="3843" y="743"/>
                    <a:pt x="3878" y="499"/>
                    <a:pt x="3832" y="267"/>
                  </a:cubicBezTo>
                  <a:cubicBezTo>
                    <a:pt x="3274" y="151"/>
                    <a:pt x="2740" y="209"/>
                    <a:pt x="2206" y="186"/>
                  </a:cubicBezTo>
                  <a:cubicBezTo>
                    <a:pt x="2079" y="186"/>
                    <a:pt x="1986" y="290"/>
                    <a:pt x="1974" y="441"/>
                  </a:cubicBezTo>
                  <a:cubicBezTo>
                    <a:pt x="1962" y="627"/>
                    <a:pt x="1986" y="801"/>
                    <a:pt x="2032" y="987"/>
                  </a:cubicBezTo>
                  <a:cubicBezTo>
                    <a:pt x="2044" y="1056"/>
                    <a:pt x="2102" y="1103"/>
                    <a:pt x="2171" y="1115"/>
                  </a:cubicBezTo>
                  <a:lnTo>
                    <a:pt x="2334" y="1115"/>
                  </a:lnTo>
                  <a:cubicBezTo>
                    <a:pt x="2543" y="1115"/>
                    <a:pt x="2740" y="1115"/>
                    <a:pt x="2949" y="1149"/>
                  </a:cubicBezTo>
                  <a:cubicBezTo>
                    <a:pt x="3123" y="1173"/>
                    <a:pt x="3298" y="1161"/>
                    <a:pt x="3472" y="1149"/>
                  </a:cubicBezTo>
                  <a:cubicBezTo>
                    <a:pt x="3599" y="1149"/>
                    <a:pt x="3727" y="1115"/>
                    <a:pt x="3843" y="987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22"/>
            <p:cNvSpPr/>
            <p:nvPr/>
          </p:nvSpPr>
          <p:spPr>
            <a:xfrm>
              <a:off x="1996325" y="3833375"/>
              <a:ext cx="112650" cy="40675"/>
            </a:xfrm>
            <a:custGeom>
              <a:avLst/>
              <a:gdLst/>
              <a:ahLst/>
              <a:cxnLst/>
              <a:rect l="l" t="t" r="r" b="b"/>
              <a:pathLst>
                <a:path w="4506" h="1627" extrusionOk="0">
                  <a:moveTo>
                    <a:pt x="2450" y="1"/>
                  </a:moveTo>
                  <a:lnTo>
                    <a:pt x="3797" y="1"/>
                  </a:lnTo>
                  <a:cubicBezTo>
                    <a:pt x="3948" y="1"/>
                    <a:pt x="4041" y="47"/>
                    <a:pt x="4099" y="187"/>
                  </a:cubicBezTo>
                  <a:cubicBezTo>
                    <a:pt x="4215" y="465"/>
                    <a:pt x="4354" y="732"/>
                    <a:pt x="4470" y="999"/>
                  </a:cubicBezTo>
                  <a:cubicBezTo>
                    <a:pt x="4505" y="1104"/>
                    <a:pt x="4494" y="1220"/>
                    <a:pt x="4482" y="1336"/>
                  </a:cubicBezTo>
                  <a:cubicBezTo>
                    <a:pt x="4470" y="1394"/>
                    <a:pt x="4412" y="1464"/>
                    <a:pt x="4366" y="1498"/>
                  </a:cubicBezTo>
                  <a:cubicBezTo>
                    <a:pt x="4250" y="1568"/>
                    <a:pt x="4134" y="1626"/>
                    <a:pt x="4006" y="1626"/>
                  </a:cubicBezTo>
                  <a:lnTo>
                    <a:pt x="2183" y="1626"/>
                  </a:lnTo>
                  <a:cubicBezTo>
                    <a:pt x="2149" y="1626"/>
                    <a:pt x="2102" y="1626"/>
                    <a:pt x="2067" y="1615"/>
                  </a:cubicBezTo>
                  <a:cubicBezTo>
                    <a:pt x="1882" y="1522"/>
                    <a:pt x="1661" y="1545"/>
                    <a:pt x="1464" y="1545"/>
                  </a:cubicBezTo>
                  <a:cubicBezTo>
                    <a:pt x="1301" y="1545"/>
                    <a:pt x="1139" y="1545"/>
                    <a:pt x="988" y="1487"/>
                  </a:cubicBezTo>
                  <a:cubicBezTo>
                    <a:pt x="895" y="1452"/>
                    <a:pt x="779" y="1464"/>
                    <a:pt x="674" y="1464"/>
                  </a:cubicBezTo>
                  <a:lnTo>
                    <a:pt x="187" y="1464"/>
                  </a:lnTo>
                  <a:cubicBezTo>
                    <a:pt x="70" y="1464"/>
                    <a:pt x="24" y="1394"/>
                    <a:pt x="12" y="1290"/>
                  </a:cubicBezTo>
                  <a:cubicBezTo>
                    <a:pt x="1" y="1162"/>
                    <a:pt x="12" y="1034"/>
                    <a:pt x="117" y="930"/>
                  </a:cubicBezTo>
                  <a:cubicBezTo>
                    <a:pt x="210" y="825"/>
                    <a:pt x="314" y="709"/>
                    <a:pt x="372" y="547"/>
                  </a:cubicBezTo>
                  <a:cubicBezTo>
                    <a:pt x="419" y="430"/>
                    <a:pt x="500" y="349"/>
                    <a:pt x="581" y="256"/>
                  </a:cubicBezTo>
                  <a:cubicBezTo>
                    <a:pt x="605" y="233"/>
                    <a:pt x="651" y="221"/>
                    <a:pt x="674" y="198"/>
                  </a:cubicBezTo>
                  <a:cubicBezTo>
                    <a:pt x="721" y="187"/>
                    <a:pt x="779" y="187"/>
                    <a:pt x="790" y="163"/>
                  </a:cubicBezTo>
                  <a:cubicBezTo>
                    <a:pt x="872" y="1"/>
                    <a:pt x="1011" y="13"/>
                    <a:pt x="1139" y="13"/>
                  </a:cubicBezTo>
                  <a:cubicBezTo>
                    <a:pt x="1568" y="13"/>
                    <a:pt x="1998" y="13"/>
                    <a:pt x="2450" y="1"/>
                  </a:cubicBezTo>
                  <a:cubicBezTo>
                    <a:pt x="2450" y="13"/>
                    <a:pt x="2450" y="1"/>
                    <a:pt x="2450" y="1"/>
                  </a:cubicBezTo>
                  <a:close/>
                  <a:moveTo>
                    <a:pt x="3751" y="268"/>
                  </a:moveTo>
                  <a:lnTo>
                    <a:pt x="1115" y="268"/>
                  </a:lnTo>
                  <a:cubicBezTo>
                    <a:pt x="988" y="268"/>
                    <a:pt x="872" y="338"/>
                    <a:pt x="813" y="419"/>
                  </a:cubicBezTo>
                  <a:cubicBezTo>
                    <a:pt x="651" y="628"/>
                    <a:pt x="523" y="860"/>
                    <a:pt x="372" y="1081"/>
                  </a:cubicBezTo>
                  <a:cubicBezTo>
                    <a:pt x="361" y="1092"/>
                    <a:pt x="372" y="1139"/>
                    <a:pt x="372" y="1173"/>
                  </a:cubicBezTo>
                  <a:lnTo>
                    <a:pt x="813" y="1173"/>
                  </a:lnTo>
                  <a:cubicBezTo>
                    <a:pt x="895" y="1173"/>
                    <a:pt x="999" y="1197"/>
                    <a:pt x="1080" y="1220"/>
                  </a:cubicBezTo>
                  <a:cubicBezTo>
                    <a:pt x="1208" y="1266"/>
                    <a:pt x="1347" y="1278"/>
                    <a:pt x="1475" y="1278"/>
                  </a:cubicBezTo>
                  <a:cubicBezTo>
                    <a:pt x="1638" y="1278"/>
                    <a:pt x="1789" y="1255"/>
                    <a:pt x="1940" y="1290"/>
                  </a:cubicBezTo>
                  <a:cubicBezTo>
                    <a:pt x="2183" y="1382"/>
                    <a:pt x="2450" y="1348"/>
                    <a:pt x="2694" y="1371"/>
                  </a:cubicBezTo>
                  <a:lnTo>
                    <a:pt x="3878" y="1371"/>
                  </a:lnTo>
                  <a:cubicBezTo>
                    <a:pt x="4029" y="1371"/>
                    <a:pt x="4145" y="1336"/>
                    <a:pt x="4261" y="1197"/>
                  </a:cubicBezTo>
                  <a:cubicBezTo>
                    <a:pt x="4064" y="918"/>
                    <a:pt x="4018" y="558"/>
                    <a:pt x="3751" y="268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22"/>
            <p:cNvSpPr/>
            <p:nvPr/>
          </p:nvSpPr>
          <p:spPr>
            <a:xfrm>
              <a:off x="2056125" y="3778250"/>
              <a:ext cx="11350" cy="9025"/>
            </a:xfrm>
            <a:custGeom>
              <a:avLst/>
              <a:gdLst/>
              <a:ahLst/>
              <a:cxnLst/>
              <a:rect l="l" t="t" r="r" b="b"/>
              <a:pathLst>
                <a:path w="454" h="361" extrusionOk="0">
                  <a:moveTo>
                    <a:pt x="453" y="360"/>
                  </a:moveTo>
                  <a:cubicBezTo>
                    <a:pt x="279" y="348"/>
                    <a:pt x="163" y="279"/>
                    <a:pt x="47" y="221"/>
                  </a:cubicBezTo>
                  <a:cubicBezTo>
                    <a:pt x="12" y="209"/>
                    <a:pt x="0" y="151"/>
                    <a:pt x="12" y="116"/>
                  </a:cubicBezTo>
                  <a:cubicBezTo>
                    <a:pt x="24" y="47"/>
                    <a:pt x="105" y="12"/>
                    <a:pt x="198" y="0"/>
                  </a:cubicBezTo>
                  <a:cubicBezTo>
                    <a:pt x="279" y="0"/>
                    <a:pt x="349" y="12"/>
                    <a:pt x="395" y="93"/>
                  </a:cubicBezTo>
                  <a:cubicBezTo>
                    <a:pt x="407" y="105"/>
                    <a:pt x="407" y="128"/>
                    <a:pt x="407" y="151"/>
                  </a:cubicBezTo>
                  <a:cubicBezTo>
                    <a:pt x="407" y="209"/>
                    <a:pt x="418" y="267"/>
                    <a:pt x="453" y="360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22"/>
            <p:cNvSpPr/>
            <p:nvPr/>
          </p:nvSpPr>
          <p:spPr>
            <a:xfrm>
              <a:off x="2060175" y="3793625"/>
              <a:ext cx="10475" cy="6700"/>
            </a:xfrm>
            <a:custGeom>
              <a:avLst/>
              <a:gdLst/>
              <a:ahLst/>
              <a:cxnLst/>
              <a:rect l="l" t="t" r="r" b="b"/>
              <a:pathLst>
                <a:path w="419" h="268" extrusionOk="0">
                  <a:moveTo>
                    <a:pt x="372" y="0"/>
                  </a:moveTo>
                  <a:cubicBezTo>
                    <a:pt x="384" y="93"/>
                    <a:pt x="407" y="151"/>
                    <a:pt x="419" y="209"/>
                  </a:cubicBezTo>
                  <a:cubicBezTo>
                    <a:pt x="303" y="267"/>
                    <a:pt x="198" y="267"/>
                    <a:pt x="82" y="233"/>
                  </a:cubicBezTo>
                  <a:cubicBezTo>
                    <a:pt x="36" y="209"/>
                    <a:pt x="1" y="151"/>
                    <a:pt x="12" y="117"/>
                  </a:cubicBezTo>
                  <a:cubicBezTo>
                    <a:pt x="12" y="70"/>
                    <a:pt x="59" y="12"/>
                    <a:pt x="94" y="12"/>
                  </a:cubicBezTo>
                  <a:cubicBezTo>
                    <a:pt x="175" y="0"/>
                    <a:pt x="268" y="0"/>
                    <a:pt x="372" y="0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22"/>
            <p:cNvSpPr/>
            <p:nvPr/>
          </p:nvSpPr>
          <p:spPr>
            <a:xfrm>
              <a:off x="2057275" y="3744000"/>
              <a:ext cx="9325" cy="9600"/>
            </a:xfrm>
            <a:custGeom>
              <a:avLst/>
              <a:gdLst/>
              <a:ahLst/>
              <a:cxnLst/>
              <a:rect l="l" t="t" r="r" b="b"/>
              <a:pathLst>
                <a:path w="373" h="384" extrusionOk="0">
                  <a:moveTo>
                    <a:pt x="245" y="383"/>
                  </a:moveTo>
                  <a:cubicBezTo>
                    <a:pt x="175" y="325"/>
                    <a:pt x="94" y="267"/>
                    <a:pt x="59" y="209"/>
                  </a:cubicBezTo>
                  <a:cubicBezTo>
                    <a:pt x="1" y="151"/>
                    <a:pt x="24" y="70"/>
                    <a:pt x="94" y="35"/>
                  </a:cubicBezTo>
                  <a:cubicBezTo>
                    <a:pt x="187" y="0"/>
                    <a:pt x="256" y="0"/>
                    <a:pt x="314" y="82"/>
                  </a:cubicBezTo>
                  <a:cubicBezTo>
                    <a:pt x="372" y="140"/>
                    <a:pt x="361" y="209"/>
                    <a:pt x="314" y="279"/>
                  </a:cubicBezTo>
                  <a:cubicBezTo>
                    <a:pt x="303" y="325"/>
                    <a:pt x="291" y="337"/>
                    <a:pt x="245" y="383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22"/>
            <p:cNvSpPr/>
            <p:nvPr/>
          </p:nvSpPr>
          <p:spPr>
            <a:xfrm>
              <a:off x="2056125" y="3717575"/>
              <a:ext cx="11625" cy="5825"/>
            </a:xfrm>
            <a:custGeom>
              <a:avLst/>
              <a:gdLst/>
              <a:ahLst/>
              <a:cxnLst/>
              <a:rect l="l" t="t" r="r" b="b"/>
              <a:pathLst>
                <a:path w="465" h="233" extrusionOk="0">
                  <a:moveTo>
                    <a:pt x="256" y="233"/>
                  </a:moveTo>
                  <a:cubicBezTo>
                    <a:pt x="93" y="233"/>
                    <a:pt x="0" y="175"/>
                    <a:pt x="12" y="117"/>
                  </a:cubicBezTo>
                  <a:cubicBezTo>
                    <a:pt x="58" y="1"/>
                    <a:pt x="163" y="12"/>
                    <a:pt x="244" y="12"/>
                  </a:cubicBezTo>
                  <a:cubicBezTo>
                    <a:pt x="372" y="1"/>
                    <a:pt x="465" y="59"/>
                    <a:pt x="453" y="129"/>
                  </a:cubicBezTo>
                  <a:cubicBezTo>
                    <a:pt x="453" y="210"/>
                    <a:pt x="372" y="233"/>
                    <a:pt x="256" y="233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22"/>
            <p:cNvSpPr/>
            <p:nvPr/>
          </p:nvSpPr>
          <p:spPr>
            <a:xfrm>
              <a:off x="2056125" y="3703075"/>
              <a:ext cx="9025" cy="5825"/>
            </a:xfrm>
            <a:custGeom>
              <a:avLst/>
              <a:gdLst/>
              <a:ahLst/>
              <a:cxnLst/>
              <a:rect l="l" t="t" r="r" b="b"/>
              <a:pathLst>
                <a:path w="361" h="233" extrusionOk="0">
                  <a:moveTo>
                    <a:pt x="186" y="233"/>
                  </a:moveTo>
                  <a:cubicBezTo>
                    <a:pt x="140" y="221"/>
                    <a:pt x="93" y="221"/>
                    <a:pt x="58" y="198"/>
                  </a:cubicBezTo>
                  <a:cubicBezTo>
                    <a:pt x="24" y="175"/>
                    <a:pt x="0" y="140"/>
                    <a:pt x="0" y="105"/>
                  </a:cubicBezTo>
                  <a:cubicBezTo>
                    <a:pt x="0" y="70"/>
                    <a:pt x="47" y="35"/>
                    <a:pt x="70" y="12"/>
                  </a:cubicBezTo>
                  <a:cubicBezTo>
                    <a:pt x="140" y="0"/>
                    <a:pt x="221" y="0"/>
                    <a:pt x="279" y="12"/>
                  </a:cubicBezTo>
                  <a:cubicBezTo>
                    <a:pt x="302" y="35"/>
                    <a:pt x="360" y="70"/>
                    <a:pt x="360" y="116"/>
                  </a:cubicBezTo>
                  <a:cubicBezTo>
                    <a:pt x="360" y="163"/>
                    <a:pt x="314" y="198"/>
                    <a:pt x="291" y="221"/>
                  </a:cubicBezTo>
                  <a:cubicBezTo>
                    <a:pt x="256" y="233"/>
                    <a:pt x="233" y="233"/>
                    <a:pt x="186" y="233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22"/>
            <p:cNvSpPr/>
            <p:nvPr/>
          </p:nvSpPr>
          <p:spPr>
            <a:xfrm>
              <a:off x="2057275" y="3732100"/>
              <a:ext cx="8150" cy="6400"/>
            </a:xfrm>
            <a:custGeom>
              <a:avLst/>
              <a:gdLst/>
              <a:ahLst/>
              <a:cxnLst/>
              <a:rect l="l" t="t" r="r" b="b"/>
              <a:pathLst>
                <a:path w="326" h="256" extrusionOk="0">
                  <a:moveTo>
                    <a:pt x="152" y="256"/>
                  </a:moveTo>
                  <a:cubicBezTo>
                    <a:pt x="140" y="256"/>
                    <a:pt x="94" y="232"/>
                    <a:pt x="70" y="209"/>
                  </a:cubicBezTo>
                  <a:cubicBezTo>
                    <a:pt x="1" y="163"/>
                    <a:pt x="12" y="58"/>
                    <a:pt x="82" y="35"/>
                  </a:cubicBezTo>
                  <a:cubicBezTo>
                    <a:pt x="117" y="12"/>
                    <a:pt x="152" y="0"/>
                    <a:pt x="198" y="0"/>
                  </a:cubicBezTo>
                  <a:cubicBezTo>
                    <a:pt x="268" y="0"/>
                    <a:pt x="314" y="47"/>
                    <a:pt x="314" y="116"/>
                  </a:cubicBezTo>
                  <a:cubicBezTo>
                    <a:pt x="326" y="198"/>
                    <a:pt x="256" y="256"/>
                    <a:pt x="152" y="256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22"/>
            <p:cNvSpPr/>
            <p:nvPr/>
          </p:nvSpPr>
          <p:spPr>
            <a:xfrm>
              <a:off x="2060775" y="3804075"/>
              <a:ext cx="7550" cy="6125"/>
            </a:xfrm>
            <a:custGeom>
              <a:avLst/>
              <a:gdLst/>
              <a:ahLst/>
              <a:cxnLst/>
              <a:rect l="l" t="t" r="r" b="b"/>
              <a:pathLst>
                <a:path w="302" h="245" extrusionOk="0">
                  <a:moveTo>
                    <a:pt x="174" y="244"/>
                  </a:moveTo>
                  <a:cubicBezTo>
                    <a:pt x="58" y="233"/>
                    <a:pt x="0" y="186"/>
                    <a:pt x="0" y="116"/>
                  </a:cubicBezTo>
                  <a:cubicBezTo>
                    <a:pt x="0" y="47"/>
                    <a:pt x="70" y="0"/>
                    <a:pt x="163" y="12"/>
                  </a:cubicBezTo>
                  <a:cubicBezTo>
                    <a:pt x="232" y="12"/>
                    <a:pt x="302" y="82"/>
                    <a:pt x="279" y="140"/>
                  </a:cubicBezTo>
                  <a:cubicBezTo>
                    <a:pt x="244" y="198"/>
                    <a:pt x="186" y="233"/>
                    <a:pt x="174" y="244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22"/>
            <p:cNvSpPr/>
            <p:nvPr/>
          </p:nvSpPr>
          <p:spPr>
            <a:xfrm>
              <a:off x="2058150" y="3762575"/>
              <a:ext cx="5550" cy="6700"/>
            </a:xfrm>
            <a:custGeom>
              <a:avLst/>
              <a:gdLst/>
              <a:ahLst/>
              <a:cxnLst/>
              <a:rect l="l" t="t" r="r" b="b"/>
              <a:pathLst>
                <a:path w="222" h="268" extrusionOk="0">
                  <a:moveTo>
                    <a:pt x="105" y="267"/>
                  </a:moveTo>
                  <a:cubicBezTo>
                    <a:pt x="82" y="221"/>
                    <a:pt x="35" y="174"/>
                    <a:pt x="12" y="140"/>
                  </a:cubicBezTo>
                  <a:cubicBezTo>
                    <a:pt x="1" y="82"/>
                    <a:pt x="35" y="35"/>
                    <a:pt x="93" y="23"/>
                  </a:cubicBezTo>
                  <a:cubicBezTo>
                    <a:pt x="152" y="0"/>
                    <a:pt x="221" y="35"/>
                    <a:pt x="221" y="93"/>
                  </a:cubicBezTo>
                  <a:cubicBezTo>
                    <a:pt x="221" y="163"/>
                    <a:pt x="198" y="221"/>
                    <a:pt x="105" y="267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22"/>
            <p:cNvSpPr/>
            <p:nvPr/>
          </p:nvSpPr>
          <p:spPr>
            <a:xfrm>
              <a:off x="2065125" y="3819450"/>
              <a:ext cx="6100" cy="5250"/>
            </a:xfrm>
            <a:custGeom>
              <a:avLst/>
              <a:gdLst/>
              <a:ahLst/>
              <a:cxnLst/>
              <a:rect l="l" t="t" r="r" b="b"/>
              <a:pathLst>
                <a:path w="244" h="210" extrusionOk="0">
                  <a:moveTo>
                    <a:pt x="244" y="82"/>
                  </a:moveTo>
                  <a:cubicBezTo>
                    <a:pt x="232" y="163"/>
                    <a:pt x="163" y="210"/>
                    <a:pt x="93" y="198"/>
                  </a:cubicBezTo>
                  <a:cubicBezTo>
                    <a:pt x="35" y="175"/>
                    <a:pt x="0" y="140"/>
                    <a:pt x="12" y="94"/>
                  </a:cubicBezTo>
                  <a:cubicBezTo>
                    <a:pt x="47" y="24"/>
                    <a:pt x="105" y="1"/>
                    <a:pt x="163" y="24"/>
                  </a:cubicBezTo>
                  <a:cubicBezTo>
                    <a:pt x="186" y="12"/>
                    <a:pt x="221" y="47"/>
                    <a:pt x="244" y="82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69" name="Google Shape;1269;p22"/>
          <p:cNvGrpSpPr/>
          <p:nvPr/>
        </p:nvGrpSpPr>
        <p:grpSpPr>
          <a:xfrm rot="897778">
            <a:off x="7790034" y="1701916"/>
            <a:ext cx="540259" cy="223794"/>
            <a:chOff x="2333000" y="3750375"/>
            <a:chExt cx="157050" cy="65050"/>
          </a:xfrm>
        </p:grpSpPr>
        <p:sp>
          <p:nvSpPr>
            <p:cNvPr id="1270" name="Google Shape;1270;p22"/>
            <p:cNvSpPr/>
            <p:nvPr/>
          </p:nvSpPr>
          <p:spPr>
            <a:xfrm>
              <a:off x="2337650" y="3767800"/>
              <a:ext cx="81875" cy="45300"/>
            </a:xfrm>
            <a:custGeom>
              <a:avLst/>
              <a:gdLst/>
              <a:ahLst/>
              <a:cxnLst/>
              <a:rect l="l" t="t" r="r" b="b"/>
              <a:pathLst>
                <a:path w="3275" h="1812" extrusionOk="0">
                  <a:moveTo>
                    <a:pt x="1509" y="1231"/>
                  </a:moveTo>
                  <a:cubicBezTo>
                    <a:pt x="1266" y="1242"/>
                    <a:pt x="999" y="1242"/>
                    <a:pt x="778" y="1126"/>
                  </a:cubicBezTo>
                  <a:cubicBezTo>
                    <a:pt x="581" y="1022"/>
                    <a:pt x="430" y="836"/>
                    <a:pt x="395" y="627"/>
                  </a:cubicBezTo>
                  <a:cubicBezTo>
                    <a:pt x="349" y="407"/>
                    <a:pt x="407" y="174"/>
                    <a:pt x="546" y="0"/>
                  </a:cubicBezTo>
                  <a:cubicBezTo>
                    <a:pt x="407" y="116"/>
                    <a:pt x="151" y="186"/>
                    <a:pt x="0" y="302"/>
                  </a:cubicBezTo>
                  <a:cubicBezTo>
                    <a:pt x="0" y="650"/>
                    <a:pt x="140" y="987"/>
                    <a:pt x="291" y="1300"/>
                  </a:cubicBezTo>
                  <a:cubicBezTo>
                    <a:pt x="372" y="1475"/>
                    <a:pt x="534" y="1614"/>
                    <a:pt x="708" y="1684"/>
                  </a:cubicBezTo>
                  <a:cubicBezTo>
                    <a:pt x="883" y="1753"/>
                    <a:pt x="1092" y="1765"/>
                    <a:pt x="1277" y="1788"/>
                  </a:cubicBezTo>
                  <a:cubicBezTo>
                    <a:pt x="1893" y="1811"/>
                    <a:pt x="2601" y="1695"/>
                    <a:pt x="3216" y="1614"/>
                  </a:cubicBezTo>
                  <a:cubicBezTo>
                    <a:pt x="3251" y="1451"/>
                    <a:pt x="3251" y="1242"/>
                    <a:pt x="3274" y="1091"/>
                  </a:cubicBezTo>
                  <a:cubicBezTo>
                    <a:pt x="2694" y="1161"/>
                    <a:pt x="2102" y="1208"/>
                    <a:pt x="1509" y="123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22"/>
            <p:cNvSpPr/>
            <p:nvPr/>
          </p:nvSpPr>
          <p:spPr>
            <a:xfrm>
              <a:off x="2420950" y="3757625"/>
              <a:ext cx="60975" cy="47050"/>
            </a:xfrm>
            <a:custGeom>
              <a:avLst/>
              <a:gdLst/>
              <a:ahLst/>
              <a:cxnLst/>
              <a:rect l="l" t="t" r="r" b="b"/>
              <a:pathLst>
                <a:path w="2439" h="1882" extrusionOk="0">
                  <a:moveTo>
                    <a:pt x="0" y="24"/>
                  </a:moveTo>
                  <a:cubicBezTo>
                    <a:pt x="441" y="24"/>
                    <a:pt x="871" y="1"/>
                    <a:pt x="1300" y="47"/>
                  </a:cubicBezTo>
                  <a:cubicBezTo>
                    <a:pt x="1567" y="59"/>
                    <a:pt x="1846" y="140"/>
                    <a:pt x="2113" y="256"/>
                  </a:cubicBezTo>
                  <a:cubicBezTo>
                    <a:pt x="2183" y="291"/>
                    <a:pt x="2241" y="349"/>
                    <a:pt x="2287" y="419"/>
                  </a:cubicBezTo>
                  <a:cubicBezTo>
                    <a:pt x="2322" y="512"/>
                    <a:pt x="2368" y="581"/>
                    <a:pt x="2403" y="663"/>
                  </a:cubicBezTo>
                  <a:cubicBezTo>
                    <a:pt x="2426" y="721"/>
                    <a:pt x="2438" y="814"/>
                    <a:pt x="2426" y="872"/>
                  </a:cubicBezTo>
                  <a:cubicBezTo>
                    <a:pt x="2415" y="999"/>
                    <a:pt x="2368" y="1127"/>
                    <a:pt x="2322" y="1243"/>
                  </a:cubicBezTo>
                  <a:cubicBezTo>
                    <a:pt x="2287" y="1359"/>
                    <a:pt x="2241" y="1475"/>
                    <a:pt x="2125" y="1533"/>
                  </a:cubicBezTo>
                  <a:cubicBezTo>
                    <a:pt x="2020" y="1591"/>
                    <a:pt x="1939" y="1673"/>
                    <a:pt x="1788" y="1626"/>
                  </a:cubicBezTo>
                  <a:cubicBezTo>
                    <a:pt x="1649" y="1591"/>
                    <a:pt x="1486" y="1615"/>
                    <a:pt x="1335" y="1696"/>
                  </a:cubicBezTo>
                  <a:cubicBezTo>
                    <a:pt x="1300" y="1731"/>
                    <a:pt x="1219" y="1742"/>
                    <a:pt x="1161" y="1754"/>
                  </a:cubicBezTo>
                  <a:cubicBezTo>
                    <a:pt x="871" y="1754"/>
                    <a:pt x="615" y="1870"/>
                    <a:pt x="325" y="1858"/>
                  </a:cubicBezTo>
                  <a:cubicBezTo>
                    <a:pt x="256" y="1858"/>
                    <a:pt x="163" y="1870"/>
                    <a:pt x="93" y="1882"/>
                  </a:cubicBezTo>
                  <a:cubicBezTo>
                    <a:pt x="47" y="1789"/>
                    <a:pt x="81" y="1707"/>
                    <a:pt x="116" y="1638"/>
                  </a:cubicBezTo>
                  <a:cubicBezTo>
                    <a:pt x="232" y="1475"/>
                    <a:pt x="232" y="1301"/>
                    <a:pt x="232" y="1115"/>
                  </a:cubicBezTo>
                  <a:cubicBezTo>
                    <a:pt x="232" y="605"/>
                    <a:pt x="232" y="605"/>
                    <a:pt x="23" y="117"/>
                  </a:cubicBezTo>
                  <a:cubicBezTo>
                    <a:pt x="12" y="105"/>
                    <a:pt x="12" y="71"/>
                    <a:pt x="0" y="24"/>
                  </a:cubicBezTo>
                  <a:close/>
                  <a:moveTo>
                    <a:pt x="1951" y="488"/>
                  </a:moveTo>
                  <a:cubicBezTo>
                    <a:pt x="1858" y="361"/>
                    <a:pt x="1788" y="291"/>
                    <a:pt x="1672" y="291"/>
                  </a:cubicBezTo>
                  <a:cubicBezTo>
                    <a:pt x="1382" y="291"/>
                    <a:pt x="1091" y="303"/>
                    <a:pt x="801" y="314"/>
                  </a:cubicBezTo>
                  <a:cubicBezTo>
                    <a:pt x="778" y="314"/>
                    <a:pt x="720" y="338"/>
                    <a:pt x="732" y="419"/>
                  </a:cubicBezTo>
                  <a:cubicBezTo>
                    <a:pt x="755" y="430"/>
                    <a:pt x="801" y="454"/>
                    <a:pt x="848" y="465"/>
                  </a:cubicBezTo>
                  <a:cubicBezTo>
                    <a:pt x="987" y="477"/>
                    <a:pt x="1126" y="477"/>
                    <a:pt x="1266" y="477"/>
                  </a:cubicBezTo>
                  <a:cubicBezTo>
                    <a:pt x="1440" y="477"/>
                    <a:pt x="1625" y="465"/>
                    <a:pt x="1800" y="535"/>
                  </a:cubicBezTo>
                  <a:cubicBezTo>
                    <a:pt x="1846" y="535"/>
                    <a:pt x="1892" y="512"/>
                    <a:pt x="1951" y="488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22"/>
            <p:cNvSpPr/>
            <p:nvPr/>
          </p:nvSpPr>
          <p:spPr>
            <a:xfrm>
              <a:off x="2333000" y="3750375"/>
              <a:ext cx="157050" cy="65050"/>
            </a:xfrm>
            <a:custGeom>
              <a:avLst/>
              <a:gdLst/>
              <a:ahLst/>
              <a:cxnLst/>
              <a:rect l="l" t="t" r="r" b="b"/>
              <a:pathLst>
                <a:path w="6282" h="2602" extrusionOk="0">
                  <a:moveTo>
                    <a:pt x="3774" y="12"/>
                  </a:moveTo>
                  <a:cubicBezTo>
                    <a:pt x="4017" y="12"/>
                    <a:pt x="4261" y="24"/>
                    <a:pt x="4505" y="12"/>
                  </a:cubicBezTo>
                  <a:cubicBezTo>
                    <a:pt x="4842" y="1"/>
                    <a:pt x="5167" y="59"/>
                    <a:pt x="5469" y="152"/>
                  </a:cubicBezTo>
                  <a:cubicBezTo>
                    <a:pt x="5492" y="175"/>
                    <a:pt x="5527" y="186"/>
                    <a:pt x="5550" y="186"/>
                  </a:cubicBezTo>
                  <a:cubicBezTo>
                    <a:pt x="5817" y="198"/>
                    <a:pt x="5956" y="361"/>
                    <a:pt x="6072" y="570"/>
                  </a:cubicBezTo>
                  <a:cubicBezTo>
                    <a:pt x="6177" y="720"/>
                    <a:pt x="6281" y="895"/>
                    <a:pt x="6246" y="1104"/>
                  </a:cubicBezTo>
                  <a:cubicBezTo>
                    <a:pt x="6235" y="1301"/>
                    <a:pt x="6177" y="1498"/>
                    <a:pt x="6119" y="1696"/>
                  </a:cubicBezTo>
                  <a:cubicBezTo>
                    <a:pt x="6061" y="1881"/>
                    <a:pt x="5898" y="2021"/>
                    <a:pt x="5747" y="2114"/>
                  </a:cubicBezTo>
                  <a:cubicBezTo>
                    <a:pt x="5701" y="2148"/>
                    <a:pt x="5631" y="2160"/>
                    <a:pt x="5585" y="2206"/>
                  </a:cubicBezTo>
                  <a:cubicBezTo>
                    <a:pt x="5515" y="2276"/>
                    <a:pt x="5422" y="2288"/>
                    <a:pt x="5318" y="2264"/>
                  </a:cubicBezTo>
                  <a:cubicBezTo>
                    <a:pt x="5225" y="2218"/>
                    <a:pt x="5120" y="2253"/>
                    <a:pt x="5016" y="2264"/>
                  </a:cubicBezTo>
                  <a:cubicBezTo>
                    <a:pt x="4842" y="2288"/>
                    <a:pt x="4679" y="2346"/>
                    <a:pt x="4505" y="2381"/>
                  </a:cubicBezTo>
                  <a:cubicBezTo>
                    <a:pt x="4412" y="2392"/>
                    <a:pt x="4296" y="2404"/>
                    <a:pt x="4180" y="2404"/>
                  </a:cubicBezTo>
                  <a:cubicBezTo>
                    <a:pt x="4017" y="2404"/>
                    <a:pt x="3866" y="2404"/>
                    <a:pt x="3727" y="2450"/>
                  </a:cubicBezTo>
                  <a:cubicBezTo>
                    <a:pt x="3553" y="2497"/>
                    <a:pt x="3367" y="2508"/>
                    <a:pt x="3170" y="2508"/>
                  </a:cubicBezTo>
                  <a:cubicBezTo>
                    <a:pt x="3054" y="2508"/>
                    <a:pt x="2926" y="2508"/>
                    <a:pt x="2810" y="2555"/>
                  </a:cubicBezTo>
                  <a:cubicBezTo>
                    <a:pt x="2740" y="2578"/>
                    <a:pt x="2647" y="2578"/>
                    <a:pt x="2566" y="2578"/>
                  </a:cubicBezTo>
                  <a:cubicBezTo>
                    <a:pt x="2171" y="2578"/>
                    <a:pt x="1765" y="2601"/>
                    <a:pt x="1370" y="2578"/>
                  </a:cubicBezTo>
                  <a:cubicBezTo>
                    <a:pt x="1022" y="2578"/>
                    <a:pt x="720" y="2462"/>
                    <a:pt x="430" y="2276"/>
                  </a:cubicBezTo>
                  <a:cubicBezTo>
                    <a:pt x="360" y="2230"/>
                    <a:pt x="302" y="2172"/>
                    <a:pt x="256" y="2102"/>
                  </a:cubicBezTo>
                  <a:cubicBezTo>
                    <a:pt x="117" y="1847"/>
                    <a:pt x="1" y="1568"/>
                    <a:pt x="35" y="1266"/>
                  </a:cubicBezTo>
                  <a:cubicBezTo>
                    <a:pt x="59" y="1162"/>
                    <a:pt x="93" y="1045"/>
                    <a:pt x="151" y="953"/>
                  </a:cubicBezTo>
                  <a:cubicBezTo>
                    <a:pt x="291" y="767"/>
                    <a:pt x="442" y="593"/>
                    <a:pt x="662" y="477"/>
                  </a:cubicBezTo>
                  <a:cubicBezTo>
                    <a:pt x="778" y="419"/>
                    <a:pt x="906" y="372"/>
                    <a:pt x="1022" y="303"/>
                  </a:cubicBezTo>
                  <a:cubicBezTo>
                    <a:pt x="1161" y="210"/>
                    <a:pt x="1301" y="175"/>
                    <a:pt x="1463" y="186"/>
                  </a:cubicBezTo>
                  <a:lnTo>
                    <a:pt x="1521" y="186"/>
                  </a:lnTo>
                  <a:cubicBezTo>
                    <a:pt x="1754" y="105"/>
                    <a:pt x="1986" y="105"/>
                    <a:pt x="2218" y="117"/>
                  </a:cubicBezTo>
                  <a:cubicBezTo>
                    <a:pt x="2241" y="117"/>
                    <a:pt x="2276" y="117"/>
                    <a:pt x="2299" y="105"/>
                  </a:cubicBezTo>
                  <a:cubicBezTo>
                    <a:pt x="2473" y="1"/>
                    <a:pt x="2659" y="24"/>
                    <a:pt x="2845" y="24"/>
                  </a:cubicBezTo>
                  <a:cubicBezTo>
                    <a:pt x="3147" y="12"/>
                    <a:pt x="3460" y="12"/>
                    <a:pt x="3774" y="12"/>
                  </a:cubicBezTo>
                  <a:close/>
                  <a:moveTo>
                    <a:pt x="3263" y="2218"/>
                  </a:moveTo>
                  <a:cubicBezTo>
                    <a:pt x="3321" y="2055"/>
                    <a:pt x="3379" y="1916"/>
                    <a:pt x="3437" y="1788"/>
                  </a:cubicBezTo>
                  <a:cubicBezTo>
                    <a:pt x="3541" y="1568"/>
                    <a:pt x="3541" y="1162"/>
                    <a:pt x="3448" y="918"/>
                  </a:cubicBezTo>
                  <a:cubicBezTo>
                    <a:pt x="3402" y="813"/>
                    <a:pt x="3390" y="697"/>
                    <a:pt x="3321" y="604"/>
                  </a:cubicBezTo>
                  <a:cubicBezTo>
                    <a:pt x="3135" y="361"/>
                    <a:pt x="2856" y="244"/>
                    <a:pt x="2566" y="337"/>
                  </a:cubicBezTo>
                  <a:cubicBezTo>
                    <a:pt x="2357" y="395"/>
                    <a:pt x="2160" y="395"/>
                    <a:pt x="1951" y="407"/>
                  </a:cubicBezTo>
                  <a:cubicBezTo>
                    <a:pt x="1916" y="407"/>
                    <a:pt x="1846" y="407"/>
                    <a:pt x="1812" y="419"/>
                  </a:cubicBezTo>
                  <a:cubicBezTo>
                    <a:pt x="1649" y="488"/>
                    <a:pt x="1487" y="465"/>
                    <a:pt x="1336" y="511"/>
                  </a:cubicBezTo>
                  <a:cubicBezTo>
                    <a:pt x="1173" y="546"/>
                    <a:pt x="1022" y="686"/>
                    <a:pt x="871" y="720"/>
                  </a:cubicBezTo>
                  <a:cubicBezTo>
                    <a:pt x="709" y="767"/>
                    <a:pt x="604" y="871"/>
                    <a:pt x="500" y="987"/>
                  </a:cubicBezTo>
                  <a:cubicBezTo>
                    <a:pt x="384" y="1104"/>
                    <a:pt x="302" y="1243"/>
                    <a:pt x="326" y="1417"/>
                  </a:cubicBezTo>
                  <a:cubicBezTo>
                    <a:pt x="360" y="1626"/>
                    <a:pt x="418" y="1847"/>
                    <a:pt x="546" y="2021"/>
                  </a:cubicBezTo>
                  <a:cubicBezTo>
                    <a:pt x="558" y="2032"/>
                    <a:pt x="581" y="2044"/>
                    <a:pt x="593" y="2044"/>
                  </a:cubicBezTo>
                  <a:cubicBezTo>
                    <a:pt x="836" y="2206"/>
                    <a:pt x="1115" y="2276"/>
                    <a:pt x="1405" y="2288"/>
                  </a:cubicBezTo>
                  <a:cubicBezTo>
                    <a:pt x="1777" y="2323"/>
                    <a:pt x="2160" y="2311"/>
                    <a:pt x="2531" y="2311"/>
                  </a:cubicBezTo>
                  <a:cubicBezTo>
                    <a:pt x="2578" y="2311"/>
                    <a:pt x="2624" y="2311"/>
                    <a:pt x="2647" y="2288"/>
                  </a:cubicBezTo>
                  <a:cubicBezTo>
                    <a:pt x="2856" y="2218"/>
                    <a:pt x="3042" y="2218"/>
                    <a:pt x="3263" y="2218"/>
                  </a:cubicBezTo>
                  <a:close/>
                  <a:moveTo>
                    <a:pt x="3518" y="314"/>
                  </a:moveTo>
                  <a:cubicBezTo>
                    <a:pt x="3541" y="361"/>
                    <a:pt x="3541" y="395"/>
                    <a:pt x="3553" y="419"/>
                  </a:cubicBezTo>
                  <a:cubicBezTo>
                    <a:pt x="3774" y="895"/>
                    <a:pt x="3774" y="895"/>
                    <a:pt x="3774" y="1417"/>
                  </a:cubicBezTo>
                  <a:cubicBezTo>
                    <a:pt x="3774" y="1614"/>
                    <a:pt x="3750" y="1788"/>
                    <a:pt x="3657" y="1939"/>
                  </a:cubicBezTo>
                  <a:cubicBezTo>
                    <a:pt x="3611" y="2021"/>
                    <a:pt x="3565" y="2090"/>
                    <a:pt x="3623" y="2195"/>
                  </a:cubicBezTo>
                  <a:cubicBezTo>
                    <a:pt x="3692" y="2172"/>
                    <a:pt x="3785" y="2160"/>
                    <a:pt x="3855" y="2160"/>
                  </a:cubicBezTo>
                  <a:cubicBezTo>
                    <a:pt x="4145" y="2172"/>
                    <a:pt x="4412" y="2055"/>
                    <a:pt x="4702" y="2055"/>
                  </a:cubicBezTo>
                  <a:cubicBezTo>
                    <a:pt x="4760" y="2055"/>
                    <a:pt x="4830" y="2044"/>
                    <a:pt x="4876" y="1997"/>
                  </a:cubicBezTo>
                  <a:cubicBezTo>
                    <a:pt x="5016" y="1916"/>
                    <a:pt x="5178" y="1905"/>
                    <a:pt x="5318" y="1928"/>
                  </a:cubicBezTo>
                  <a:cubicBezTo>
                    <a:pt x="5469" y="1963"/>
                    <a:pt x="5550" y="1881"/>
                    <a:pt x="5654" y="1847"/>
                  </a:cubicBezTo>
                  <a:cubicBezTo>
                    <a:pt x="5782" y="1788"/>
                    <a:pt x="5817" y="1672"/>
                    <a:pt x="5863" y="1556"/>
                  </a:cubicBezTo>
                  <a:cubicBezTo>
                    <a:pt x="5898" y="1417"/>
                    <a:pt x="5933" y="1301"/>
                    <a:pt x="5956" y="1173"/>
                  </a:cubicBezTo>
                  <a:cubicBezTo>
                    <a:pt x="5979" y="1104"/>
                    <a:pt x="5956" y="1022"/>
                    <a:pt x="5933" y="976"/>
                  </a:cubicBezTo>
                  <a:cubicBezTo>
                    <a:pt x="5898" y="883"/>
                    <a:pt x="5840" y="813"/>
                    <a:pt x="5817" y="720"/>
                  </a:cubicBezTo>
                  <a:cubicBezTo>
                    <a:pt x="5782" y="639"/>
                    <a:pt x="5724" y="593"/>
                    <a:pt x="5643" y="558"/>
                  </a:cubicBezTo>
                  <a:cubicBezTo>
                    <a:pt x="5376" y="442"/>
                    <a:pt x="5109" y="361"/>
                    <a:pt x="4830" y="349"/>
                  </a:cubicBezTo>
                  <a:cubicBezTo>
                    <a:pt x="4389" y="291"/>
                    <a:pt x="3959" y="314"/>
                    <a:pt x="3518" y="314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22"/>
            <p:cNvSpPr/>
            <p:nvPr/>
          </p:nvSpPr>
          <p:spPr>
            <a:xfrm>
              <a:off x="2361150" y="3766925"/>
              <a:ext cx="45600" cy="9025"/>
            </a:xfrm>
            <a:custGeom>
              <a:avLst/>
              <a:gdLst/>
              <a:ahLst/>
              <a:cxnLst/>
              <a:rect l="l" t="t" r="r" b="b"/>
              <a:pathLst>
                <a:path w="1824" h="361" extrusionOk="0">
                  <a:moveTo>
                    <a:pt x="1823" y="267"/>
                  </a:moveTo>
                  <a:cubicBezTo>
                    <a:pt x="1684" y="325"/>
                    <a:pt x="1580" y="314"/>
                    <a:pt x="1498" y="267"/>
                  </a:cubicBezTo>
                  <a:cubicBezTo>
                    <a:pt x="1266" y="140"/>
                    <a:pt x="1080" y="198"/>
                    <a:pt x="883" y="349"/>
                  </a:cubicBezTo>
                  <a:cubicBezTo>
                    <a:pt x="697" y="279"/>
                    <a:pt x="523" y="256"/>
                    <a:pt x="326" y="325"/>
                  </a:cubicBezTo>
                  <a:cubicBezTo>
                    <a:pt x="233" y="349"/>
                    <a:pt x="117" y="349"/>
                    <a:pt x="1" y="360"/>
                  </a:cubicBezTo>
                  <a:cubicBezTo>
                    <a:pt x="47" y="279"/>
                    <a:pt x="70" y="221"/>
                    <a:pt x="163" y="186"/>
                  </a:cubicBezTo>
                  <a:cubicBezTo>
                    <a:pt x="361" y="128"/>
                    <a:pt x="569" y="58"/>
                    <a:pt x="778" y="70"/>
                  </a:cubicBezTo>
                  <a:cubicBezTo>
                    <a:pt x="860" y="70"/>
                    <a:pt x="941" y="47"/>
                    <a:pt x="1011" y="35"/>
                  </a:cubicBezTo>
                  <a:cubicBezTo>
                    <a:pt x="1115" y="24"/>
                    <a:pt x="1220" y="0"/>
                    <a:pt x="1324" y="0"/>
                  </a:cubicBezTo>
                  <a:cubicBezTo>
                    <a:pt x="1359" y="0"/>
                    <a:pt x="1429" y="35"/>
                    <a:pt x="1452" y="58"/>
                  </a:cubicBezTo>
                  <a:cubicBezTo>
                    <a:pt x="1510" y="163"/>
                    <a:pt x="1591" y="186"/>
                    <a:pt x="1707" y="186"/>
                  </a:cubicBezTo>
                  <a:cubicBezTo>
                    <a:pt x="1730" y="209"/>
                    <a:pt x="1754" y="233"/>
                    <a:pt x="1823" y="267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22"/>
            <p:cNvSpPr/>
            <p:nvPr/>
          </p:nvSpPr>
          <p:spPr>
            <a:xfrm>
              <a:off x="2439225" y="3764600"/>
              <a:ext cx="30500" cy="6400"/>
            </a:xfrm>
            <a:custGeom>
              <a:avLst/>
              <a:gdLst/>
              <a:ahLst/>
              <a:cxnLst/>
              <a:rect l="l" t="t" r="r" b="b"/>
              <a:pathLst>
                <a:path w="1220" h="256" extrusionOk="0">
                  <a:moveTo>
                    <a:pt x="1220" y="209"/>
                  </a:moveTo>
                  <a:cubicBezTo>
                    <a:pt x="1161" y="233"/>
                    <a:pt x="1115" y="256"/>
                    <a:pt x="1092" y="244"/>
                  </a:cubicBezTo>
                  <a:cubicBezTo>
                    <a:pt x="918" y="175"/>
                    <a:pt x="720" y="198"/>
                    <a:pt x="546" y="186"/>
                  </a:cubicBezTo>
                  <a:cubicBezTo>
                    <a:pt x="407" y="186"/>
                    <a:pt x="256" y="186"/>
                    <a:pt x="128" y="175"/>
                  </a:cubicBezTo>
                  <a:cubicBezTo>
                    <a:pt x="82" y="175"/>
                    <a:pt x="47" y="140"/>
                    <a:pt x="12" y="128"/>
                  </a:cubicBezTo>
                  <a:cubicBezTo>
                    <a:pt x="1" y="59"/>
                    <a:pt x="47" y="24"/>
                    <a:pt x="82" y="24"/>
                  </a:cubicBezTo>
                  <a:cubicBezTo>
                    <a:pt x="372" y="12"/>
                    <a:pt x="662" y="1"/>
                    <a:pt x="952" y="1"/>
                  </a:cubicBezTo>
                  <a:cubicBezTo>
                    <a:pt x="1057" y="12"/>
                    <a:pt x="1127" y="82"/>
                    <a:pt x="1220" y="209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6" name="Google Shape;1276;p23"/>
          <p:cNvSpPr txBox="1">
            <a:spLocks noGrp="1"/>
          </p:cNvSpPr>
          <p:nvPr>
            <p:ph type="subTitle" idx="1"/>
          </p:nvPr>
        </p:nvSpPr>
        <p:spPr>
          <a:xfrm>
            <a:off x="1154149" y="2241096"/>
            <a:ext cx="3054000" cy="143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None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 Condensed"/>
              <a:buNone/>
              <a:defRPr sz="17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 Condensed"/>
              <a:buNone/>
              <a:defRPr sz="17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 Condensed"/>
              <a:buNone/>
              <a:defRPr sz="17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 Condensed"/>
              <a:buNone/>
              <a:defRPr sz="17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 Condensed"/>
              <a:buNone/>
              <a:defRPr sz="17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 Condensed"/>
              <a:buNone/>
              <a:defRPr sz="17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 Condensed"/>
              <a:buNone/>
              <a:defRPr sz="17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 Condensed"/>
              <a:buNone/>
              <a:defRPr sz="17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1277" name="Google Shape;1277;p23"/>
          <p:cNvSpPr txBox="1">
            <a:spLocks noGrp="1"/>
          </p:cNvSpPr>
          <p:nvPr>
            <p:ph type="ctrTitle"/>
          </p:nvPr>
        </p:nvSpPr>
        <p:spPr>
          <a:xfrm>
            <a:off x="1220742" y="1706058"/>
            <a:ext cx="2916900" cy="64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sz="4000" b="1">
                <a:latin typeface="Neucha"/>
                <a:ea typeface="Neucha"/>
                <a:cs typeface="Neucha"/>
                <a:sym typeface="Neuch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sz="3000" b="1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sz="3000" b="1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sz="3000" b="1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sz="3000" b="1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sz="3000" b="1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sz="3000" b="1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sz="3000" b="1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sz="3000" b="1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>
            <a:endParaRPr/>
          </a:p>
        </p:txBody>
      </p:sp>
      <p:grpSp>
        <p:nvGrpSpPr>
          <p:cNvPr id="1278" name="Google Shape;1278;p23"/>
          <p:cNvGrpSpPr/>
          <p:nvPr/>
        </p:nvGrpSpPr>
        <p:grpSpPr>
          <a:xfrm rot="-4458744">
            <a:off x="6837600" y="3805676"/>
            <a:ext cx="394600" cy="1330542"/>
            <a:chOff x="954700" y="3672025"/>
            <a:chExt cx="106825" cy="360200"/>
          </a:xfrm>
        </p:grpSpPr>
        <p:sp>
          <p:nvSpPr>
            <p:cNvPr id="1279" name="Google Shape;1279;p23"/>
            <p:cNvSpPr/>
            <p:nvPr/>
          </p:nvSpPr>
          <p:spPr>
            <a:xfrm>
              <a:off x="954700" y="3672025"/>
              <a:ext cx="106825" cy="360200"/>
            </a:xfrm>
            <a:custGeom>
              <a:avLst/>
              <a:gdLst/>
              <a:ahLst/>
              <a:cxnLst/>
              <a:rect l="l" t="t" r="r" b="b"/>
              <a:pathLst>
                <a:path w="4273" h="14408" extrusionOk="0">
                  <a:moveTo>
                    <a:pt x="2276" y="0"/>
                  </a:moveTo>
                  <a:cubicBezTo>
                    <a:pt x="2392" y="81"/>
                    <a:pt x="2380" y="186"/>
                    <a:pt x="2380" y="290"/>
                  </a:cubicBezTo>
                  <a:cubicBezTo>
                    <a:pt x="2380" y="650"/>
                    <a:pt x="2392" y="999"/>
                    <a:pt x="2392" y="1358"/>
                  </a:cubicBezTo>
                  <a:cubicBezTo>
                    <a:pt x="2392" y="2078"/>
                    <a:pt x="2392" y="2798"/>
                    <a:pt x="2403" y="3506"/>
                  </a:cubicBezTo>
                  <a:cubicBezTo>
                    <a:pt x="2403" y="3622"/>
                    <a:pt x="2392" y="3727"/>
                    <a:pt x="2450" y="3854"/>
                  </a:cubicBezTo>
                  <a:cubicBezTo>
                    <a:pt x="2636" y="3854"/>
                    <a:pt x="2810" y="3889"/>
                    <a:pt x="2984" y="3947"/>
                  </a:cubicBezTo>
                  <a:cubicBezTo>
                    <a:pt x="3100" y="3982"/>
                    <a:pt x="3146" y="4063"/>
                    <a:pt x="3158" y="4156"/>
                  </a:cubicBezTo>
                  <a:lnTo>
                    <a:pt x="3158" y="4470"/>
                  </a:lnTo>
                  <a:cubicBezTo>
                    <a:pt x="3158" y="4574"/>
                    <a:pt x="3170" y="4667"/>
                    <a:pt x="3170" y="4772"/>
                  </a:cubicBezTo>
                  <a:cubicBezTo>
                    <a:pt x="3228" y="4783"/>
                    <a:pt x="3286" y="4783"/>
                    <a:pt x="3332" y="4806"/>
                  </a:cubicBezTo>
                  <a:cubicBezTo>
                    <a:pt x="3437" y="4830"/>
                    <a:pt x="3506" y="4888"/>
                    <a:pt x="3541" y="4981"/>
                  </a:cubicBezTo>
                  <a:cubicBezTo>
                    <a:pt x="3599" y="5131"/>
                    <a:pt x="3669" y="5294"/>
                    <a:pt x="3669" y="5468"/>
                  </a:cubicBezTo>
                  <a:cubicBezTo>
                    <a:pt x="3669" y="6606"/>
                    <a:pt x="3669" y="7732"/>
                    <a:pt x="3680" y="8881"/>
                  </a:cubicBezTo>
                  <a:cubicBezTo>
                    <a:pt x="3680" y="8997"/>
                    <a:pt x="3657" y="9125"/>
                    <a:pt x="3634" y="9241"/>
                  </a:cubicBezTo>
                  <a:cubicBezTo>
                    <a:pt x="3634" y="9276"/>
                    <a:pt x="3611" y="9299"/>
                    <a:pt x="3611" y="9334"/>
                  </a:cubicBezTo>
                  <a:cubicBezTo>
                    <a:pt x="3622" y="9636"/>
                    <a:pt x="3541" y="9938"/>
                    <a:pt x="3564" y="10239"/>
                  </a:cubicBezTo>
                  <a:cubicBezTo>
                    <a:pt x="3576" y="10437"/>
                    <a:pt x="3576" y="10611"/>
                    <a:pt x="3576" y="10797"/>
                  </a:cubicBezTo>
                  <a:cubicBezTo>
                    <a:pt x="3576" y="10901"/>
                    <a:pt x="3599" y="10994"/>
                    <a:pt x="3599" y="11110"/>
                  </a:cubicBezTo>
                  <a:cubicBezTo>
                    <a:pt x="3808" y="11099"/>
                    <a:pt x="3982" y="11168"/>
                    <a:pt x="4133" y="11308"/>
                  </a:cubicBezTo>
                  <a:cubicBezTo>
                    <a:pt x="4180" y="11342"/>
                    <a:pt x="4214" y="11389"/>
                    <a:pt x="4238" y="11447"/>
                  </a:cubicBezTo>
                  <a:cubicBezTo>
                    <a:pt x="4272" y="11691"/>
                    <a:pt x="4214" y="11923"/>
                    <a:pt x="4122" y="12155"/>
                  </a:cubicBezTo>
                  <a:cubicBezTo>
                    <a:pt x="4075" y="12248"/>
                    <a:pt x="4005" y="12306"/>
                    <a:pt x="3901" y="12306"/>
                  </a:cubicBezTo>
                  <a:cubicBezTo>
                    <a:pt x="3611" y="12306"/>
                    <a:pt x="3309" y="12306"/>
                    <a:pt x="3019" y="12294"/>
                  </a:cubicBezTo>
                  <a:cubicBezTo>
                    <a:pt x="2937" y="12294"/>
                    <a:pt x="2868" y="12248"/>
                    <a:pt x="2763" y="12213"/>
                  </a:cubicBezTo>
                  <a:cubicBezTo>
                    <a:pt x="2682" y="12445"/>
                    <a:pt x="2740" y="12666"/>
                    <a:pt x="2728" y="12898"/>
                  </a:cubicBezTo>
                  <a:cubicBezTo>
                    <a:pt x="2705" y="13119"/>
                    <a:pt x="2728" y="13351"/>
                    <a:pt x="2728" y="13583"/>
                  </a:cubicBezTo>
                  <a:cubicBezTo>
                    <a:pt x="2798" y="13583"/>
                    <a:pt x="2844" y="13571"/>
                    <a:pt x="2903" y="13571"/>
                  </a:cubicBezTo>
                  <a:cubicBezTo>
                    <a:pt x="2937" y="13571"/>
                    <a:pt x="2984" y="13548"/>
                    <a:pt x="3019" y="13583"/>
                  </a:cubicBezTo>
                  <a:cubicBezTo>
                    <a:pt x="3193" y="13699"/>
                    <a:pt x="3379" y="13757"/>
                    <a:pt x="3506" y="13931"/>
                  </a:cubicBezTo>
                  <a:cubicBezTo>
                    <a:pt x="3599" y="14047"/>
                    <a:pt x="3576" y="14175"/>
                    <a:pt x="3541" y="14303"/>
                  </a:cubicBezTo>
                  <a:cubicBezTo>
                    <a:pt x="3518" y="14361"/>
                    <a:pt x="3460" y="14407"/>
                    <a:pt x="3402" y="14407"/>
                  </a:cubicBezTo>
                  <a:lnTo>
                    <a:pt x="3193" y="14407"/>
                  </a:lnTo>
                  <a:lnTo>
                    <a:pt x="1533" y="14407"/>
                  </a:lnTo>
                  <a:cubicBezTo>
                    <a:pt x="1370" y="14407"/>
                    <a:pt x="1231" y="14396"/>
                    <a:pt x="1103" y="14303"/>
                  </a:cubicBezTo>
                  <a:cubicBezTo>
                    <a:pt x="1022" y="14268"/>
                    <a:pt x="952" y="14245"/>
                    <a:pt x="871" y="14221"/>
                  </a:cubicBezTo>
                  <a:cubicBezTo>
                    <a:pt x="778" y="14187"/>
                    <a:pt x="720" y="14129"/>
                    <a:pt x="697" y="14047"/>
                  </a:cubicBezTo>
                  <a:cubicBezTo>
                    <a:pt x="650" y="13943"/>
                    <a:pt x="697" y="13827"/>
                    <a:pt x="813" y="13804"/>
                  </a:cubicBezTo>
                  <a:cubicBezTo>
                    <a:pt x="987" y="13757"/>
                    <a:pt x="1126" y="13687"/>
                    <a:pt x="1289" y="13595"/>
                  </a:cubicBezTo>
                  <a:cubicBezTo>
                    <a:pt x="1347" y="13560"/>
                    <a:pt x="1417" y="13548"/>
                    <a:pt x="1486" y="13537"/>
                  </a:cubicBezTo>
                  <a:cubicBezTo>
                    <a:pt x="1544" y="13525"/>
                    <a:pt x="1602" y="13490"/>
                    <a:pt x="1649" y="13478"/>
                  </a:cubicBezTo>
                  <a:cubicBezTo>
                    <a:pt x="1695" y="13246"/>
                    <a:pt x="1707" y="12445"/>
                    <a:pt x="1660" y="12201"/>
                  </a:cubicBezTo>
                  <a:cubicBezTo>
                    <a:pt x="1602" y="12201"/>
                    <a:pt x="1544" y="12190"/>
                    <a:pt x="1486" y="12190"/>
                  </a:cubicBezTo>
                  <a:cubicBezTo>
                    <a:pt x="1289" y="12190"/>
                    <a:pt x="1080" y="12178"/>
                    <a:pt x="883" y="12190"/>
                  </a:cubicBezTo>
                  <a:cubicBezTo>
                    <a:pt x="639" y="12201"/>
                    <a:pt x="407" y="12143"/>
                    <a:pt x="151" y="12097"/>
                  </a:cubicBezTo>
                  <a:cubicBezTo>
                    <a:pt x="58" y="12085"/>
                    <a:pt x="12" y="12027"/>
                    <a:pt x="12" y="11946"/>
                  </a:cubicBezTo>
                  <a:cubicBezTo>
                    <a:pt x="12" y="11725"/>
                    <a:pt x="0" y="11493"/>
                    <a:pt x="12" y="11273"/>
                  </a:cubicBezTo>
                  <a:cubicBezTo>
                    <a:pt x="12" y="11110"/>
                    <a:pt x="116" y="11041"/>
                    <a:pt x="267" y="11029"/>
                  </a:cubicBezTo>
                  <a:lnTo>
                    <a:pt x="581" y="11029"/>
                  </a:lnTo>
                  <a:cubicBezTo>
                    <a:pt x="650" y="11029"/>
                    <a:pt x="708" y="11006"/>
                    <a:pt x="790" y="11006"/>
                  </a:cubicBezTo>
                  <a:cubicBezTo>
                    <a:pt x="790" y="10924"/>
                    <a:pt x="813" y="10855"/>
                    <a:pt x="813" y="10797"/>
                  </a:cubicBezTo>
                  <a:lnTo>
                    <a:pt x="813" y="8034"/>
                  </a:lnTo>
                  <a:cubicBezTo>
                    <a:pt x="813" y="7047"/>
                    <a:pt x="824" y="6072"/>
                    <a:pt x="824" y="5097"/>
                  </a:cubicBezTo>
                  <a:cubicBezTo>
                    <a:pt x="824" y="5015"/>
                    <a:pt x="824" y="4946"/>
                    <a:pt x="836" y="4876"/>
                  </a:cubicBezTo>
                  <a:cubicBezTo>
                    <a:pt x="848" y="4748"/>
                    <a:pt x="894" y="4690"/>
                    <a:pt x="1022" y="4690"/>
                  </a:cubicBezTo>
                  <a:cubicBezTo>
                    <a:pt x="1161" y="4690"/>
                    <a:pt x="1289" y="4667"/>
                    <a:pt x="1405" y="4574"/>
                  </a:cubicBezTo>
                  <a:lnTo>
                    <a:pt x="1405" y="4145"/>
                  </a:lnTo>
                  <a:cubicBezTo>
                    <a:pt x="1405" y="3820"/>
                    <a:pt x="1475" y="3762"/>
                    <a:pt x="1800" y="3738"/>
                  </a:cubicBezTo>
                  <a:cubicBezTo>
                    <a:pt x="1858" y="3738"/>
                    <a:pt x="1916" y="3738"/>
                    <a:pt x="1985" y="3727"/>
                  </a:cubicBezTo>
                  <a:cubicBezTo>
                    <a:pt x="1997" y="3727"/>
                    <a:pt x="2032" y="3715"/>
                    <a:pt x="2055" y="3704"/>
                  </a:cubicBezTo>
                  <a:cubicBezTo>
                    <a:pt x="2067" y="3657"/>
                    <a:pt x="2090" y="3599"/>
                    <a:pt x="2090" y="3541"/>
                  </a:cubicBezTo>
                  <a:cubicBezTo>
                    <a:pt x="2090" y="2868"/>
                    <a:pt x="2102" y="2206"/>
                    <a:pt x="2090" y="1544"/>
                  </a:cubicBezTo>
                  <a:cubicBezTo>
                    <a:pt x="2090" y="1242"/>
                    <a:pt x="2055" y="941"/>
                    <a:pt x="2043" y="639"/>
                  </a:cubicBezTo>
                  <a:cubicBezTo>
                    <a:pt x="2043" y="465"/>
                    <a:pt x="2055" y="290"/>
                    <a:pt x="2067" y="116"/>
                  </a:cubicBezTo>
                  <a:cubicBezTo>
                    <a:pt x="2102" y="58"/>
                    <a:pt x="2171" y="12"/>
                    <a:pt x="2276" y="0"/>
                  </a:cubicBezTo>
                  <a:close/>
                  <a:moveTo>
                    <a:pt x="1173" y="11168"/>
                  </a:moveTo>
                  <a:lnTo>
                    <a:pt x="1498" y="11168"/>
                  </a:lnTo>
                  <a:lnTo>
                    <a:pt x="2531" y="11168"/>
                  </a:lnTo>
                  <a:cubicBezTo>
                    <a:pt x="2624" y="11168"/>
                    <a:pt x="2705" y="11168"/>
                    <a:pt x="2763" y="11203"/>
                  </a:cubicBezTo>
                  <a:cubicBezTo>
                    <a:pt x="2926" y="11319"/>
                    <a:pt x="3088" y="11273"/>
                    <a:pt x="3262" y="11226"/>
                  </a:cubicBezTo>
                  <a:cubicBezTo>
                    <a:pt x="3262" y="11168"/>
                    <a:pt x="3274" y="11110"/>
                    <a:pt x="3274" y="11075"/>
                  </a:cubicBezTo>
                  <a:cubicBezTo>
                    <a:pt x="3286" y="10460"/>
                    <a:pt x="3309" y="9833"/>
                    <a:pt x="3320" y="9229"/>
                  </a:cubicBezTo>
                  <a:cubicBezTo>
                    <a:pt x="3320" y="9079"/>
                    <a:pt x="3344" y="8928"/>
                    <a:pt x="3367" y="8777"/>
                  </a:cubicBezTo>
                  <a:cubicBezTo>
                    <a:pt x="3379" y="8556"/>
                    <a:pt x="3390" y="8324"/>
                    <a:pt x="3332" y="8115"/>
                  </a:cubicBezTo>
                  <a:cubicBezTo>
                    <a:pt x="3181" y="8057"/>
                    <a:pt x="3007" y="8080"/>
                    <a:pt x="2844" y="8080"/>
                  </a:cubicBezTo>
                  <a:cubicBezTo>
                    <a:pt x="2810" y="8080"/>
                    <a:pt x="2775" y="8115"/>
                    <a:pt x="2740" y="8138"/>
                  </a:cubicBezTo>
                  <a:cubicBezTo>
                    <a:pt x="2601" y="8243"/>
                    <a:pt x="2577" y="8254"/>
                    <a:pt x="2485" y="8173"/>
                  </a:cubicBezTo>
                  <a:cubicBezTo>
                    <a:pt x="2380" y="8080"/>
                    <a:pt x="2276" y="8069"/>
                    <a:pt x="2171" y="8069"/>
                  </a:cubicBezTo>
                  <a:lnTo>
                    <a:pt x="1324" y="8069"/>
                  </a:lnTo>
                  <a:cubicBezTo>
                    <a:pt x="1266" y="8069"/>
                    <a:pt x="1208" y="8080"/>
                    <a:pt x="1150" y="8080"/>
                  </a:cubicBezTo>
                  <a:cubicBezTo>
                    <a:pt x="1115" y="8359"/>
                    <a:pt x="1126" y="10901"/>
                    <a:pt x="1173" y="11168"/>
                  </a:cubicBezTo>
                  <a:close/>
                  <a:moveTo>
                    <a:pt x="1150" y="4992"/>
                  </a:moveTo>
                  <a:cubicBezTo>
                    <a:pt x="1103" y="5236"/>
                    <a:pt x="1115" y="7593"/>
                    <a:pt x="1161" y="7825"/>
                  </a:cubicBezTo>
                  <a:cubicBezTo>
                    <a:pt x="1219" y="7836"/>
                    <a:pt x="1277" y="7848"/>
                    <a:pt x="1335" y="7848"/>
                  </a:cubicBezTo>
                  <a:lnTo>
                    <a:pt x="3170" y="7848"/>
                  </a:lnTo>
                  <a:cubicBezTo>
                    <a:pt x="3239" y="7848"/>
                    <a:pt x="3297" y="7825"/>
                    <a:pt x="3332" y="7825"/>
                  </a:cubicBezTo>
                  <a:cubicBezTo>
                    <a:pt x="3344" y="7778"/>
                    <a:pt x="3344" y="7744"/>
                    <a:pt x="3344" y="7720"/>
                  </a:cubicBezTo>
                  <a:cubicBezTo>
                    <a:pt x="3344" y="6977"/>
                    <a:pt x="3367" y="6258"/>
                    <a:pt x="3367" y="5515"/>
                  </a:cubicBezTo>
                  <a:cubicBezTo>
                    <a:pt x="3367" y="5352"/>
                    <a:pt x="3309" y="5224"/>
                    <a:pt x="3251" y="5097"/>
                  </a:cubicBezTo>
                  <a:cubicBezTo>
                    <a:pt x="3077" y="5050"/>
                    <a:pt x="2914" y="5015"/>
                    <a:pt x="2752" y="4992"/>
                  </a:cubicBezTo>
                  <a:cubicBezTo>
                    <a:pt x="2694" y="4969"/>
                    <a:pt x="2636" y="4969"/>
                    <a:pt x="2566" y="4969"/>
                  </a:cubicBezTo>
                  <a:lnTo>
                    <a:pt x="2067" y="4969"/>
                  </a:lnTo>
                  <a:cubicBezTo>
                    <a:pt x="1997" y="4969"/>
                    <a:pt x="1927" y="4969"/>
                    <a:pt x="1858" y="4946"/>
                  </a:cubicBezTo>
                  <a:cubicBezTo>
                    <a:pt x="1637" y="4841"/>
                    <a:pt x="1451" y="4876"/>
                    <a:pt x="1231" y="4957"/>
                  </a:cubicBezTo>
                  <a:close/>
                  <a:moveTo>
                    <a:pt x="256" y="11842"/>
                  </a:moveTo>
                  <a:cubicBezTo>
                    <a:pt x="465" y="11958"/>
                    <a:pt x="650" y="11981"/>
                    <a:pt x="836" y="11969"/>
                  </a:cubicBezTo>
                  <a:cubicBezTo>
                    <a:pt x="1451" y="11958"/>
                    <a:pt x="2055" y="11969"/>
                    <a:pt x="2670" y="11969"/>
                  </a:cubicBezTo>
                  <a:cubicBezTo>
                    <a:pt x="2752" y="11969"/>
                    <a:pt x="2856" y="11969"/>
                    <a:pt x="2949" y="11981"/>
                  </a:cubicBezTo>
                  <a:cubicBezTo>
                    <a:pt x="3239" y="12062"/>
                    <a:pt x="3495" y="12062"/>
                    <a:pt x="3831" y="12016"/>
                  </a:cubicBezTo>
                  <a:cubicBezTo>
                    <a:pt x="3936" y="11865"/>
                    <a:pt x="4017" y="11714"/>
                    <a:pt x="3947" y="11505"/>
                  </a:cubicBezTo>
                  <a:cubicBezTo>
                    <a:pt x="3855" y="11424"/>
                    <a:pt x="3762" y="11342"/>
                    <a:pt x="3622" y="11377"/>
                  </a:cubicBezTo>
                  <a:cubicBezTo>
                    <a:pt x="3471" y="11551"/>
                    <a:pt x="3471" y="11551"/>
                    <a:pt x="3239" y="11551"/>
                  </a:cubicBezTo>
                  <a:cubicBezTo>
                    <a:pt x="3100" y="11551"/>
                    <a:pt x="2972" y="11551"/>
                    <a:pt x="2844" y="11540"/>
                  </a:cubicBezTo>
                  <a:cubicBezTo>
                    <a:pt x="2543" y="11517"/>
                    <a:pt x="2229" y="11493"/>
                    <a:pt x="1927" y="11482"/>
                  </a:cubicBezTo>
                  <a:cubicBezTo>
                    <a:pt x="1672" y="11458"/>
                    <a:pt x="1393" y="11482"/>
                    <a:pt x="1126" y="11482"/>
                  </a:cubicBezTo>
                  <a:cubicBezTo>
                    <a:pt x="999" y="11482"/>
                    <a:pt x="883" y="11482"/>
                    <a:pt x="813" y="11342"/>
                  </a:cubicBezTo>
                  <a:cubicBezTo>
                    <a:pt x="801" y="11319"/>
                    <a:pt x="755" y="11284"/>
                    <a:pt x="708" y="11284"/>
                  </a:cubicBezTo>
                  <a:cubicBezTo>
                    <a:pt x="569" y="11284"/>
                    <a:pt x="407" y="11249"/>
                    <a:pt x="256" y="11319"/>
                  </a:cubicBezTo>
                  <a:cubicBezTo>
                    <a:pt x="256" y="11389"/>
                    <a:pt x="244" y="11458"/>
                    <a:pt x="244" y="11540"/>
                  </a:cubicBezTo>
                  <a:cubicBezTo>
                    <a:pt x="256" y="11656"/>
                    <a:pt x="256" y="11737"/>
                    <a:pt x="256" y="11842"/>
                  </a:cubicBezTo>
                  <a:close/>
                  <a:moveTo>
                    <a:pt x="2856" y="4238"/>
                  </a:moveTo>
                  <a:cubicBezTo>
                    <a:pt x="2752" y="4145"/>
                    <a:pt x="2659" y="4121"/>
                    <a:pt x="2543" y="4121"/>
                  </a:cubicBezTo>
                  <a:cubicBezTo>
                    <a:pt x="2392" y="4121"/>
                    <a:pt x="2229" y="4121"/>
                    <a:pt x="2090" y="4052"/>
                  </a:cubicBezTo>
                  <a:cubicBezTo>
                    <a:pt x="1997" y="4005"/>
                    <a:pt x="1869" y="4017"/>
                    <a:pt x="1765" y="4052"/>
                  </a:cubicBezTo>
                  <a:cubicBezTo>
                    <a:pt x="1707" y="4365"/>
                    <a:pt x="1707" y="4377"/>
                    <a:pt x="1881" y="4667"/>
                  </a:cubicBezTo>
                  <a:cubicBezTo>
                    <a:pt x="2194" y="4760"/>
                    <a:pt x="2508" y="4702"/>
                    <a:pt x="2844" y="4714"/>
                  </a:cubicBezTo>
                  <a:cubicBezTo>
                    <a:pt x="2868" y="4551"/>
                    <a:pt x="2856" y="4400"/>
                    <a:pt x="2856" y="4238"/>
                  </a:cubicBezTo>
                  <a:close/>
                  <a:moveTo>
                    <a:pt x="1962" y="12259"/>
                  </a:moveTo>
                  <a:lnTo>
                    <a:pt x="1962" y="13049"/>
                  </a:lnTo>
                  <a:cubicBezTo>
                    <a:pt x="1962" y="13246"/>
                    <a:pt x="1985" y="13455"/>
                    <a:pt x="2090" y="13641"/>
                  </a:cubicBezTo>
                  <a:cubicBezTo>
                    <a:pt x="2206" y="13653"/>
                    <a:pt x="2322" y="13687"/>
                    <a:pt x="2450" y="13606"/>
                  </a:cubicBezTo>
                  <a:lnTo>
                    <a:pt x="2450" y="12944"/>
                  </a:lnTo>
                  <a:cubicBezTo>
                    <a:pt x="2438" y="12712"/>
                    <a:pt x="2496" y="12480"/>
                    <a:pt x="2403" y="12248"/>
                  </a:cubicBezTo>
                  <a:cubicBezTo>
                    <a:pt x="2252" y="12236"/>
                    <a:pt x="2113" y="12213"/>
                    <a:pt x="1962" y="12259"/>
                  </a:cubicBezTo>
                  <a:close/>
                  <a:moveTo>
                    <a:pt x="1161" y="14047"/>
                  </a:moveTo>
                  <a:cubicBezTo>
                    <a:pt x="1242" y="14152"/>
                    <a:pt x="1359" y="14175"/>
                    <a:pt x="1498" y="14175"/>
                  </a:cubicBezTo>
                  <a:lnTo>
                    <a:pt x="3123" y="14175"/>
                  </a:lnTo>
                  <a:cubicBezTo>
                    <a:pt x="3158" y="14175"/>
                    <a:pt x="3204" y="14163"/>
                    <a:pt x="3262" y="14140"/>
                  </a:cubicBezTo>
                  <a:cubicBezTo>
                    <a:pt x="3146" y="14012"/>
                    <a:pt x="3065" y="13954"/>
                    <a:pt x="2775" y="13838"/>
                  </a:cubicBezTo>
                  <a:cubicBezTo>
                    <a:pt x="2554" y="13954"/>
                    <a:pt x="2554" y="13954"/>
                    <a:pt x="2310" y="13954"/>
                  </a:cubicBezTo>
                  <a:lnTo>
                    <a:pt x="2090" y="13954"/>
                  </a:lnTo>
                  <a:cubicBezTo>
                    <a:pt x="1881" y="13954"/>
                    <a:pt x="1881" y="13954"/>
                    <a:pt x="1707" y="13815"/>
                  </a:cubicBezTo>
                  <a:cubicBezTo>
                    <a:pt x="1521" y="13815"/>
                    <a:pt x="1324" y="13873"/>
                    <a:pt x="1161" y="14047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23"/>
            <p:cNvSpPr/>
            <p:nvPr/>
          </p:nvSpPr>
          <p:spPr>
            <a:xfrm>
              <a:off x="1014200" y="3903325"/>
              <a:ext cx="13375" cy="6700"/>
            </a:xfrm>
            <a:custGeom>
              <a:avLst/>
              <a:gdLst/>
              <a:ahLst/>
              <a:cxnLst/>
              <a:rect l="l" t="t" r="r" b="b"/>
              <a:pathLst>
                <a:path w="535" h="268" extrusionOk="0">
                  <a:moveTo>
                    <a:pt x="232" y="268"/>
                  </a:moveTo>
                  <a:cubicBezTo>
                    <a:pt x="186" y="256"/>
                    <a:pt x="116" y="233"/>
                    <a:pt x="47" y="221"/>
                  </a:cubicBezTo>
                  <a:cubicBezTo>
                    <a:pt x="12" y="210"/>
                    <a:pt x="0" y="175"/>
                    <a:pt x="0" y="152"/>
                  </a:cubicBezTo>
                  <a:cubicBezTo>
                    <a:pt x="0" y="117"/>
                    <a:pt x="12" y="94"/>
                    <a:pt x="47" y="82"/>
                  </a:cubicBezTo>
                  <a:cubicBezTo>
                    <a:pt x="186" y="1"/>
                    <a:pt x="337" y="1"/>
                    <a:pt x="476" y="82"/>
                  </a:cubicBezTo>
                  <a:cubicBezTo>
                    <a:pt x="499" y="94"/>
                    <a:pt x="534" y="152"/>
                    <a:pt x="523" y="175"/>
                  </a:cubicBezTo>
                  <a:cubicBezTo>
                    <a:pt x="523" y="210"/>
                    <a:pt x="476" y="233"/>
                    <a:pt x="430" y="256"/>
                  </a:cubicBezTo>
                  <a:cubicBezTo>
                    <a:pt x="372" y="268"/>
                    <a:pt x="337" y="268"/>
                    <a:pt x="232" y="268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23"/>
            <p:cNvSpPr/>
            <p:nvPr/>
          </p:nvSpPr>
          <p:spPr>
            <a:xfrm>
              <a:off x="1013025" y="3887075"/>
              <a:ext cx="12800" cy="7575"/>
            </a:xfrm>
            <a:custGeom>
              <a:avLst/>
              <a:gdLst/>
              <a:ahLst/>
              <a:cxnLst/>
              <a:rect l="l" t="t" r="r" b="b"/>
              <a:pathLst>
                <a:path w="512" h="303" extrusionOk="0">
                  <a:moveTo>
                    <a:pt x="210" y="1"/>
                  </a:moveTo>
                  <a:cubicBezTo>
                    <a:pt x="303" y="1"/>
                    <a:pt x="395" y="70"/>
                    <a:pt x="465" y="152"/>
                  </a:cubicBezTo>
                  <a:cubicBezTo>
                    <a:pt x="511" y="186"/>
                    <a:pt x="477" y="279"/>
                    <a:pt x="419" y="291"/>
                  </a:cubicBezTo>
                  <a:cubicBezTo>
                    <a:pt x="384" y="302"/>
                    <a:pt x="337" y="302"/>
                    <a:pt x="303" y="302"/>
                  </a:cubicBezTo>
                  <a:cubicBezTo>
                    <a:pt x="233" y="279"/>
                    <a:pt x="163" y="244"/>
                    <a:pt x="94" y="210"/>
                  </a:cubicBezTo>
                  <a:cubicBezTo>
                    <a:pt x="47" y="175"/>
                    <a:pt x="1" y="128"/>
                    <a:pt x="36" y="70"/>
                  </a:cubicBezTo>
                  <a:cubicBezTo>
                    <a:pt x="47" y="47"/>
                    <a:pt x="105" y="35"/>
                    <a:pt x="152" y="1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23"/>
            <p:cNvSpPr/>
            <p:nvPr/>
          </p:nvSpPr>
          <p:spPr>
            <a:xfrm>
              <a:off x="1017675" y="3916400"/>
              <a:ext cx="8150" cy="6400"/>
            </a:xfrm>
            <a:custGeom>
              <a:avLst/>
              <a:gdLst/>
              <a:ahLst/>
              <a:cxnLst/>
              <a:rect l="l" t="t" r="r" b="b"/>
              <a:pathLst>
                <a:path w="326" h="256" extrusionOk="0">
                  <a:moveTo>
                    <a:pt x="0" y="151"/>
                  </a:moveTo>
                  <a:cubicBezTo>
                    <a:pt x="163" y="23"/>
                    <a:pt x="233" y="0"/>
                    <a:pt x="291" y="81"/>
                  </a:cubicBezTo>
                  <a:cubicBezTo>
                    <a:pt x="325" y="105"/>
                    <a:pt x="325" y="174"/>
                    <a:pt x="314" y="209"/>
                  </a:cubicBezTo>
                  <a:cubicBezTo>
                    <a:pt x="314" y="232"/>
                    <a:pt x="233" y="256"/>
                    <a:pt x="209" y="256"/>
                  </a:cubicBezTo>
                  <a:cubicBezTo>
                    <a:pt x="151" y="232"/>
                    <a:pt x="93" y="197"/>
                    <a:pt x="0" y="151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23"/>
            <p:cNvSpPr/>
            <p:nvPr/>
          </p:nvSpPr>
          <p:spPr>
            <a:xfrm>
              <a:off x="1019125" y="3938150"/>
              <a:ext cx="5825" cy="4375"/>
            </a:xfrm>
            <a:custGeom>
              <a:avLst/>
              <a:gdLst/>
              <a:ahLst/>
              <a:cxnLst/>
              <a:rect l="l" t="t" r="r" b="b"/>
              <a:pathLst>
                <a:path w="233" h="175" extrusionOk="0">
                  <a:moveTo>
                    <a:pt x="209" y="152"/>
                  </a:moveTo>
                  <a:cubicBezTo>
                    <a:pt x="175" y="152"/>
                    <a:pt x="140" y="175"/>
                    <a:pt x="93" y="163"/>
                  </a:cubicBezTo>
                  <a:cubicBezTo>
                    <a:pt x="47" y="163"/>
                    <a:pt x="0" y="82"/>
                    <a:pt x="47" y="47"/>
                  </a:cubicBezTo>
                  <a:cubicBezTo>
                    <a:pt x="70" y="24"/>
                    <a:pt x="117" y="1"/>
                    <a:pt x="151" y="24"/>
                  </a:cubicBezTo>
                  <a:cubicBezTo>
                    <a:pt x="209" y="36"/>
                    <a:pt x="233" y="94"/>
                    <a:pt x="209" y="152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23"/>
            <p:cNvSpPr/>
            <p:nvPr/>
          </p:nvSpPr>
          <p:spPr>
            <a:xfrm>
              <a:off x="1012150" y="3814800"/>
              <a:ext cx="17150" cy="6700"/>
            </a:xfrm>
            <a:custGeom>
              <a:avLst/>
              <a:gdLst/>
              <a:ahLst/>
              <a:cxnLst/>
              <a:rect l="l" t="t" r="r" b="b"/>
              <a:pathLst>
                <a:path w="686" h="268" extrusionOk="0">
                  <a:moveTo>
                    <a:pt x="326" y="268"/>
                  </a:moveTo>
                  <a:cubicBezTo>
                    <a:pt x="268" y="268"/>
                    <a:pt x="163" y="256"/>
                    <a:pt x="71" y="233"/>
                  </a:cubicBezTo>
                  <a:cubicBezTo>
                    <a:pt x="36" y="233"/>
                    <a:pt x="1" y="175"/>
                    <a:pt x="1" y="152"/>
                  </a:cubicBezTo>
                  <a:cubicBezTo>
                    <a:pt x="1" y="117"/>
                    <a:pt x="36" y="59"/>
                    <a:pt x="71" y="59"/>
                  </a:cubicBezTo>
                  <a:cubicBezTo>
                    <a:pt x="256" y="1"/>
                    <a:pt x="442" y="13"/>
                    <a:pt x="628" y="47"/>
                  </a:cubicBezTo>
                  <a:cubicBezTo>
                    <a:pt x="663" y="47"/>
                    <a:pt x="686" y="117"/>
                    <a:pt x="686" y="129"/>
                  </a:cubicBezTo>
                  <a:cubicBezTo>
                    <a:pt x="674" y="175"/>
                    <a:pt x="651" y="233"/>
                    <a:pt x="605" y="233"/>
                  </a:cubicBezTo>
                  <a:cubicBezTo>
                    <a:pt x="535" y="256"/>
                    <a:pt x="442" y="256"/>
                    <a:pt x="326" y="268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23"/>
            <p:cNvSpPr/>
            <p:nvPr/>
          </p:nvSpPr>
          <p:spPr>
            <a:xfrm>
              <a:off x="1014475" y="3828750"/>
              <a:ext cx="11650" cy="4650"/>
            </a:xfrm>
            <a:custGeom>
              <a:avLst/>
              <a:gdLst/>
              <a:ahLst/>
              <a:cxnLst/>
              <a:rect l="l" t="t" r="r" b="b"/>
              <a:pathLst>
                <a:path w="466" h="186" extrusionOk="0">
                  <a:moveTo>
                    <a:pt x="233" y="186"/>
                  </a:moveTo>
                  <a:cubicBezTo>
                    <a:pt x="186" y="186"/>
                    <a:pt x="152" y="186"/>
                    <a:pt x="105" y="174"/>
                  </a:cubicBezTo>
                  <a:cubicBezTo>
                    <a:pt x="70" y="163"/>
                    <a:pt x="12" y="128"/>
                    <a:pt x="12" y="105"/>
                  </a:cubicBezTo>
                  <a:cubicBezTo>
                    <a:pt x="1" y="47"/>
                    <a:pt x="59" y="12"/>
                    <a:pt x="105" y="12"/>
                  </a:cubicBezTo>
                  <a:cubicBezTo>
                    <a:pt x="186" y="0"/>
                    <a:pt x="279" y="0"/>
                    <a:pt x="361" y="12"/>
                  </a:cubicBezTo>
                  <a:cubicBezTo>
                    <a:pt x="395" y="12"/>
                    <a:pt x="442" y="58"/>
                    <a:pt x="453" y="81"/>
                  </a:cubicBezTo>
                  <a:cubicBezTo>
                    <a:pt x="465" y="139"/>
                    <a:pt x="419" y="174"/>
                    <a:pt x="361" y="186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23"/>
            <p:cNvSpPr/>
            <p:nvPr/>
          </p:nvSpPr>
          <p:spPr>
            <a:xfrm>
              <a:off x="1015650" y="3840650"/>
              <a:ext cx="10175" cy="5825"/>
            </a:xfrm>
            <a:custGeom>
              <a:avLst/>
              <a:gdLst/>
              <a:ahLst/>
              <a:cxnLst/>
              <a:rect l="l" t="t" r="r" b="b"/>
              <a:pathLst>
                <a:path w="407" h="233" extrusionOk="0">
                  <a:moveTo>
                    <a:pt x="0" y="58"/>
                  </a:moveTo>
                  <a:cubicBezTo>
                    <a:pt x="116" y="0"/>
                    <a:pt x="221" y="12"/>
                    <a:pt x="314" y="35"/>
                  </a:cubicBezTo>
                  <a:cubicBezTo>
                    <a:pt x="372" y="47"/>
                    <a:pt x="406" y="93"/>
                    <a:pt x="395" y="139"/>
                  </a:cubicBezTo>
                  <a:cubicBezTo>
                    <a:pt x="372" y="197"/>
                    <a:pt x="337" y="232"/>
                    <a:pt x="279" y="232"/>
                  </a:cubicBezTo>
                  <a:cubicBezTo>
                    <a:pt x="221" y="232"/>
                    <a:pt x="139" y="232"/>
                    <a:pt x="105" y="197"/>
                  </a:cubicBezTo>
                  <a:cubicBezTo>
                    <a:pt x="70" y="174"/>
                    <a:pt x="47" y="105"/>
                    <a:pt x="0" y="58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23"/>
            <p:cNvSpPr/>
            <p:nvPr/>
          </p:nvSpPr>
          <p:spPr>
            <a:xfrm>
              <a:off x="1015350" y="3854850"/>
              <a:ext cx="9025" cy="6425"/>
            </a:xfrm>
            <a:custGeom>
              <a:avLst/>
              <a:gdLst/>
              <a:ahLst/>
              <a:cxnLst/>
              <a:rect l="l" t="t" r="r" b="b"/>
              <a:pathLst>
                <a:path w="361" h="257" extrusionOk="0">
                  <a:moveTo>
                    <a:pt x="198" y="256"/>
                  </a:moveTo>
                  <a:cubicBezTo>
                    <a:pt x="128" y="245"/>
                    <a:pt x="82" y="245"/>
                    <a:pt x="35" y="222"/>
                  </a:cubicBezTo>
                  <a:cubicBezTo>
                    <a:pt x="12" y="198"/>
                    <a:pt x="1" y="140"/>
                    <a:pt x="1" y="117"/>
                  </a:cubicBezTo>
                  <a:cubicBezTo>
                    <a:pt x="1" y="82"/>
                    <a:pt x="24" y="24"/>
                    <a:pt x="59" y="13"/>
                  </a:cubicBezTo>
                  <a:cubicBezTo>
                    <a:pt x="117" y="1"/>
                    <a:pt x="175" y="1"/>
                    <a:pt x="233" y="1"/>
                  </a:cubicBezTo>
                  <a:cubicBezTo>
                    <a:pt x="291" y="13"/>
                    <a:pt x="360" y="117"/>
                    <a:pt x="326" y="152"/>
                  </a:cubicBezTo>
                  <a:cubicBezTo>
                    <a:pt x="291" y="222"/>
                    <a:pt x="233" y="233"/>
                    <a:pt x="198" y="256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88" name="Google Shape;1288;p23"/>
          <p:cNvGrpSpPr/>
          <p:nvPr/>
        </p:nvGrpSpPr>
        <p:grpSpPr>
          <a:xfrm rot="-2700000">
            <a:off x="8329299" y="3793812"/>
            <a:ext cx="388232" cy="608020"/>
            <a:chOff x="683900" y="3612800"/>
            <a:chExt cx="105100" cy="164600"/>
          </a:xfrm>
        </p:grpSpPr>
        <p:sp>
          <p:nvSpPr>
            <p:cNvPr id="1289" name="Google Shape;1289;p23"/>
            <p:cNvSpPr/>
            <p:nvPr/>
          </p:nvSpPr>
          <p:spPr>
            <a:xfrm>
              <a:off x="683900" y="3612800"/>
              <a:ext cx="105100" cy="164600"/>
            </a:xfrm>
            <a:custGeom>
              <a:avLst/>
              <a:gdLst/>
              <a:ahLst/>
              <a:cxnLst/>
              <a:rect l="l" t="t" r="r" b="b"/>
              <a:pathLst>
                <a:path w="4204" h="6584" extrusionOk="0">
                  <a:moveTo>
                    <a:pt x="488" y="2079"/>
                  </a:moveTo>
                  <a:cubicBezTo>
                    <a:pt x="94" y="2009"/>
                    <a:pt x="24" y="1916"/>
                    <a:pt x="24" y="1522"/>
                  </a:cubicBezTo>
                  <a:cubicBezTo>
                    <a:pt x="24" y="1208"/>
                    <a:pt x="36" y="883"/>
                    <a:pt x="24" y="570"/>
                  </a:cubicBezTo>
                  <a:cubicBezTo>
                    <a:pt x="1" y="361"/>
                    <a:pt x="152" y="245"/>
                    <a:pt x="221" y="105"/>
                  </a:cubicBezTo>
                  <a:cubicBezTo>
                    <a:pt x="233" y="71"/>
                    <a:pt x="279" y="47"/>
                    <a:pt x="326" y="47"/>
                  </a:cubicBezTo>
                  <a:cubicBezTo>
                    <a:pt x="396" y="36"/>
                    <a:pt x="488" y="13"/>
                    <a:pt x="570" y="13"/>
                  </a:cubicBezTo>
                  <a:cubicBezTo>
                    <a:pt x="1208" y="1"/>
                    <a:pt x="1858" y="1"/>
                    <a:pt x="2497" y="47"/>
                  </a:cubicBezTo>
                  <a:cubicBezTo>
                    <a:pt x="2868" y="71"/>
                    <a:pt x="3240" y="71"/>
                    <a:pt x="3600" y="94"/>
                  </a:cubicBezTo>
                  <a:lnTo>
                    <a:pt x="3716" y="94"/>
                  </a:lnTo>
                  <a:cubicBezTo>
                    <a:pt x="4064" y="94"/>
                    <a:pt x="4203" y="198"/>
                    <a:pt x="4203" y="570"/>
                  </a:cubicBezTo>
                  <a:lnTo>
                    <a:pt x="4203" y="1417"/>
                  </a:lnTo>
                  <a:cubicBezTo>
                    <a:pt x="4203" y="1533"/>
                    <a:pt x="4180" y="1649"/>
                    <a:pt x="4110" y="1742"/>
                  </a:cubicBezTo>
                  <a:cubicBezTo>
                    <a:pt x="4029" y="1847"/>
                    <a:pt x="4029" y="1974"/>
                    <a:pt x="4029" y="2091"/>
                  </a:cubicBezTo>
                  <a:cubicBezTo>
                    <a:pt x="4052" y="2555"/>
                    <a:pt x="4087" y="3008"/>
                    <a:pt x="4110" y="3472"/>
                  </a:cubicBezTo>
                  <a:cubicBezTo>
                    <a:pt x="4157" y="4203"/>
                    <a:pt x="4169" y="4935"/>
                    <a:pt x="4099" y="5678"/>
                  </a:cubicBezTo>
                  <a:cubicBezTo>
                    <a:pt x="4087" y="5840"/>
                    <a:pt x="4041" y="5991"/>
                    <a:pt x="3971" y="6154"/>
                  </a:cubicBezTo>
                  <a:cubicBezTo>
                    <a:pt x="3890" y="6340"/>
                    <a:pt x="3762" y="6456"/>
                    <a:pt x="3576" y="6502"/>
                  </a:cubicBezTo>
                  <a:cubicBezTo>
                    <a:pt x="3449" y="6548"/>
                    <a:pt x="3298" y="6572"/>
                    <a:pt x="3159" y="6572"/>
                  </a:cubicBezTo>
                  <a:cubicBezTo>
                    <a:pt x="2810" y="6583"/>
                    <a:pt x="2462" y="6572"/>
                    <a:pt x="2114" y="6572"/>
                  </a:cubicBezTo>
                  <a:cubicBezTo>
                    <a:pt x="1905" y="6572"/>
                    <a:pt x="1707" y="6514"/>
                    <a:pt x="1510" y="6444"/>
                  </a:cubicBezTo>
                  <a:cubicBezTo>
                    <a:pt x="1266" y="6351"/>
                    <a:pt x="1104" y="6189"/>
                    <a:pt x="1011" y="5945"/>
                  </a:cubicBezTo>
                  <a:cubicBezTo>
                    <a:pt x="871" y="5620"/>
                    <a:pt x="755" y="5283"/>
                    <a:pt x="697" y="4923"/>
                  </a:cubicBezTo>
                  <a:cubicBezTo>
                    <a:pt x="570" y="4064"/>
                    <a:pt x="465" y="3193"/>
                    <a:pt x="500" y="2323"/>
                  </a:cubicBezTo>
                  <a:lnTo>
                    <a:pt x="500" y="2137"/>
                  </a:lnTo>
                  <a:cubicBezTo>
                    <a:pt x="512" y="2149"/>
                    <a:pt x="500" y="2125"/>
                    <a:pt x="488" y="2079"/>
                  </a:cubicBezTo>
                  <a:close/>
                  <a:moveTo>
                    <a:pt x="790" y="2009"/>
                  </a:moveTo>
                  <a:cubicBezTo>
                    <a:pt x="790" y="2091"/>
                    <a:pt x="779" y="2183"/>
                    <a:pt x="779" y="2253"/>
                  </a:cubicBezTo>
                  <a:cubicBezTo>
                    <a:pt x="744" y="3066"/>
                    <a:pt x="848" y="3867"/>
                    <a:pt x="964" y="4656"/>
                  </a:cubicBezTo>
                  <a:cubicBezTo>
                    <a:pt x="1022" y="5051"/>
                    <a:pt x="1127" y="5411"/>
                    <a:pt x="1255" y="5782"/>
                  </a:cubicBezTo>
                  <a:cubicBezTo>
                    <a:pt x="1336" y="6014"/>
                    <a:pt x="1498" y="6154"/>
                    <a:pt x="1731" y="6212"/>
                  </a:cubicBezTo>
                  <a:cubicBezTo>
                    <a:pt x="1847" y="6247"/>
                    <a:pt x="1974" y="6270"/>
                    <a:pt x="2090" y="6281"/>
                  </a:cubicBezTo>
                  <a:cubicBezTo>
                    <a:pt x="2462" y="6305"/>
                    <a:pt x="2810" y="6305"/>
                    <a:pt x="3170" y="6281"/>
                  </a:cubicBezTo>
                  <a:cubicBezTo>
                    <a:pt x="3275" y="6281"/>
                    <a:pt x="3367" y="6258"/>
                    <a:pt x="3472" y="6223"/>
                  </a:cubicBezTo>
                  <a:cubicBezTo>
                    <a:pt x="3588" y="6200"/>
                    <a:pt x="3658" y="6131"/>
                    <a:pt x="3716" y="6014"/>
                  </a:cubicBezTo>
                  <a:cubicBezTo>
                    <a:pt x="3809" y="5817"/>
                    <a:pt x="3832" y="5620"/>
                    <a:pt x="3832" y="5411"/>
                  </a:cubicBezTo>
                  <a:lnTo>
                    <a:pt x="3832" y="3518"/>
                  </a:lnTo>
                  <a:cubicBezTo>
                    <a:pt x="3832" y="3182"/>
                    <a:pt x="3809" y="2857"/>
                    <a:pt x="3774" y="2543"/>
                  </a:cubicBezTo>
                  <a:cubicBezTo>
                    <a:pt x="3774" y="2439"/>
                    <a:pt x="3762" y="2334"/>
                    <a:pt x="3751" y="2241"/>
                  </a:cubicBezTo>
                  <a:cubicBezTo>
                    <a:pt x="3739" y="2137"/>
                    <a:pt x="3762" y="2033"/>
                    <a:pt x="3704" y="1951"/>
                  </a:cubicBezTo>
                  <a:lnTo>
                    <a:pt x="3298" y="1951"/>
                  </a:lnTo>
                  <a:cubicBezTo>
                    <a:pt x="3019" y="1951"/>
                    <a:pt x="2752" y="1963"/>
                    <a:pt x="2474" y="1974"/>
                  </a:cubicBezTo>
                  <a:cubicBezTo>
                    <a:pt x="2183" y="2009"/>
                    <a:pt x="1882" y="1974"/>
                    <a:pt x="1591" y="1963"/>
                  </a:cubicBezTo>
                  <a:cubicBezTo>
                    <a:pt x="1324" y="1963"/>
                    <a:pt x="1057" y="1963"/>
                    <a:pt x="790" y="2009"/>
                  </a:cubicBezTo>
                  <a:close/>
                  <a:moveTo>
                    <a:pt x="2114" y="1673"/>
                  </a:moveTo>
                  <a:lnTo>
                    <a:pt x="2114" y="976"/>
                  </a:lnTo>
                  <a:cubicBezTo>
                    <a:pt x="2114" y="883"/>
                    <a:pt x="2114" y="814"/>
                    <a:pt x="2125" y="721"/>
                  </a:cubicBezTo>
                  <a:cubicBezTo>
                    <a:pt x="2125" y="709"/>
                    <a:pt x="2172" y="686"/>
                    <a:pt x="2195" y="686"/>
                  </a:cubicBezTo>
                  <a:cubicBezTo>
                    <a:pt x="2218" y="686"/>
                    <a:pt x="2265" y="697"/>
                    <a:pt x="2265" y="709"/>
                  </a:cubicBezTo>
                  <a:cubicBezTo>
                    <a:pt x="2299" y="767"/>
                    <a:pt x="2311" y="825"/>
                    <a:pt x="2311" y="883"/>
                  </a:cubicBezTo>
                  <a:cubicBezTo>
                    <a:pt x="2323" y="1081"/>
                    <a:pt x="2323" y="1278"/>
                    <a:pt x="2346" y="1464"/>
                  </a:cubicBezTo>
                  <a:cubicBezTo>
                    <a:pt x="2346" y="1545"/>
                    <a:pt x="2369" y="1603"/>
                    <a:pt x="2369" y="1673"/>
                  </a:cubicBezTo>
                  <a:cubicBezTo>
                    <a:pt x="2508" y="1684"/>
                    <a:pt x="2648" y="1800"/>
                    <a:pt x="2799" y="1684"/>
                  </a:cubicBezTo>
                  <a:cubicBezTo>
                    <a:pt x="2787" y="1580"/>
                    <a:pt x="2787" y="1487"/>
                    <a:pt x="2775" y="1382"/>
                  </a:cubicBezTo>
                  <a:cubicBezTo>
                    <a:pt x="2764" y="1173"/>
                    <a:pt x="2752" y="976"/>
                    <a:pt x="2752" y="767"/>
                  </a:cubicBezTo>
                  <a:cubicBezTo>
                    <a:pt x="2752" y="709"/>
                    <a:pt x="2764" y="651"/>
                    <a:pt x="2775" y="593"/>
                  </a:cubicBezTo>
                  <a:cubicBezTo>
                    <a:pt x="2775" y="581"/>
                    <a:pt x="2799" y="570"/>
                    <a:pt x="2822" y="570"/>
                  </a:cubicBezTo>
                  <a:cubicBezTo>
                    <a:pt x="2833" y="570"/>
                    <a:pt x="2868" y="570"/>
                    <a:pt x="2880" y="581"/>
                  </a:cubicBezTo>
                  <a:cubicBezTo>
                    <a:pt x="2892" y="616"/>
                    <a:pt x="2926" y="651"/>
                    <a:pt x="2926" y="697"/>
                  </a:cubicBezTo>
                  <a:cubicBezTo>
                    <a:pt x="2938" y="883"/>
                    <a:pt x="2950" y="1057"/>
                    <a:pt x="2961" y="1243"/>
                  </a:cubicBezTo>
                  <a:cubicBezTo>
                    <a:pt x="2984" y="1406"/>
                    <a:pt x="2996" y="1568"/>
                    <a:pt x="3077" y="1707"/>
                  </a:cubicBezTo>
                  <a:lnTo>
                    <a:pt x="3240" y="1707"/>
                  </a:lnTo>
                  <a:cubicBezTo>
                    <a:pt x="3251" y="1707"/>
                    <a:pt x="3275" y="1696"/>
                    <a:pt x="3286" y="1684"/>
                  </a:cubicBezTo>
                  <a:cubicBezTo>
                    <a:pt x="3333" y="1452"/>
                    <a:pt x="3333" y="605"/>
                    <a:pt x="3298" y="407"/>
                  </a:cubicBezTo>
                  <a:cubicBezTo>
                    <a:pt x="3019" y="396"/>
                    <a:pt x="2729" y="361"/>
                    <a:pt x="2462" y="349"/>
                  </a:cubicBezTo>
                  <a:cubicBezTo>
                    <a:pt x="2172" y="338"/>
                    <a:pt x="1882" y="291"/>
                    <a:pt x="1591" y="338"/>
                  </a:cubicBezTo>
                  <a:cubicBezTo>
                    <a:pt x="1545" y="651"/>
                    <a:pt x="1603" y="1336"/>
                    <a:pt x="1719" y="1707"/>
                  </a:cubicBezTo>
                  <a:cubicBezTo>
                    <a:pt x="1847" y="1742"/>
                    <a:pt x="1963" y="1719"/>
                    <a:pt x="2114" y="1673"/>
                  </a:cubicBezTo>
                  <a:close/>
                  <a:moveTo>
                    <a:pt x="697" y="1754"/>
                  </a:moveTo>
                  <a:cubicBezTo>
                    <a:pt x="604" y="1429"/>
                    <a:pt x="616" y="1092"/>
                    <a:pt x="628" y="767"/>
                  </a:cubicBezTo>
                  <a:cubicBezTo>
                    <a:pt x="628" y="686"/>
                    <a:pt x="639" y="616"/>
                    <a:pt x="663" y="523"/>
                  </a:cubicBezTo>
                  <a:cubicBezTo>
                    <a:pt x="674" y="465"/>
                    <a:pt x="721" y="430"/>
                    <a:pt x="779" y="454"/>
                  </a:cubicBezTo>
                  <a:cubicBezTo>
                    <a:pt x="837" y="465"/>
                    <a:pt x="860" y="512"/>
                    <a:pt x="860" y="570"/>
                  </a:cubicBezTo>
                  <a:cubicBezTo>
                    <a:pt x="860" y="779"/>
                    <a:pt x="848" y="1011"/>
                    <a:pt x="848" y="1231"/>
                  </a:cubicBezTo>
                  <a:cubicBezTo>
                    <a:pt x="848" y="1417"/>
                    <a:pt x="895" y="1591"/>
                    <a:pt x="964" y="1754"/>
                  </a:cubicBezTo>
                  <a:cubicBezTo>
                    <a:pt x="1220" y="1789"/>
                    <a:pt x="1220" y="1789"/>
                    <a:pt x="1440" y="1719"/>
                  </a:cubicBezTo>
                  <a:cubicBezTo>
                    <a:pt x="1440" y="1684"/>
                    <a:pt x="1452" y="1661"/>
                    <a:pt x="1452" y="1626"/>
                  </a:cubicBezTo>
                  <a:cubicBezTo>
                    <a:pt x="1429" y="1255"/>
                    <a:pt x="1394" y="872"/>
                    <a:pt x="1359" y="500"/>
                  </a:cubicBezTo>
                  <a:cubicBezTo>
                    <a:pt x="1336" y="396"/>
                    <a:pt x="1278" y="326"/>
                    <a:pt x="1185" y="326"/>
                  </a:cubicBezTo>
                  <a:cubicBezTo>
                    <a:pt x="906" y="291"/>
                    <a:pt x="616" y="280"/>
                    <a:pt x="337" y="303"/>
                  </a:cubicBezTo>
                  <a:cubicBezTo>
                    <a:pt x="314" y="709"/>
                    <a:pt x="326" y="1522"/>
                    <a:pt x="372" y="1719"/>
                  </a:cubicBezTo>
                  <a:cubicBezTo>
                    <a:pt x="454" y="1754"/>
                    <a:pt x="546" y="1800"/>
                    <a:pt x="697" y="1754"/>
                  </a:cubicBezTo>
                  <a:close/>
                  <a:moveTo>
                    <a:pt x="3565" y="1673"/>
                  </a:moveTo>
                  <a:cubicBezTo>
                    <a:pt x="3739" y="1684"/>
                    <a:pt x="3774" y="1684"/>
                    <a:pt x="3820" y="1638"/>
                  </a:cubicBezTo>
                  <a:cubicBezTo>
                    <a:pt x="3878" y="1580"/>
                    <a:pt x="3890" y="1498"/>
                    <a:pt x="3890" y="1406"/>
                  </a:cubicBezTo>
                  <a:lnTo>
                    <a:pt x="3890" y="547"/>
                  </a:lnTo>
                  <a:cubicBezTo>
                    <a:pt x="3890" y="512"/>
                    <a:pt x="3867" y="465"/>
                    <a:pt x="3855" y="407"/>
                  </a:cubicBezTo>
                  <a:lnTo>
                    <a:pt x="3542" y="407"/>
                  </a:lnTo>
                  <a:cubicBezTo>
                    <a:pt x="3518" y="674"/>
                    <a:pt x="3530" y="1464"/>
                    <a:pt x="3565" y="1673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23"/>
            <p:cNvSpPr/>
            <p:nvPr/>
          </p:nvSpPr>
          <p:spPr>
            <a:xfrm>
              <a:off x="717875" y="3678100"/>
              <a:ext cx="53700" cy="69400"/>
            </a:xfrm>
            <a:custGeom>
              <a:avLst/>
              <a:gdLst/>
              <a:ahLst/>
              <a:cxnLst/>
              <a:rect l="l" t="t" r="r" b="b"/>
              <a:pathLst>
                <a:path w="2148" h="2776" extrusionOk="0">
                  <a:moveTo>
                    <a:pt x="1463" y="860"/>
                  </a:moveTo>
                  <a:cubicBezTo>
                    <a:pt x="1567" y="872"/>
                    <a:pt x="1649" y="883"/>
                    <a:pt x="1741" y="918"/>
                  </a:cubicBezTo>
                  <a:cubicBezTo>
                    <a:pt x="1811" y="930"/>
                    <a:pt x="1881" y="930"/>
                    <a:pt x="1939" y="965"/>
                  </a:cubicBezTo>
                  <a:cubicBezTo>
                    <a:pt x="2055" y="999"/>
                    <a:pt x="2125" y="1092"/>
                    <a:pt x="2125" y="1220"/>
                  </a:cubicBezTo>
                  <a:cubicBezTo>
                    <a:pt x="2125" y="1348"/>
                    <a:pt x="2148" y="1475"/>
                    <a:pt x="2125" y="1615"/>
                  </a:cubicBezTo>
                  <a:cubicBezTo>
                    <a:pt x="2125" y="1731"/>
                    <a:pt x="2067" y="1777"/>
                    <a:pt x="1950" y="1789"/>
                  </a:cubicBezTo>
                  <a:cubicBezTo>
                    <a:pt x="1834" y="1812"/>
                    <a:pt x="1707" y="1835"/>
                    <a:pt x="1591" y="1847"/>
                  </a:cubicBezTo>
                  <a:cubicBezTo>
                    <a:pt x="1544" y="1986"/>
                    <a:pt x="1567" y="2137"/>
                    <a:pt x="1591" y="2276"/>
                  </a:cubicBezTo>
                  <a:cubicBezTo>
                    <a:pt x="1602" y="2381"/>
                    <a:pt x="1602" y="2485"/>
                    <a:pt x="1591" y="2590"/>
                  </a:cubicBezTo>
                  <a:cubicBezTo>
                    <a:pt x="1579" y="2706"/>
                    <a:pt x="1486" y="2764"/>
                    <a:pt x="1370" y="2776"/>
                  </a:cubicBezTo>
                  <a:lnTo>
                    <a:pt x="1010" y="2776"/>
                  </a:lnTo>
                  <a:cubicBezTo>
                    <a:pt x="871" y="2776"/>
                    <a:pt x="778" y="2706"/>
                    <a:pt x="731" y="2567"/>
                  </a:cubicBezTo>
                  <a:cubicBezTo>
                    <a:pt x="673" y="2427"/>
                    <a:pt x="639" y="2276"/>
                    <a:pt x="592" y="2125"/>
                  </a:cubicBezTo>
                  <a:cubicBezTo>
                    <a:pt x="488" y="2091"/>
                    <a:pt x="383" y="2067"/>
                    <a:pt x="267" y="2033"/>
                  </a:cubicBezTo>
                  <a:cubicBezTo>
                    <a:pt x="93" y="1975"/>
                    <a:pt x="0" y="1858"/>
                    <a:pt x="12" y="1673"/>
                  </a:cubicBezTo>
                  <a:lnTo>
                    <a:pt x="12" y="1359"/>
                  </a:lnTo>
                  <a:cubicBezTo>
                    <a:pt x="12" y="1255"/>
                    <a:pt x="70" y="1174"/>
                    <a:pt x="174" y="1127"/>
                  </a:cubicBezTo>
                  <a:cubicBezTo>
                    <a:pt x="244" y="1104"/>
                    <a:pt x="325" y="1092"/>
                    <a:pt x="418" y="1057"/>
                  </a:cubicBezTo>
                  <a:cubicBezTo>
                    <a:pt x="464" y="918"/>
                    <a:pt x="430" y="756"/>
                    <a:pt x="430" y="605"/>
                  </a:cubicBezTo>
                  <a:cubicBezTo>
                    <a:pt x="430" y="431"/>
                    <a:pt x="476" y="291"/>
                    <a:pt x="557" y="140"/>
                  </a:cubicBezTo>
                  <a:cubicBezTo>
                    <a:pt x="604" y="71"/>
                    <a:pt x="673" y="24"/>
                    <a:pt x="766" y="13"/>
                  </a:cubicBezTo>
                  <a:cubicBezTo>
                    <a:pt x="906" y="13"/>
                    <a:pt x="1057" y="1"/>
                    <a:pt x="1196" y="13"/>
                  </a:cubicBezTo>
                  <a:cubicBezTo>
                    <a:pt x="1347" y="24"/>
                    <a:pt x="1428" y="82"/>
                    <a:pt x="1451" y="245"/>
                  </a:cubicBezTo>
                  <a:cubicBezTo>
                    <a:pt x="1463" y="361"/>
                    <a:pt x="1463" y="489"/>
                    <a:pt x="1463" y="605"/>
                  </a:cubicBezTo>
                  <a:cubicBezTo>
                    <a:pt x="1440" y="674"/>
                    <a:pt x="1440" y="756"/>
                    <a:pt x="1463" y="860"/>
                  </a:cubicBezTo>
                  <a:close/>
                  <a:moveTo>
                    <a:pt x="1393" y="1568"/>
                  </a:moveTo>
                  <a:cubicBezTo>
                    <a:pt x="1463" y="1557"/>
                    <a:pt x="1533" y="1545"/>
                    <a:pt x="1602" y="1545"/>
                  </a:cubicBezTo>
                  <a:cubicBezTo>
                    <a:pt x="1683" y="1522"/>
                    <a:pt x="1765" y="1522"/>
                    <a:pt x="1858" y="1510"/>
                  </a:cubicBezTo>
                  <a:lnTo>
                    <a:pt x="1858" y="1220"/>
                  </a:lnTo>
                  <a:cubicBezTo>
                    <a:pt x="1800" y="1208"/>
                    <a:pt x="1753" y="1174"/>
                    <a:pt x="1695" y="1174"/>
                  </a:cubicBezTo>
                  <a:cubicBezTo>
                    <a:pt x="1591" y="1162"/>
                    <a:pt x="1486" y="1162"/>
                    <a:pt x="1393" y="1150"/>
                  </a:cubicBezTo>
                  <a:cubicBezTo>
                    <a:pt x="1231" y="1127"/>
                    <a:pt x="1184" y="1069"/>
                    <a:pt x="1184" y="930"/>
                  </a:cubicBezTo>
                  <a:lnTo>
                    <a:pt x="1184" y="686"/>
                  </a:lnTo>
                  <a:cubicBezTo>
                    <a:pt x="1184" y="547"/>
                    <a:pt x="1196" y="419"/>
                    <a:pt x="1173" y="303"/>
                  </a:cubicBezTo>
                  <a:cubicBezTo>
                    <a:pt x="1126" y="280"/>
                    <a:pt x="1115" y="256"/>
                    <a:pt x="1103" y="256"/>
                  </a:cubicBezTo>
                  <a:cubicBezTo>
                    <a:pt x="1045" y="256"/>
                    <a:pt x="987" y="245"/>
                    <a:pt x="906" y="245"/>
                  </a:cubicBezTo>
                  <a:cubicBezTo>
                    <a:pt x="755" y="245"/>
                    <a:pt x="708" y="291"/>
                    <a:pt x="662" y="419"/>
                  </a:cubicBezTo>
                  <a:cubicBezTo>
                    <a:pt x="650" y="489"/>
                    <a:pt x="639" y="570"/>
                    <a:pt x="639" y="639"/>
                  </a:cubicBezTo>
                  <a:cubicBezTo>
                    <a:pt x="639" y="802"/>
                    <a:pt x="650" y="976"/>
                    <a:pt x="639" y="1127"/>
                  </a:cubicBezTo>
                  <a:cubicBezTo>
                    <a:pt x="639" y="1185"/>
                    <a:pt x="615" y="1243"/>
                    <a:pt x="604" y="1301"/>
                  </a:cubicBezTo>
                  <a:cubicBezTo>
                    <a:pt x="488" y="1336"/>
                    <a:pt x="372" y="1348"/>
                    <a:pt x="267" y="1359"/>
                  </a:cubicBezTo>
                  <a:cubicBezTo>
                    <a:pt x="255" y="1406"/>
                    <a:pt x="255" y="1441"/>
                    <a:pt x="255" y="1464"/>
                  </a:cubicBezTo>
                  <a:cubicBezTo>
                    <a:pt x="255" y="1719"/>
                    <a:pt x="267" y="1742"/>
                    <a:pt x="534" y="1719"/>
                  </a:cubicBezTo>
                  <a:lnTo>
                    <a:pt x="557" y="1719"/>
                  </a:lnTo>
                  <a:cubicBezTo>
                    <a:pt x="697" y="1696"/>
                    <a:pt x="790" y="1754"/>
                    <a:pt x="813" y="1916"/>
                  </a:cubicBezTo>
                  <a:cubicBezTo>
                    <a:pt x="824" y="2102"/>
                    <a:pt x="848" y="2311"/>
                    <a:pt x="952" y="2485"/>
                  </a:cubicBezTo>
                  <a:cubicBezTo>
                    <a:pt x="1068" y="2509"/>
                    <a:pt x="1196" y="2520"/>
                    <a:pt x="1335" y="2485"/>
                  </a:cubicBezTo>
                  <a:cubicBezTo>
                    <a:pt x="1405" y="2195"/>
                    <a:pt x="1335" y="1882"/>
                    <a:pt x="1393" y="1568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91" name="Google Shape;1291;p23"/>
          <p:cNvGrpSpPr/>
          <p:nvPr/>
        </p:nvGrpSpPr>
        <p:grpSpPr>
          <a:xfrm rot="3303917">
            <a:off x="7811565" y="4352123"/>
            <a:ext cx="360250" cy="1149365"/>
            <a:chOff x="616875" y="3027700"/>
            <a:chExt cx="97525" cy="311150"/>
          </a:xfrm>
        </p:grpSpPr>
        <p:sp>
          <p:nvSpPr>
            <p:cNvPr id="1292" name="Google Shape;1292;p23"/>
            <p:cNvSpPr/>
            <p:nvPr/>
          </p:nvSpPr>
          <p:spPr>
            <a:xfrm>
              <a:off x="616875" y="3027700"/>
              <a:ext cx="97525" cy="311150"/>
            </a:xfrm>
            <a:custGeom>
              <a:avLst/>
              <a:gdLst/>
              <a:ahLst/>
              <a:cxnLst/>
              <a:rect l="l" t="t" r="r" b="b"/>
              <a:pathLst>
                <a:path w="3901" h="12446" extrusionOk="0">
                  <a:moveTo>
                    <a:pt x="12" y="8116"/>
                  </a:moveTo>
                  <a:lnTo>
                    <a:pt x="12" y="5109"/>
                  </a:lnTo>
                  <a:cubicBezTo>
                    <a:pt x="12" y="4946"/>
                    <a:pt x="12" y="4784"/>
                    <a:pt x="93" y="4633"/>
                  </a:cubicBezTo>
                  <a:cubicBezTo>
                    <a:pt x="116" y="4552"/>
                    <a:pt x="116" y="4436"/>
                    <a:pt x="116" y="4354"/>
                  </a:cubicBezTo>
                  <a:lnTo>
                    <a:pt x="116" y="3936"/>
                  </a:lnTo>
                  <a:cubicBezTo>
                    <a:pt x="116" y="3832"/>
                    <a:pt x="151" y="3739"/>
                    <a:pt x="221" y="3681"/>
                  </a:cubicBezTo>
                  <a:cubicBezTo>
                    <a:pt x="325" y="3600"/>
                    <a:pt x="360" y="3484"/>
                    <a:pt x="406" y="3367"/>
                  </a:cubicBezTo>
                  <a:cubicBezTo>
                    <a:pt x="476" y="3193"/>
                    <a:pt x="557" y="3031"/>
                    <a:pt x="639" y="2857"/>
                  </a:cubicBezTo>
                  <a:cubicBezTo>
                    <a:pt x="731" y="2671"/>
                    <a:pt x="824" y="2485"/>
                    <a:pt x="801" y="2265"/>
                  </a:cubicBezTo>
                  <a:cubicBezTo>
                    <a:pt x="801" y="2230"/>
                    <a:pt x="801" y="2218"/>
                    <a:pt x="813" y="2195"/>
                  </a:cubicBezTo>
                  <a:cubicBezTo>
                    <a:pt x="940" y="1905"/>
                    <a:pt x="894" y="1591"/>
                    <a:pt x="894" y="1289"/>
                  </a:cubicBezTo>
                  <a:cubicBezTo>
                    <a:pt x="894" y="1150"/>
                    <a:pt x="917" y="1011"/>
                    <a:pt x="894" y="871"/>
                  </a:cubicBezTo>
                  <a:cubicBezTo>
                    <a:pt x="871" y="663"/>
                    <a:pt x="952" y="512"/>
                    <a:pt x="1010" y="337"/>
                  </a:cubicBezTo>
                  <a:cubicBezTo>
                    <a:pt x="1091" y="117"/>
                    <a:pt x="1300" y="47"/>
                    <a:pt x="1521" y="12"/>
                  </a:cubicBezTo>
                  <a:cubicBezTo>
                    <a:pt x="1625" y="1"/>
                    <a:pt x="1730" y="12"/>
                    <a:pt x="1846" y="12"/>
                  </a:cubicBezTo>
                  <a:cubicBezTo>
                    <a:pt x="1962" y="12"/>
                    <a:pt x="2055" y="70"/>
                    <a:pt x="2090" y="175"/>
                  </a:cubicBezTo>
                  <a:cubicBezTo>
                    <a:pt x="2171" y="419"/>
                    <a:pt x="2287" y="663"/>
                    <a:pt x="2275" y="941"/>
                  </a:cubicBezTo>
                  <a:cubicBezTo>
                    <a:pt x="2252" y="1266"/>
                    <a:pt x="2368" y="1556"/>
                    <a:pt x="2426" y="1870"/>
                  </a:cubicBezTo>
                  <a:cubicBezTo>
                    <a:pt x="2438" y="1940"/>
                    <a:pt x="2461" y="2032"/>
                    <a:pt x="2484" y="2102"/>
                  </a:cubicBezTo>
                  <a:cubicBezTo>
                    <a:pt x="2519" y="2369"/>
                    <a:pt x="2659" y="2555"/>
                    <a:pt x="2868" y="2683"/>
                  </a:cubicBezTo>
                  <a:cubicBezTo>
                    <a:pt x="2891" y="2683"/>
                    <a:pt x="2891" y="2694"/>
                    <a:pt x="2902" y="2694"/>
                  </a:cubicBezTo>
                  <a:cubicBezTo>
                    <a:pt x="3297" y="2845"/>
                    <a:pt x="3494" y="3158"/>
                    <a:pt x="3587" y="3553"/>
                  </a:cubicBezTo>
                  <a:cubicBezTo>
                    <a:pt x="3634" y="3774"/>
                    <a:pt x="3761" y="3960"/>
                    <a:pt x="3715" y="4192"/>
                  </a:cubicBezTo>
                  <a:cubicBezTo>
                    <a:pt x="3866" y="4586"/>
                    <a:pt x="3808" y="5004"/>
                    <a:pt x="3808" y="5399"/>
                  </a:cubicBezTo>
                  <a:cubicBezTo>
                    <a:pt x="3808" y="5736"/>
                    <a:pt x="3831" y="6061"/>
                    <a:pt x="3878" y="6397"/>
                  </a:cubicBezTo>
                  <a:cubicBezTo>
                    <a:pt x="3889" y="6560"/>
                    <a:pt x="3901" y="6723"/>
                    <a:pt x="3901" y="6897"/>
                  </a:cubicBezTo>
                  <a:lnTo>
                    <a:pt x="3901" y="10147"/>
                  </a:lnTo>
                  <a:cubicBezTo>
                    <a:pt x="3901" y="10345"/>
                    <a:pt x="3878" y="10530"/>
                    <a:pt x="3785" y="10728"/>
                  </a:cubicBezTo>
                  <a:cubicBezTo>
                    <a:pt x="3715" y="10902"/>
                    <a:pt x="3657" y="11076"/>
                    <a:pt x="3622" y="11262"/>
                  </a:cubicBezTo>
                  <a:cubicBezTo>
                    <a:pt x="3599" y="11436"/>
                    <a:pt x="3506" y="11575"/>
                    <a:pt x="3448" y="11738"/>
                  </a:cubicBezTo>
                  <a:cubicBezTo>
                    <a:pt x="3344" y="12016"/>
                    <a:pt x="3135" y="12144"/>
                    <a:pt x="2868" y="12248"/>
                  </a:cubicBezTo>
                  <a:cubicBezTo>
                    <a:pt x="2810" y="12272"/>
                    <a:pt x="2740" y="12307"/>
                    <a:pt x="2670" y="12307"/>
                  </a:cubicBezTo>
                  <a:cubicBezTo>
                    <a:pt x="2345" y="12318"/>
                    <a:pt x="2055" y="12446"/>
                    <a:pt x="1741" y="12446"/>
                  </a:cubicBezTo>
                  <a:lnTo>
                    <a:pt x="894" y="12446"/>
                  </a:lnTo>
                  <a:cubicBezTo>
                    <a:pt x="662" y="12446"/>
                    <a:pt x="348" y="12248"/>
                    <a:pt x="255" y="12040"/>
                  </a:cubicBezTo>
                  <a:cubicBezTo>
                    <a:pt x="105" y="11714"/>
                    <a:pt x="0" y="11366"/>
                    <a:pt x="12" y="10971"/>
                  </a:cubicBezTo>
                  <a:cubicBezTo>
                    <a:pt x="35" y="10008"/>
                    <a:pt x="12" y="9068"/>
                    <a:pt x="12" y="8116"/>
                  </a:cubicBezTo>
                  <a:close/>
                  <a:moveTo>
                    <a:pt x="2008" y="1754"/>
                  </a:moveTo>
                  <a:lnTo>
                    <a:pt x="1382" y="1754"/>
                  </a:lnTo>
                  <a:cubicBezTo>
                    <a:pt x="1265" y="1754"/>
                    <a:pt x="1207" y="1812"/>
                    <a:pt x="1196" y="1928"/>
                  </a:cubicBezTo>
                  <a:cubicBezTo>
                    <a:pt x="1173" y="2079"/>
                    <a:pt x="1196" y="2207"/>
                    <a:pt x="1173" y="2346"/>
                  </a:cubicBezTo>
                  <a:cubicBezTo>
                    <a:pt x="1173" y="2427"/>
                    <a:pt x="1161" y="2520"/>
                    <a:pt x="1115" y="2578"/>
                  </a:cubicBezTo>
                  <a:cubicBezTo>
                    <a:pt x="917" y="2845"/>
                    <a:pt x="801" y="3147"/>
                    <a:pt x="627" y="3426"/>
                  </a:cubicBezTo>
                  <a:cubicBezTo>
                    <a:pt x="476" y="3681"/>
                    <a:pt x="395" y="3971"/>
                    <a:pt x="418" y="4296"/>
                  </a:cubicBezTo>
                  <a:cubicBezTo>
                    <a:pt x="441" y="4436"/>
                    <a:pt x="441" y="4598"/>
                    <a:pt x="395" y="4749"/>
                  </a:cubicBezTo>
                  <a:cubicBezTo>
                    <a:pt x="348" y="4888"/>
                    <a:pt x="337" y="5039"/>
                    <a:pt x="337" y="5190"/>
                  </a:cubicBezTo>
                  <a:lnTo>
                    <a:pt x="337" y="11053"/>
                  </a:lnTo>
                  <a:cubicBezTo>
                    <a:pt x="337" y="11343"/>
                    <a:pt x="418" y="11610"/>
                    <a:pt x="534" y="11854"/>
                  </a:cubicBezTo>
                  <a:cubicBezTo>
                    <a:pt x="615" y="12005"/>
                    <a:pt x="743" y="12132"/>
                    <a:pt x="940" y="12132"/>
                  </a:cubicBezTo>
                  <a:cubicBezTo>
                    <a:pt x="1451" y="12156"/>
                    <a:pt x="1962" y="12086"/>
                    <a:pt x="2473" y="12028"/>
                  </a:cubicBezTo>
                  <a:cubicBezTo>
                    <a:pt x="2577" y="12016"/>
                    <a:pt x="2693" y="11970"/>
                    <a:pt x="2798" y="11912"/>
                  </a:cubicBezTo>
                  <a:cubicBezTo>
                    <a:pt x="2902" y="11854"/>
                    <a:pt x="3018" y="11773"/>
                    <a:pt x="3088" y="11680"/>
                  </a:cubicBezTo>
                  <a:cubicBezTo>
                    <a:pt x="3239" y="11482"/>
                    <a:pt x="3320" y="11227"/>
                    <a:pt x="3390" y="10983"/>
                  </a:cubicBezTo>
                  <a:cubicBezTo>
                    <a:pt x="3425" y="10867"/>
                    <a:pt x="3448" y="10751"/>
                    <a:pt x="3494" y="10646"/>
                  </a:cubicBezTo>
                  <a:cubicBezTo>
                    <a:pt x="3564" y="10495"/>
                    <a:pt x="3587" y="10321"/>
                    <a:pt x="3587" y="10147"/>
                  </a:cubicBezTo>
                  <a:lnTo>
                    <a:pt x="3587" y="6862"/>
                  </a:lnTo>
                  <a:cubicBezTo>
                    <a:pt x="3587" y="6734"/>
                    <a:pt x="3587" y="6606"/>
                    <a:pt x="3564" y="6490"/>
                  </a:cubicBezTo>
                  <a:cubicBezTo>
                    <a:pt x="3483" y="6061"/>
                    <a:pt x="3506" y="5631"/>
                    <a:pt x="3494" y="5190"/>
                  </a:cubicBezTo>
                  <a:cubicBezTo>
                    <a:pt x="3494" y="4946"/>
                    <a:pt x="3529" y="4703"/>
                    <a:pt x="3425" y="4470"/>
                  </a:cubicBezTo>
                  <a:cubicBezTo>
                    <a:pt x="3413" y="4424"/>
                    <a:pt x="3413" y="4354"/>
                    <a:pt x="3413" y="4296"/>
                  </a:cubicBezTo>
                  <a:cubicBezTo>
                    <a:pt x="3413" y="4134"/>
                    <a:pt x="3390" y="4006"/>
                    <a:pt x="3320" y="3855"/>
                  </a:cubicBezTo>
                  <a:cubicBezTo>
                    <a:pt x="3262" y="3762"/>
                    <a:pt x="3239" y="3646"/>
                    <a:pt x="3204" y="3530"/>
                  </a:cubicBezTo>
                  <a:cubicBezTo>
                    <a:pt x="3158" y="3333"/>
                    <a:pt x="3053" y="3217"/>
                    <a:pt x="2902" y="3124"/>
                  </a:cubicBezTo>
                  <a:cubicBezTo>
                    <a:pt x="2786" y="3042"/>
                    <a:pt x="2659" y="2973"/>
                    <a:pt x="2554" y="2903"/>
                  </a:cubicBezTo>
                  <a:cubicBezTo>
                    <a:pt x="2392" y="2799"/>
                    <a:pt x="2264" y="2683"/>
                    <a:pt x="2217" y="2485"/>
                  </a:cubicBezTo>
                  <a:cubicBezTo>
                    <a:pt x="2183" y="2230"/>
                    <a:pt x="2078" y="1986"/>
                    <a:pt x="2008" y="1754"/>
                  </a:cubicBezTo>
                  <a:close/>
                  <a:moveTo>
                    <a:pt x="1950" y="1464"/>
                  </a:moveTo>
                  <a:lnTo>
                    <a:pt x="1950" y="1011"/>
                  </a:lnTo>
                  <a:cubicBezTo>
                    <a:pt x="1950" y="895"/>
                    <a:pt x="1927" y="779"/>
                    <a:pt x="1916" y="663"/>
                  </a:cubicBezTo>
                  <a:cubicBezTo>
                    <a:pt x="1892" y="535"/>
                    <a:pt x="1800" y="454"/>
                    <a:pt x="1672" y="396"/>
                  </a:cubicBezTo>
                  <a:cubicBezTo>
                    <a:pt x="1521" y="337"/>
                    <a:pt x="1324" y="419"/>
                    <a:pt x="1312" y="570"/>
                  </a:cubicBezTo>
                  <a:cubicBezTo>
                    <a:pt x="1289" y="860"/>
                    <a:pt x="1265" y="1150"/>
                    <a:pt x="1324" y="1440"/>
                  </a:cubicBezTo>
                  <a:cubicBezTo>
                    <a:pt x="1521" y="1498"/>
                    <a:pt x="1718" y="1475"/>
                    <a:pt x="1950" y="1464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23"/>
            <p:cNvSpPr/>
            <p:nvPr/>
          </p:nvSpPr>
          <p:spPr>
            <a:xfrm>
              <a:off x="641250" y="3121750"/>
              <a:ext cx="49075" cy="179100"/>
            </a:xfrm>
            <a:custGeom>
              <a:avLst/>
              <a:gdLst/>
              <a:ahLst/>
              <a:cxnLst/>
              <a:rect l="l" t="t" r="r" b="b"/>
              <a:pathLst>
                <a:path w="1963" h="7164" extrusionOk="0">
                  <a:moveTo>
                    <a:pt x="1939" y="3378"/>
                  </a:moveTo>
                  <a:cubicBezTo>
                    <a:pt x="1939" y="4238"/>
                    <a:pt x="1927" y="5073"/>
                    <a:pt x="1939" y="5932"/>
                  </a:cubicBezTo>
                  <a:cubicBezTo>
                    <a:pt x="1939" y="6188"/>
                    <a:pt x="1846" y="6408"/>
                    <a:pt x="1800" y="6641"/>
                  </a:cubicBezTo>
                  <a:cubicBezTo>
                    <a:pt x="1788" y="6722"/>
                    <a:pt x="1672" y="6803"/>
                    <a:pt x="1591" y="6861"/>
                  </a:cubicBezTo>
                  <a:cubicBezTo>
                    <a:pt x="1475" y="6942"/>
                    <a:pt x="1335" y="7001"/>
                    <a:pt x="1208" y="7093"/>
                  </a:cubicBezTo>
                  <a:cubicBezTo>
                    <a:pt x="1115" y="7151"/>
                    <a:pt x="1022" y="7163"/>
                    <a:pt x="941" y="7117"/>
                  </a:cubicBezTo>
                  <a:cubicBezTo>
                    <a:pt x="778" y="7047"/>
                    <a:pt x="627" y="6989"/>
                    <a:pt x="476" y="6884"/>
                  </a:cubicBezTo>
                  <a:cubicBezTo>
                    <a:pt x="337" y="6780"/>
                    <a:pt x="186" y="6675"/>
                    <a:pt x="221" y="6466"/>
                  </a:cubicBezTo>
                  <a:cubicBezTo>
                    <a:pt x="82" y="6188"/>
                    <a:pt x="128" y="5898"/>
                    <a:pt x="116" y="5607"/>
                  </a:cubicBezTo>
                  <a:cubicBezTo>
                    <a:pt x="116" y="5480"/>
                    <a:pt x="116" y="5364"/>
                    <a:pt x="58" y="5236"/>
                  </a:cubicBezTo>
                  <a:cubicBezTo>
                    <a:pt x="23" y="5143"/>
                    <a:pt x="12" y="5062"/>
                    <a:pt x="12" y="4957"/>
                  </a:cubicBezTo>
                  <a:lnTo>
                    <a:pt x="12" y="2728"/>
                  </a:lnTo>
                  <a:cubicBezTo>
                    <a:pt x="12" y="2670"/>
                    <a:pt x="0" y="2589"/>
                    <a:pt x="23" y="2554"/>
                  </a:cubicBezTo>
                  <a:cubicBezTo>
                    <a:pt x="151" y="2276"/>
                    <a:pt x="116" y="1985"/>
                    <a:pt x="116" y="1695"/>
                  </a:cubicBezTo>
                  <a:lnTo>
                    <a:pt x="116" y="1451"/>
                  </a:lnTo>
                  <a:cubicBezTo>
                    <a:pt x="82" y="1068"/>
                    <a:pt x="209" y="720"/>
                    <a:pt x="314" y="360"/>
                  </a:cubicBezTo>
                  <a:cubicBezTo>
                    <a:pt x="383" y="139"/>
                    <a:pt x="581" y="12"/>
                    <a:pt x="813" y="0"/>
                  </a:cubicBezTo>
                  <a:lnTo>
                    <a:pt x="1161" y="0"/>
                  </a:lnTo>
                  <a:cubicBezTo>
                    <a:pt x="1521" y="0"/>
                    <a:pt x="1742" y="209"/>
                    <a:pt x="1916" y="476"/>
                  </a:cubicBezTo>
                  <a:cubicBezTo>
                    <a:pt x="1962" y="546"/>
                    <a:pt x="1962" y="674"/>
                    <a:pt x="1962" y="778"/>
                  </a:cubicBezTo>
                  <a:cubicBezTo>
                    <a:pt x="1962" y="1660"/>
                    <a:pt x="1962" y="2519"/>
                    <a:pt x="1939" y="3378"/>
                  </a:cubicBezTo>
                  <a:cubicBezTo>
                    <a:pt x="1962" y="3378"/>
                    <a:pt x="1962" y="3378"/>
                    <a:pt x="1939" y="3378"/>
                  </a:cubicBezTo>
                  <a:close/>
                  <a:moveTo>
                    <a:pt x="1567" y="6617"/>
                  </a:moveTo>
                  <a:cubicBezTo>
                    <a:pt x="1614" y="6223"/>
                    <a:pt x="1672" y="5840"/>
                    <a:pt x="1672" y="5468"/>
                  </a:cubicBezTo>
                  <a:cubicBezTo>
                    <a:pt x="1672" y="3971"/>
                    <a:pt x="1649" y="2461"/>
                    <a:pt x="1649" y="964"/>
                  </a:cubicBezTo>
                  <a:cubicBezTo>
                    <a:pt x="1649" y="906"/>
                    <a:pt x="1672" y="848"/>
                    <a:pt x="1649" y="790"/>
                  </a:cubicBezTo>
                  <a:cubicBezTo>
                    <a:pt x="1637" y="720"/>
                    <a:pt x="1626" y="615"/>
                    <a:pt x="1567" y="581"/>
                  </a:cubicBezTo>
                  <a:cubicBezTo>
                    <a:pt x="1417" y="430"/>
                    <a:pt x="1277" y="302"/>
                    <a:pt x="1033" y="302"/>
                  </a:cubicBezTo>
                  <a:cubicBezTo>
                    <a:pt x="801" y="314"/>
                    <a:pt x="650" y="383"/>
                    <a:pt x="581" y="604"/>
                  </a:cubicBezTo>
                  <a:cubicBezTo>
                    <a:pt x="511" y="836"/>
                    <a:pt x="430" y="1068"/>
                    <a:pt x="418" y="1300"/>
                  </a:cubicBezTo>
                  <a:lnTo>
                    <a:pt x="418" y="1823"/>
                  </a:lnTo>
                  <a:cubicBezTo>
                    <a:pt x="418" y="2090"/>
                    <a:pt x="453" y="2357"/>
                    <a:pt x="337" y="2612"/>
                  </a:cubicBezTo>
                  <a:cubicBezTo>
                    <a:pt x="302" y="2670"/>
                    <a:pt x="314" y="2740"/>
                    <a:pt x="314" y="2810"/>
                  </a:cubicBezTo>
                  <a:lnTo>
                    <a:pt x="314" y="4830"/>
                  </a:lnTo>
                  <a:cubicBezTo>
                    <a:pt x="314" y="4911"/>
                    <a:pt x="302" y="5004"/>
                    <a:pt x="349" y="5073"/>
                  </a:cubicBezTo>
                  <a:cubicBezTo>
                    <a:pt x="430" y="5248"/>
                    <a:pt x="418" y="5433"/>
                    <a:pt x="418" y="5631"/>
                  </a:cubicBezTo>
                  <a:cubicBezTo>
                    <a:pt x="418" y="5747"/>
                    <a:pt x="407" y="5863"/>
                    <a:pt x="418" y="5979"/>
                  </a:cubicBezTo>
                  <a:cubicBezTo>
                    <a:pt x="453" y="6153"/>
                    <a:pt x="476" y="6327"/>
                    <a:pt x="546" y="6466"/>
                  </a:cubicBezTo>
                  <a:cubicBezTo>
                    <a:pt x="604" y="6594"/>
                    <a:pt x="720" y="6699"/>
                    <a:pt x="871" y="6722"/>
                  </a:cubicBezTo>
                  <a:cubicBezTo>
                    <a:pt x="1010" y="6757"/>
                    <a:pt x="1161" y="6826"/>
                    <a:pt x="1300" y="6710"/>
                  </a:cubicBezTo>
                  <a:cubicBezTo>
                    <a:pt x="1347" y="6675"/>
                    <a:pt x="1440" y="6652"/>
                    <a:pt x="1567" y="6617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23"/>
            <p:cNvSpPr/>
            <p:nvPr/>
          </p:nvSpPr>
          <p:spPr>
            <a:xfrm>
              <a:off x="657775" y="3180375"/>
              <a:ext cx="18900" cy="38050"/>
            </a:xfrm>
            <a:custGeom>
              <a:avLst/>
              <a:gdLst/>
              <a:ahLst/>
              <a:cxnLst/>
              <a:rect l="l" t="t" r="r" b="b"/>
              <a:pathLst>
                <a:path w="756" h="1522" extrusionOk="0">
                  <a:moveTo>
                    <a:pt x="431" y="360"/>
                  </a:moveTo>
                  <a:cubicBezTo>
                    <a:pt x="500" y="511"/>
                    <a:pt x="756" y="569"/>
                    <a:pt x="581" y="813"/>
                  </a:cubicBezTo>
                  <a:lnTo>
                    <a:pt x="407" y="685"/>
                  </a:lnTo>
                  <a:cubicBezTo>
                    <a:pt x="326" y="755"/>
                    <a:pt x="338" y="824"/>
                    <a:pt x="384" y="906"/>
                  </a:cubicBezTo>
                  <a:cubicBezTo>
                    <a:pt x="454" y="1022"/>
                    <a:pt x="512" y="1138"/>
                    <a:pt x="581" y="1254"/>
                  </a:cubicBezTo>
                  <a:lnTo>
                    <a:pt x="523" y="1370"/>
                  </a:lnTo>
                  <a:cubicBezTo>
                    <a:pt x="500" y="1405"/>
                    <a:pt x="454" y="1451"/>
                    <a:pt x="396" y="1498"/>
                  </a:cubicBezTo>
                  <a:cubicBezTo>
                    <a:pt x="268" y="1463"/>
                    <a:pt x="117" y="1521"/>
                    <a:pt x="13" y="1428"/>
                  </a:cubicBezTo>
                  <a:cubicBezTo>
                    <a:pt x="36" y="1266"/>
                    <a:pt x="36" y="1115"/>
                    <a:pt x="47" y="975"/>
                  </a:cubicBezTo>
                  <a:cubicBezTo>
                    <a:pt x="47" y="917"/>
                    <a:pt x="71" y="859"/>
                    <a:pt x="105" y="824"/>
                  </a:cubicBezTo>
                  <a:cubicBezTo>
                    <a:pt x="175" y="766"/>
                    <a:pt x="187" y="697"/>
                    <a:pt x="187" y="616"/>
                  </a:cubicBezTo>
                  <a:cubicBezTo>
                    <a:pt x="187" y="534"/>
                    <a:pt x="164" y="465"/>
                    <a:pt x="175" y="407"/>
                  </a:cubicBezTo>
                  <a:cubicBezTo>
                    <a:pt x="187" y="302"/>
                    <a:pt x="164" y="267"/>
                    <a:pt x="94" y="209"/>
                  </a:cubicBezTo>
                  <a:cubicBezTo>
                    <a:pt x="1" y="128"/>
                    <a:pt x="47" y="35"/>
                    <a:pt x="164" y="12"/>
                  </a:cubicBezTo>
                  <a:cubicBezTo>
                    <a:pt x="233" y="0"/>
                    <a:pt x="314" y="0"/>
                    <a:pt x="372" y="0"/>
                  </a:cubicBezTo>
                  <a:cubicBezTo>
                    <a:pt x="547" y="12"/>
                    <a:pt x="581" y="128"/>
                    <a:pt x="465" y="290"/>
                  </a:cubicBezTo>
                  <a:cubicBezTo>
                    <a:pt x="454" y="302"/>
                    <a:pt x="442" y="337"/>
                    <a:pt x="431" y="360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23"/>
            <p:cNvSpPr/>
            <p:nvPr/>
          </p:nvSpPr>
          <p:spPr>
            <a:xfrm>
              <a:off x="657500" y="3233775"/>
              <a:ext cx="14825" cy="11625"/>
            </a:xfrm>
            <a:custGeom>
              <a:avLst/>
              <a:gdLst/>
              <a:ahLst/>
              <a:cxnLst/>
              <a:rect l="l" t="t" r="r" b="b"/>
              <a:pathLst>
                <a:path w="593" h="465" extrusionOk="0">
                  <a:moveTo>
                    <a:pt x="523" y="360"/>
                  </a:moveTo>
                  <a:cubicBezTo>
                    <a:pt x="395" y="395"/>
                    <a:pt x="291" y="430"/>
                    <a:pt x="175" y="453"/>
                  </a:cubicBezTo>
                  <a:cubicBezTo>
                    <a:pt x="93" y="465"/>
                    <a:pt x="12" y="395"/>
                    <a:pt x="12" y="302"/>
                  </a:cubicBezTo>
                  <a:cubicBezTo>
                    <a:pt x="0" y="140"/>
                    <a:pt x="116" y="0"/>
                    <a:pt x="279" y="0"/>
                  </a:cubicBezTo>
                  <a:cubicBezTo>
                    <a:pt x="349" y="0"/>
                    <a:pt x="442" y="12"/>
                    <a:pt x="511" y="24"/>
                  </a:cubicBezTo>
                  <a:cubicBezTo>
                    <a:pt x="592" y="128"/>
                    <a:pt x="558" y="232"/>
                    <a:pt x="523" y="360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23"/>
            <p:cNvSpPr/>
            <p:nvPr/>
          </p:nvSpPr>
          <p:spPr>
            <a:xfrm>
              <a:off x="655750" y="3160350"/>
              <a:ext cx="14550" cy="9300"/>
            </a:xfrm>
            <a:custGeom>
              <a:avLst/>
              <a:gdLst/>
              <a:ahLst/>
              <a:cxnLst/>
              <a:rect l="l" t="t" r="r" b="b"/>
              <a:pathLst>
                <a:path w="582" h="372" extrusionOk="0">
                  <a:moveTo>
                    <a:pt x="105" y="0"/>
                  </a:moveTo>
                  <a:cubicBezTo>
                    <a:pt x="279" y="35"/>
                    <a:pt x="430" y="0"/>
                    <a:pt x="523" y="163"/>
                  </a:cubicBezTo>
                  <a:cubicBezTo>
                    <a:pt x="546" y="209"/>
                    <a:pt x="581" y="279"/>
                    <a:pt x="523" y="325"/>
                  </a:cubicBezTo>
                  <a:cubicBezTo>
                    <a:pt x="488" y="348"/>
                    <a:pt x="430" y="372"/>
                    <a:pt x="407" y="348"/>
                  </a:cubicBezTo>
                  <a:cubicBezTo>
                    <a:pt x="314" y="337"/>
                    <a:pt x="233" y="314"/>
                    <a:pt x="140" y="279"/>
                  </a:cubicBezTo>
                  <a:cubicBezTo>
                    <a:pt x="105" y="267"/>
                    <a:pt x="59" y="232"/>
                    <a:pt x="47" y="198"/>
                  </a:cubicBezTo>
                  <a:cubicBezTo>
                    <a:pt x="12" y="163"/>
                    <a:pt x="1" y="105"/>
                    <a:pt x="12" y="81"/>
                  </a:cubicBezTo>
                  <a:cubicBezTo>
                    <a:pt x="47" y="35"/>
                    <a:pt x="82" y="23"/>
                    <a:pt x="105" y="0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97" name="Google Shape;1297;p23"/>
          <p:cNvSpPr/>
          <p:nvPr/>
        </p:nvSpPr>
        <p:spPr>
          <a:xfrm rot="1965861">
            <a:off x="8769359" y="2967745"/>
            <a:ext cx="494402" cy="897086"/>
          </a:xfrm>
          <a:custGeom>
            <a:avLst/>
            <a:gdLst/>
            <a:ahLst/>
            <a:cxnLst/>
            <a:rect l="l" t="t" r="r" b="b"/>
            <a:pathLst>
              <a:path w="5504" h="9988" extrusionOk="0">
                <a:moveTo>
                  <a:pt x="2903" y="233"/>
                </a:moveTo>
                <a:cubicBezTo>
                  <a:pt x="3054" y="233"/>
                  <a:pt x="3565" y="233"/>
                  <a:pt x="3634" y="418"/>
                </a:cubicBezTo>
                <a:cubicBezTo>
                  <a:pt x="3716" y="697"/>
                  <a:pt x="3298" y="720"/>
                  <a:pt x="3135" y="755"/>
                </a:cubicBezTo>
                <a:cubicBezTo>
                  <a:pt x="2756" y="820"/>
                  <a:pt x="2348" y="855"/>
                  <a:pt x="1946" y="855"/>
                </a:cubicBezTo>
                <a:cubicBezTo>
                  <a:pt x="1843" y="855"/>
                  <a:pt x="1740" y="853"/>
                  <a:pt x="1638" y="848"/>
                </a:cubicBezTo>
                <a:cubicBezTo>
                  <a:pt x="1487" y="848"/>
                  <a:pt x="1173" y="848"/>
                  <a:pt x="1092" y="720"/>
                </a:cubicBezTo>
                <a:cubicBezTo>
                  <a:pt x="1022" y="592"/>
                  <a:pt x="1208" y="476"/>
                  <a:pt x="1313" y="441"/>
                </a:cubicBezTo>
                <a:cubicBezTo>
                  <a:pt x="1858" y="256"/>
                  <a:pt x="2381" y="244"/>
                  <a:pt x="2903" y="233"/>
                </a:cubicBezTo>
                <a:close/>
                <a:moveTo>
                  <a:pt x="3785" y="859"/>
                </a:moveTo>
                <a:cubicBezTo>
                  <a:pt x="3809" y="1045"/>
                  <a:pt x="3867" y="1196"/>
                  <a:pt x="3867" y="1347"/>
                </a:cubicBezTo>
                <a:cubicBezTo>
                  <a:pt x="3878" y="1533"/>
                  <a:pt x="3901" y="1742"/>
                  <a:pt x="3901" y="1939"/>
                </a:cubicBezTo>
                <a:lnTo>
                  <a:pt x="3867" y="1986"/>
                </a:lnTo>
                <a:cubicBezTo>
                  <a:pt x="3820" y="2044"/>
                  <a:pt x="3774" y="2090"/>
                  <a:pt x="3716" y="2125"/>
                </a:cubicBezTo>
                <a:cubicBezTo>
                  <a:pt x="3727" y="1904"/>
                  <a:pt x="3658" y="1672"/>
                  <a:pt x="3646" y="1475"/>
                </a:cubicBezTo>
                <a:cubicBezTo>
                  <a:pt x="3634" y="1312"/>
                  <a:pt x="3693" y="1092"/>
                  <a:pt x="3611" y="941"/>
                </a:cubicBezTo>
                <a:cubicBezTo>
                  <a:pt x="3669" y="917"/>
                  <a:pt x="3727" y="894"/>
                  <a:pt x="3785" y="859"/>
                </a:cubicBezTo>
                <a:close/>
                <a:moveTo>
                  <a:pt x="988" y="1045"/>
                </a:moveTo>
                <a:lnTo>
                  <a:pt x="988" y="1045"/>
                </a:lnTo>
                <a:cubicBezTo>
                  <a:pt x="1104" y="1103"/>
                  <a:pt x="1255" y="1115"/>
                  <a:pt x="1382" y="1126"/>
                </a:cubicBezTo>
                <a:cubicBezTo>
                  <a:pt x="1394" y="1359"/>
                  <a:pt x="1429" y="1579"/>
                  <a:pt x="1452" y="1811"/>
                </a:cubicBezTo>
                <a:cubicBezTo>
                  <a:pt x="1464" y="1986"/>
                  <a:pt x="1464" y="2206"/>
                  <a:pt x="1510" y="2380"/>
                </a:cubicBezTo>
                <a:cubicBezTo>
                  <a:pt x="1382" y="2334"/>
                  <a:pt x="1255" y="2287"/>
                  <a:pt x="1115" y="2229"/>
                </a:cubicBezTo>
                <a:cubicBezTo>
                  <a:pt x="1115" y="1974"/>
                  <a:pt x="1046" y="1707"/>
                  <a:pt x="999" y="1451"/>
                </a:cubicBezTo>
                <a:cubicBezTo>
                  <a:pt x="988" y="1312"/>
                  <a:pt x="988" y="1173"/>
                  <a:pt x="988" y="1045"/>
                </a:cubicBezTo>
                <a:close/>
                <a:moveTo>
                  <a:pt x="1812" y="1126"/>
                </a:moveTo>
                <a:lnTo>
                  <a:pt x="1812" y="1138"/>
                </a:lnTo>
                <a:cubicBezTo>
                  <a:pt x="1812" y="1417"/>
                  <a:pt x="1812" y="1684"/>
                  <a:pt x="1847" y="1951"/>
                </a:cubicBezTo>
                <a:cubicBezTo>
                  <a:pt x="1858" y="2125"/>
                  <a:pt x="1858" y="2299"/>
                  <a:pt x="1916" y="2461"/>
                </a:cubicBezTo>
                <a:cubicBezTo>
                  <a:pt x="1812" y="2450"/>
                  <a:pt x="1719" y="2427"/>
                  <a:pt x="1614" y="2403"/>
                </a:cubicBezTo>
                <a:cubicBezTo>
                  <a:pt x="1626" y="1986"/>
                  <a:pt x="1568" y="1544"/>
                  <a:pt x="1510" y="1126"/>
                </a:cubicBezTo>
                <a:close/>
                <a:moveTo>
                  <a:pt x="3426" y="1010"/>
                </a:moveTo>
                <a:lnTo>
                  <a:pt x="3426" y="1010"/>
                </a:lnTo>
                <a:cubicBezTo>
                  <a:pt x="3379" y="1161"/>
                  <a:pt x="3484" y="1393"/>
                  <a:pt x="3495" y="1521"/>
                </a:cubicBezTo>
                <a:cubicBezTo>
                  <a:pt x="3518" y="1742"/>
                  <a:pt x="3472" y="2009"/>
                  <a:pt x="3553" y="2229"/>
                </a:cubicBezTo>
                <a:cubicBezTo>
                  <a:pt x="3460" y="2287"/>
                  <a:pt x="3344" y="2322"/>
                  <a:pt x="3205" y="2357"/>
                </a:cubicBezTo>
                <a:cubicBezTo>
                  <a:pt x="3205" y="2345"/>
                  <a:pt x="3205" y="2334"/>
                  <a:pt x="3193" y="2322"/>
                </a:cubicBezTo>
                <a:cubicBezTo>
                  <a:pt x="3182" y="2218"/>
                  <a:pt x="3147" y="2125"/>
                  <a:pt x="3135" y="2032"/>
                </a:cubicBezTo>
                <a:cubicBezTo>
                  <a:pt x="3135" y="2010"/>
                  <a:pt x="3117" y="1998"/>
                  <a:pt x="3098" y="1998"/>
                </a:cubicBezTo>
                <a:cubicBezTo>
                  <a:pt x="3077" y="1998"/>
                  <a:pt x="3054" y="2013"/>
                  <a:pt x="3054" y="2044"/>
                </a:cubicBezTo>
                <a:cubicBezTo>
                  <a:pt x="3054" y="2125"/>
                  <a:pt x="3066" y="2218"/>
                  <a:pt x="3066" y="2299"/>
                </a:cubicBezTo>
                <a:lnTo>
                  <a:pt x="3066" y="2403"/>
                </a:lnTo>
                <a:cubicBezTo>
                  <a:pt x="2822" y="2461"/>
                  <a:pt x="2555" y="2496"/>
                  <a:pt x="2381" y="2496"/>
                </a:cubicBezTo>
                <a:cubicBezTo>
                  <a:pt x="2317" y="2502"/>
                  <a:pt x="2256" y="2505"/>
                  <a:pt x="2196" y="2505"/>
                </a:cubicBezTo>
                <a:cubicBezTo>
                  <a:pt x="2137" y="2505"/>
                  <a:pt x="2079" y="2502"/>
                  <a:pt x="2021" y="2496"/>
                </a:cubicBezTo>
                <a:cubicBezTo>
                  <a:pt x="2090" y="2090"/>
                  <a:pt x="1986" y="1521"/>
                  <a:pt x="1870" y="1161"/>
                </a:cubicBezTo>
                <a:cubicBezTo>
                  <a:pt x="2207" y="1161"/>
                  <a:pt x="2543" y="1138"/>
                  <a:pt x="2857" y="1103"/>
                </a:cubicBezTo>
                <a:cubicBezTo>
                  <a:pt x="2857" y="1231"/>
                  <a:pt x="2880" y="1347"/>
                  <a:pt x="2903" y="1475"/>
                </a:cubicBezTo>
                <a:cubicBezTo>
                  <a:pt x="2938" y="1626"/>
                  <a:pt x="2950" y="1800"/>
                  <a:pt x="3054" y="1916"/>
                </a:cubicBezTo>
                <a:cubicBezTo>
                  <a:pt x="3058" y="1920"/>
                  <a:pt x="3067" y="1923"/>
                  <a:pt x="3077" y="1923"/>
                </a:cubicBezTo>
                <a:cubicBezTo>
                  <a:pt x="3093" y="1923"/>
                  <a:pt x="3112" y="1915"/>
                  <a:pt x="3112" y="1893"/>
                </a:cubicBezTo>
                <a:cubicBezTo>
                  <a:pt x="3135" y="1753"/>
                  <a:pt x="3077" y="1602"/>
                  <a:pt x="3077" y="1463"/>
                </a:cubicBezTo>
                <a:cubicBezTo>
                  <a:pt x="3066" y="1335"/>
                  <a:pt x="3054" y="1196"/>
                  <a:pt x="3054" y="1068"/>
                </a:cubicBezTo>
                <a:cubicBezTo>
                  <a:pt x="3089" y="1057"/>
                  <a:pt x="3147" y="1057"/>
                  <a:pt x="3193" y="1057"/>
                </a:cubicBezTo>
                <a:cubicBezTo>
                  <a:pt x="3263" y="1045"/>
                  <a:pt x="3344" y="1022"/>
                  <a:pt x="3426" y="1010"/>
                </a:cubicBezTo>
                <a:close/>
                <a:moveTo>
                  <a:pt x="3530" y="2554"/>
                </a:moveTo>
                <a:lnTo>
                  <a:pt x="3530" y="2554"/>
                </a:lnTo>
                <a:cubicBezTo>
                  <a:pt x="3472" y="3367"/>
                  <a:pt x="4192" y="3808"/>
                  <a:pt x="4517" y="4505"/>
                </a:cubicBezTo>
                <a:cubicBezTo>
                  <a:pt x="3908" y="5002"/>
                  <a:pt x="2950" y="5327"/>
                  <a:pt x="2047" y="5327"/>
                </a:cubicBezTo>
                <a:cubicBezTo>
                  <a:pt x="1433" y="5327"/>
                  <a:pt x="844" y="5177"/>
                  <a:pt x="407" y="4830"/>
                </a:cubicBezTo>
                <a:lnTo>
                  <a:pt x="407" y="4783"/>
                </a:lnTo>
                <a:cubicBezTo>
                  <a:pt x="465" y="4029"/>
                  <a:pt x="918" y="3901"/>
                  <a:pt x="1266" y="3344"/>
                </a:cubicBezTo>
                <a:cubicBezTo>
                  <a:pt x="1406" y="3135"/>
                  <a:pt x="1487" y="2914"/>
                  <a:pt x="1429" y="2694"/>
                </a:cubicBezTo>
                <a:lnTo>
                  <a:pt x="1429" y="2694"/>
                </a:lnTo>
                <a:cubicBezTo>
                  <a:pt x="1664" y="2772"/>
                  <a:pt x="1945" y="2792"/>
                  <a:pt x="2193" y="2792"/>
                </a:cubicBezTo>
                <a:cubicBezTo>
                  <a:pt x="2275" y="2792"/>
                  <a:pt x="2355" y="2789"/>
                  <a:pt x="2427" y="2787"/>
                </a:cubicBezTo>
                <a:cubicBezTo>
                  <a:pt x="2717" y="2752"/>
                  <a:pt x="3170" y="2694"/>
                  <a:pt x="3530" y="2554"/>
                </a:cubicBezTo>
                <a:close/>
                <a:moveTo>
                  <a:pt x="4621" y="4783"/>
                </a:moveTo>
                <a:cubicBezTo>
                  <a:pt x="4865" y="5619"/>
                  <a:pt x="4946" y="6536"/>
                  <a:pt x="5028" y="7442"/>
                </a:cubicBezTo>
                <a:cubicBezTo>
                  <a:pt x="4299" y="8022"/>
                  <a:pt x="3385" y="8367"/>
                  <a:pt x="2477" y="8367"/>
                </a:cubicBezTo>
                <a:cubicBezTo>
                  <a:pt x="1823" y="8367"/>
                  <a:pt x="1171" y="8189"/>
                  <a:pt x="593" y="7790"/>
                </a:cubicBezTo>
                <a:cubicBezTo>
                  <a:pt x="512" y="6873"/>
                  <a:pt x="361" y="5956"/>
                  <a:pt x="396" y="5039"/>
                </a:cubicBezTo>
                <a:lnTo>
                  <a:pt x="396" y="5039"/>
                </a:lnTo>
                <a:cubicBezTo>
                  <a:pt x="871" y="5409"/>
                  <a:pt x="1528" y="5577"/>
                  <a:pt x="2205" y="5577"/>
                </a:cubicBezTo>
                <a:cubicBezTo>
                  <a:pt x="3098" y="5577"/>
                  <a:pt x="4027" y="5285"/>
                  <a:pt x="4621" y="4783"/>
                </a:cubicBezTo>
                <a:close/>
                <a:moveTo>
                  <a:pt x="5051" y="7813"/>
                </a:moveTo>
                <a:cubicBezTo>
                  <a:pt x="5062" y="8104"/>
                  <a:pt x="5097" y="8394"/>
                  <a:pt x="5109" y="8707"/>
                </a:cubicBezTo>
                <a:cubicBezTo>
                  <a:pt x="4528" y="9224"/>
                  <a:pt x="3493" y="9616"/>
                  <a:pt x="2469" y="9616"/>
                </a:cubicBezTo>
                <a:cubicBezTo>
                  <a:pt x="1814" y="9616"/>
                  <a:pt x="1164" y="9456"/>
                  <a:pt x="639" y="9067"/>
                </a:cubicBezTo>
                <a:cubicBezTo>
                  <a:pt x="651" y="9056"/>
                  <a:pt x="651" y="9021"/>
                  <a:pt x="651" y="8997"/>
                </a:cubicBezTo>
                <a:cubicBezTo>
                  <a:pt x="651" y="8684"/>
                  <a:pt x="639" y="8382"/>
                  <a:pt x="616" y="8080"/>
                </a:cubicBezTo>
                <a:lnTo>
                  <a:pt x="616" y="8080"/>
                </a:lnTo>
                <a:cubicBezTo>
                  <a:pt x="1158" y="8494"/>
                  <a:pt x="1808" y="8665"/>
                  <a:pt x="2489" y="8665"/>
                </a:cubicBezTo>
                <a:cubicBezTo>
                  <a:pt x="2610" y="8665"/>
                  <a:pt x="2733" y="8660"/>
                  <a:pt x="2857" y="8649"/>
                </a:cubicBezTo>
                <a:cubicBezTo>
                  <a:pt x="3542" y="8591"/>
                  <a:pt x="4517" y="8359"/>
                  <a:pt x="5051" y="7813"/>
                </a:cubicBezTo>
                <a:close/>
                <a:moveTo>
                  <a:pt x="3030" y="1"/>
                </a:moveTo>
                <a:cubicBezTo>
                  <a:pt x="2905" y="1"/>
                  <a:pt x="2780" y="8"/>
                  <a:pt x="2659" y="12"/>
                </a:cubicBezTo>
                <a:cubicBezTo>
                  <a:pt x="2334" y="24"/>
                  <a:pt x="790" y="82"/>
                  <a:pt x="755" y="650"/>
                </a:cubicBezTo>
                <a:cubicBezTo>
                  <a:pt x="674" y="871"/>
                  <a:pt x="709" y="1161"/>
                  <a:pt x="744" y="1393"/>
                </a:cubicBezTo>
                <a:cubicBezTo>
                  <a:pt x="790" y="1707"/>
                  <a:pt x="790" y="2090"/>
                  <a:pt x="930" y="2357"/>
                </a:cubicBezTo>
                <a:cubicBezTo>
                  <a:pt x="941" y="2392"/>
                  <a:pt x="976" y="2403"/>
                  <a:pt x="988" y="2415"/>
                </a:cubicBezTo>
                <a:cubicBezTo>
                  <a:pt x="1046" y="2496"/>
                  <a:pt x="1115" y="2554"/>
                  <a:pt x="1208" y="2612"/>
                </a:cubicBezTo>
                <a:cubicBezTo>
                  <a:pt x="1115" y="2926"/>
                  <a:pt x="1034" y="3204"/>
                  <a:pt x="802" y="3460"/>
                </a:cubicBezTo>
                <a:cubicBezTo>
                  <a:pt x="674" y="3611"/>
                  <a:pt x="512" y="3727"/>
                  <a:pt x="384" y="3866"/>
                </a:cubicBezTo>
                <a:cubicBezTo>
                  <a:pt x="128" y="4168"/>
                  <a:pt x="94" y="4493"/>
                  <a:pt x="59" y="4888"/>
                </a:cubicBezTo>
                <a:cubicBezTo>
                  <a:pt x="1" y="6246"/>
                  <a:pt x="337" y="7604"/>
                  <a:pt x="349" y="8951"/>
                </a:cubicBezTo>
                <a:cubicBezTo>
                  <a:pt x="337" y="8963"/>
                  <a:pt x="337" y="8986"/>
                  <a:pt x="349" y="9021"/>
                </a:cubicBezTo>
                <a:lnTo>
                  <a:pt x="361" y="9032"/>
                </a:lnTo>
                <a:cubicBezTo>
                  <a:pt x="384" y="9067"/>
                  <a:pt x="396" y="9079"/>
                  <a:pt x="419" y="9102"/>
                </a:cubicBezTo>
                <a:cubicBezTo>
                  <a:pt x="908" y="9724"/>
                  <a:pt x="1832" y="9988"/>
                  <a:pt x="2727" y="9988"/>
                </a:cubicBezTo>
                <a:cubicBezTo>
                  <a:pt x="3402" y="9988"/>
                  <a:pt x="4061" y="9838"/>
                  <a:pt x="4505" y="9578"/>
                </a:cubicBezTo>
                <a:cubicBezTo>
                  <a:pt x="4795" y="9392"/>
                  <a:pt x="5504" y="8951"/>
                  <a:pt x="5492" y="8788"/>
                </a:cubicBezTo>
                <a:cubicBezTo>
                  <a:pt x="5399" y="7604"/>
                  <a:pt x="5318" y="6362"/>
                  <a:pt x="5062" y="5190"/>
                </a:cubicBezTo>
                <a:cubicBezTo>
                  <a:pt x="4981" y="4783"/>
                  <a:pt x="4888" y="4354"/>
                  <a:pt x="4656" y="3982"/>
                </a:cubicBezTo>
                <a:cubicBezTo>
                  <a:pt x="4517" y="3773"/>
                  <a:pt x="4308" y="3611"/>
                  <a:pt x="4134" y="3425"/>
                </a:cubicBezTo>
                <a:cubicBezTo>
                  <a:pt x="3867" y="3135"/>
                  <a:pt x="3820" y="2845"/>
                  <a:pt x="3727" y="2508"/>
                </a:cubicBezTo>
                <a:cubicBezTo>
                  <a:pt x="3901" y="2415"/>
                  <a:pt x="4052" y="2299"/>
                  <a:pt x="4134" y="2171"/>
                </a:cubicBezTo>
                <a:cubicBezTo>
                  <a:pt x="4134" y="2113"/>
                  <a:pt x="4157" y="2090"/>
                  <a:pt x="4157" y="2055"/>
                </a:cubicBezTo>
                <a:cubicBezTo>
                  <a:pt x="4169" y="2032"/>
                  <a:pt x="4169" y="1986"/>
                  <a:pt x="4157" y="1939"/>
                </a:cubicBezTo>
                <a:cubicBezTo>
                  <a:pt x="4134" y="1753"/>
                  <a:pt x="4110" y="1544"/>
                  <a:pt x="4099" y="1359"/>
                </a:cubicBezTo>
                <a:cubicBezTo>
                  <a:pt x="4076" y="1115"/>
                  <a:pt x="4110" y="790"/>
                  <a:pt x="4018" y="558"/>
                </a:cubicBezTo>
                <a:cubicBezTo>
                  <a:pt x="4052" y="360"/>
                  <a:pt x="3867" y="209"/>
                  <a:pt x="3693" y="128"/>
                </a:cubicBezTo>
                <a:cubicBezTo>
                  <a:pt x="3484" y="24"/>
                  <a:pt x="3256" y="1"/>
                  <a:pt x="303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8" name="Google Shape;1298;p23"/>
          <p:cNvSpPr/>
          <p:nvPr/>
        </p:nvSpPr>
        <p:spPr>
          <a:xfrm rot="2153135">
            <a:off x="8561175" y="4655913"/>
            <a:ext cx="526615" cy="541771"/>
          </a:xfrm>
          <a:custGeom>
            <a:avLst/>
            <a:gdLst/>
            <a:ahLst/>
            <a:cxnLst/>
            <a:rect l="l" t="t" r="r" b="b"/>
            <a:pathLst>
              <a:path w="4830" h="4969" extrusionOk="0">
                <a:moveTo>
                  <a:pt x="2404" y="4922"/>
                </a:moveTo>
                <a:lnTo>
                  <a:pt x="1974" y="4922"/>
                </a:lnTo>
                <a:cubicBezTo>
                  <a:pt x="1719" y="4922"/>
                  <a:pt x="1510" y="4864"/>
                  <a:pt x="1289" y="4760"/>
                </a:cubicBezTo>
                <a:cubicBezTo>
                  <a:pt x="1243" y="4725"/>
                  <a:pt x="1196" y="4713"/>
                  <a:pt x="1161" y="4690"/>
                </a:cubicBezTo>
                <a:cubicBezTo>
                  <a:pt x="720" y="4470"/>
                  <a:pt x="720" y="4470"/>
                  <a:pt x="418" y="4098"/>
                </a:cubicBezTo>
                <a:cubicBezTo>
                  <a:pt x="326" y="3994"/>
                  <a:pt x="268" y="3878"/>
                  <a:pt x="244" y="3738"/>
                </a:cubicBezTo>
                <a:cubicBezTo>
                  <a:pt x="209" y="3611"/>
                  <a:pt x="175" y="3471"/>
                  <a:pt x="151" y="3320"/>
                </a:cubicBezTo>
                <a:cubicBezTo>
                  <a:pt x="140" y="3193"/>
                  <a:pt x="128" y="3065"/>
                  <a:pt x="82" y="2926"/>
                </a:cubicBezTo>
                <a:cubicBezTo>
                  <a:pt x="70" y="2891"/>
                  <a:pt x="82" y="2833"/>
                  <a:pt x="82" y="2786"/>
                </a:cubicBezTo>
                <a:cubicBezTo>
                  <a:pt x="82" y="2728"/>
                  <a:pt x="93" y="2659"/>
                  <a:pt x="82" y="2601"/>
                </a:cubicBezTo>
                <a:cubicBezTo>
                  <a:pt x="12" y="2415"/>
                  <a:pt x="1" y="2252"/>
                  <a:pt x="128" y="2078"/>
                </a:cubicBezTo>
                <a:cubicBezTo>
                  <a:pt x="151" y="2032"/>
                  <a:pt x="140" y="1962"/>
                  <a:pt x="140" y="1904"/>
                </a:cubicBezTo>
                <a:cubicBezTo>
                  <a:pt x="128" y="1753"/>
                  <a:pt x="186" y="1625"/>
                  <a:pt x="256" y="1498"/>
                </a:cubicBezTo>
                <a:cubicBezTo>
                  <a:pt x="407" y="1231"/>
                  <a:pt x="558" y="999"/>
                  <a:pt x="825" y="813"/>
                </a:cubicBezTo>
                <a:cubicBezTo>
                  <a:pt x="1011" y="685"/>
                  <a:pt x="1173" y="523"/>
                  <a:pt x="1336" y="372"/>
                </a:cubicBezTo>
                <a:cubicBezTo>
                  <a:pt x="1428" y="279"/>
                  <a:pt x="1568" y="197"/>
                  <a:pt x="1707" y="174"/>
                </a:cubicBezTo>
                <a:cubicBezTo>
                  <a:pt x="1916" y="128"/>
                  <a:pt x="2113" y="116"/>
                  <a:pt x="2299" y="12"/>
                </a:cubicBezTo>
                <a:cubicBezTo>
                  <a:pt x="2694" y="12"/>
                  <a:pt x="3077" y="0"/>
                  <a:pt x="3460" y="12"/>
                </a:cubicBezTo>
                <a:cubicBezTo>
                  <a:pt x="3553" y="12"/>
                  <a:pt x="3657" y="81"/>
                  <a:pt x="3727" y="139"/>
                </a:cubicBezTo>
                <a:cubicBezTo>
                  <a:pt x="4017" y="395"/>
                  <a:pt x="4261" y="685"/>
                  <a:pt x="4482" y="987"/>
                </a:cubicBezTo>
                <a:cubicBezTo>
                  <a:pt x="4551" y="1091"/>
                  <a:pt x="4598" y="1231"/>
                  <a:pt x="4644" y="1347"/>
                </a:cubicBezTo>
                <a:cubicBezTo>
                  <a:pt x="4784" y="1741"/>
                  <a:pt x="4830" y="2148"/>
                  <a:pt x="4737" y="2554"/>
                </a:cubicBezTo>
                <a:cubicBezTo>
                  <a:pt x="4725" y="2612"/>
                  <a:pt x="4714" y="2670"/>
                  <a:pt x="4725" y="2728"/>
                </a:cubicBezTo>
                <a:cubicBezTo>
                  <a:pt x="4772" y="3065"/>
                  <a:pt x="4644" y="3367"/>
                  <a:pt x="4563" y="3680"/>
                </a:cubicBezTo>
                <a:cubicBezTo>
                  <a:pt x="4551" y="3761"/>
                  <a:pt x="4505" y="3843"/>
                  <a:pt x="4470" y="3901"/>
                </a:cubicBezTo>
                <a:cubicBezTo>
                  <a:pt x="4354" y="4063"/>
                  <a:pt x="4238" y="4226"/>
                  <a:pt x="4099" y="4354"/>
                </a:cubicBezTo>
                <a:cubicBezTo>
                  <a:pt x="4006" y="4458"/>
                  <a:pt x="3890" y="4539"/>
                  <a:pt x="3774" y="4609"/>
                </a:cubicBezTo>
                <a:cubicBezTo>
                  <a:pt x="3611" y="4702"/>
                  <a:pt x="3437" y="4760"/>
                  <a:pt x="3263" y="4830"/>
                </a:cubicBezTo>
                <a:cubicBezTo>
                  <a:pt x="2938" y="4969"/>
                  <a:pt x="2647" y="4911"/>
                  <a:pt x="2404" y="4922"/>
                </a:cubicBezTo>
                <a:close/>
                <a:moveTo>
                  <a:pt x="4366" y="1602"/>
                </a:moveTo>
                <a:cubicBezTo>
                  <a:pt x="4296" y="1416"/>
                  <a:pt x="4261" y="1277"/>
                  <a:pt x="4191" y="1161"/>
                </a:cubicBezTo>
                <a:cubicBezTo>
                  <a:pt x="4006" y="871"/>
                  <a:pt x="3785" y="627"/>
                  <a:pt x="3541" y="395"/>
                </a:cubicBezTo>
                <a:cubicBezTo>
                  <a:pt x="3460" y="337"/>
                  <a:pt x="3390" y="290"/>
                  <a:pt x="3286" y="290"/>
                </a:cubicBezTo>
                <a:cubicBezTo>
                  <a:pt x="2880" y="302"/>
                  <a:pt x="2473" y="244"/>
                  <a:pt x="2067" y="360"/>
                </a:cubicBezTo>
                <a:cubicBezTo>
                  <a:pt x="1800" y="441"/>
                  <a:pt x="1533" y="499"/>
                  <a:pt x="1301" y="685"/>
                </a:cubicBezTo>
                <a:cubicBezTo>
                  <a:pt x="1115" y="824"/>
                  <a:pt x="952" y="999"/>
                  <a:pt x="790" y="1161"/>
                </a:cubicBezTo>
                <a:cubicBezTo>
                  <a:pt x="662" y="1312"/>
                  <a:pt x="581" y="1486"/>
                  <a:pt x="488" y="1660"/>
                </a:cubicBezTo>
                <a:cubicBezTo>
                  <a:pt x="418" y="1800"/>
                  <a:pt x="384" y="1962"/>
                  <a:pt x="477" y="2136"/>
                </a:cubicBezTo>
                <a:cubicBezTo>
                  <a:pt x="651" y="2078"/>
                  <a:pt x="813" y="2032"/>
                  <a:pt x="952" y="1927"/>
                </a:cubicBezTo>
                <a:cubicBezTo>
                  <a:pt x="1080" y="1846"/>
                  <a:pt x="1219" y="1788"/>
                  <a:pt x="1370" y="1765"/>
                </a:cubicBezTo>
                <a:cubicBezTo>
                  <a:pt x="1707" y="1753"/>
                  <a:pt x="2044" y="1660"/>
                  <a:pt x="2380" y="1683"/>
                </a:cubicBezTo>
                <a:cubicBezTo>
                  <a:pt x="2404" y="1683"/>
                  <a:pt x="2427" y="1683"/>
                  <a:pt x="2462" y="1672"/>
                </a:cubicBezTo>
                <a:cubicBezTo>
                  <a:pt x="2682" y="1579"/>
                  <a:pt x="2903" y="1591"/>
                  <a:pt x="3135" y="1591"/>
                </a:cubicBezTo>
                <a:lnTo>
                  <a:pt x="4041" y="1591"/>
                </a:lnTo>
                <a:cubicBezTo>
                  <a:pt x="4145" y="1614"/>
                  <a:pt x="4238" y="1614"/>
                  <a:pt x="4366" y="1602"/>
                </a:cubicBezTo>
                <a:close/>
                <a:moveTo>
                  <a:pt x="4377" y="2566"/>
                </a:moveTo>
                <a:lnTo>
                  <a:pt x="3286" y="2566"/>
                </a:lnTo>
                <a:cubicBezTo>
                  <a:pt x="3274" y="2566"/>
                  <a:pt x="3251" y="2566"/>
                  <a:pt x="3228" y="2589"/>
                </a:cubicBezTo>
                <a:cubicBezTo>
                  <a:pt x="3054" y="2670"/>
                  <a:pt x="2868" y="2647"/>
                  <a:pt x="2694" y="2659"/>
                </a:cubicBezTo>
                <a:cubicBezTo>
                  <a:pt x="2613" y="2659"/>
                  <a:pt x="2520" y="2647"/>
                  <a:pt x="2450" y="2670"/>
                </a:cubicBezTo>
                <a:cubicBezTo>
                  <a:pt x="2218" y="2763"/>
                  <a:pt x="1974" y="2728"/>
                  <a:pt x="1719" y="2728"/>
                </a:cubicBezTo>
                <a:cubicBezTo>
                  <a:pt x="1637" y="2728"/>
                  <a:pt x="1533" y="2728"/>
                  <a:pt x="1452" y="2763"/>
                </a:cubicBezTo>
                <a:cubicBezTo>
                  <a:pt x="1312" y="2798"/>
                  <a:pt x="1185" y="2821"/>
                  <a:pt x="1057" y="2821"/>
                </a:cubicBezTo>
                <a:cubicBezTo>
                  <a:pt x="906" y="2821"/>
                  <a:pt x="755" y="2844"/>
                  <a:pt x="604" y="2937"/>
                </a:cubicBezTo>
                <a:cubicBezTo>
                  <a:pt x="662" y="3019"/>
                  <a:pt x="697" y="3123"/>
                  <a:pt x="755" y="3181"/>
                </a:cubicBezTo>
                <a:cubicBezTo>
                  <a:pt x="1045" y="3494"/>
                  <a:pt x="1312" y="3820"/>
                  <a:pt x="1719" y="4005"/>
                </a:cubicBezTo>
                <a:cubicBezTo>
                  <a:pt x="1765" y="4017"/>
                  <a:pt x="1800" y="4052"/>
                  <a:pt x="1835" y="4052"/>
                </a:cubicBezTo>
                <a:cubicBezTo>
                  <a:pt x="2090" y="4040"/>
                  <a:pt x="2346" y="4075"/>
                  <a:pt x="2589" y="4005"/>
                </a:cubicBezTo>
                <a:cubicBezTo>
                  <a:pt x="2787" y="3947"/>
                  <a:pt x="2961" y="3866"/>
                  <a:pt x="3135" y="3808"/>
                </a:cubicBezTo>
                <a:cubicBezTo>
                  <a:pt x="3402" y="3727"/>
                  <a:pt x="3634" y="3587"/>
                  <a:pt x="3855" y="3413"/>
                </a:cubicBezTo>
                <a:cubicBezTo>
                  <a:pt x="3913" y="3367"/>
                  <a:pt x="3971" y="3297"/>
                  <a:pt x="4029" y="3239"/>
                </a:cubicBezTo>
                <a:cubicBezTo>
                  <a:pt x="4157" y="3053"/>
                  <a:pt x="4250" y="2833"/>
                  <a:pt x="4377" y="2566"/>
                </a:cubicBezTo>
                <a:close/>
                <a:moveTo>
                  <a:pt x="523" y="2624"/>
                </a:moveTo>
                <a:lnTo>
                  <a:pt x="651" y="2624"/>
                </a:lnTo>
                <a:cubicBezTo>
                  <a:pt x="813" y="2601"/>
                  <a:pt x="964" y="2589"/>
                  <a:pt x="1127" y="2554"/>
                </a:cubicBezTo>
                <a:cubicBezTo>
                  <a:pt x="1173" y="2543"/>
                  <a:pt x="1231" y="2554"/>
                  <a:pt x="1278" y="2531"/>
                </a:cubicBezTo>
                <a:cubicBezTo>
                  <a:pt x="1428" y="2450"/>
                  <a:pt x="1591" y="2473"/>
                  <a:pt x="1754" y="2450"/>
                </a:cubicBezTo>
                <a:cubicBezTo>
                  <a:pt x="1893" y="2450"/>
                  <a:pt x="2044" y="2484"/>
                  <a:pt x="2171" y="2438"/>
                </a:cubicBezTo>
                <a:cubicBezTo>
                  <a:pt x="2357" y="2380"/>
                  <a:pt x="2555" y="2392"/>
                  <a:pt x="2752" y="2380"/>
                </a:cubicBezTo>
                <a:cubicBezTo>
                  <a:pt x="2845" y="2380"/>
                  <a:pt x="2938" y="2380"/>
                  <a:pt x="3019" y="2334"/>
                </a:cubicBezTo>
                <a:cubicBezTo>
                  <a:pt x="3135" y="2276"/>
                  <a:pt x="3251" y="2276"/>
                  <a:pt x="3379" y="2276"/>
                </a:cubicBezTo>
                <a:lnTo>
                  <a:pt x="4087" y="2276"/>
                </a:lnTo>
                <a:lnTo>
                  <a:pt x="4250" y="2276"/>
                </a:lnTo>
                <a:cubicBezTo>
                  <a:pt x="4308" y="2264"/>
                  <a:pt x="4366" y="2299"/>
                  <a:pt x="4412" y="2217"/>
                </a:cubicBezTo>
                <a:cubicBezTo>
                  <a:pt x="4412" y="2194"/>
                  <a:pt x="4389" y="2159"/>
                  <a:pt x="4389" y="2136"/>
                </a:cubicBezTo>
                <a:cubicBezTo>
                  <a:pt x="4354" y="1950"/>
                  <a:pt x="4238" y="1869"/>
                  <a:pt x="4029" y="1892"/>
                </a:cubicBezTo>
                <a:cubicBezTo>
                  <a:pt x="3657" y="1904"/>
                  <a:pt x="3274" y="1892"/>
                  <a:pt x="2903" y="1892"/>
                </a:cubicBezTo>
                <a:cubicBezTo>
                  <a:pt x="2810" y="1892"/>
                  <a:pt x="2729" y="1892"/>
                  <a:pt x="2647" y="1916"/>
                </a:cubicBezTo>
                <a:cubicBezTo>
                  <a:pt x="2508" y="1974"/>
                  <a:pt x="2346" y="1974"/>
                  <a:pt x="2206" y="1962"/>
                </a:cubicBezTo>
                <a:cubicBezTo>
                  <a:pt x="2044" y="1962"/>
                  <a:pt x="1881" y="1962"/>
                  <a:pt x="1719" y="2020"/>
                </a:cubicBezTo>
                <a:cubicBezTo>
                  <a:pt x="1684" y="2032"/>
                  <a:pt x="1626" y="2043"/>
                  <a:pt x="1579" y="2043"/>
                </a:cubicBezTo>
                <a:cubicBezTo>
                  <a:pt x="1347" y="2043"/>
                  <a:pt x="1138" y="2136"/>
                  <a:pt x="941" y="2217"/>
                </a:cubicBezTo>
                <a:cubicBezTo>
                  <a:pt x="778" y="2276"/>
                  <a:pt x="616" y="2368"/>
                  <a:pt x="465" y="2438"/>
                </a:cubicBezTo>
                <a:cubicBezTo>
                  <a:pt x="465" y="2496"/>
                  <a:pt x="488" y="2554"/>
                  <a:pt x="523" y="2624"/>
                </a:cubicBezTo>
                <a:close/>
                <a:moveTo>
                  <a:pt x="430" y="3320"/>
                </a:moveTo>
                <a:cubicBezTo>
                  <a:pt x="384" y="3378"/>
                  <a:pt x="430" y="3413"/>
                  <a:pt x="430" y="3436"/>
                </a:cubicBezTo>
                <a:cubicBezTo>
                  <a:pt x="442" y="3483"/>
                  <a:pt x="465" y="3506"/>
                  <a:pt x="477" y="3553"/>
                </a:cubicBezTo>
                <a:cubicBezTo>
                  <a:pt x="488" y="3599"/>
                  <a:pt x="488" y="3645"/>
                  <a:pt x="500" y="3669"/>
                </a:cubicBezTo>
                <a:cubicBezTo>
                  <a:pt x="581" y="3820"/>
                  <a:pt x="651" y="3959"/>
                  <a:pt x="767" y="4087"/>
                </a:cubicBezTo>
                <a:cubicBezTo>
                  <a:pt x="1057" y="4400"/>
                  <a:pt x="1417" y="4528"/>
                  <a:pt x="1800" y="4655"/>
                </a:cubicBezTo>
                <a:lnTo>
                  <a:pt x="2868" y="4655"/>
                </a:lnTo>
                <a:cubicBezTo>
                  <a:pt x="2880" y="4655"/>
                  <a:pt x="2880" y="4655"/>
                  <a:pt x="2903" y="4644"/>
                </a:cubicBezTo>
                <a:cubicBezTo>
                  <a:pt x="3147" y="4539"/>
                  <a:pt x="3390" y="4458"/>
                  <a:pt x="3623" y="4319"/>
                </a:cubicBezTo>
                <a:cubicBezTo>
                  <a:pt x="3948" y="4145"/>
                  <a:pt x="4145" y="3854"/>
                  <a:pt x="4296" y="3483"/>
                </a:cubicBezTo>
                <a:cubicBezTo>
                  <a:pt x="4238" y="3506"/>
                  <a:pt x="4203" y="3506"/>
                  <a:pt x="4191" y="3529"/>
                </a:cubicBezTo>
                <a:cubicBezTo>
                  <a:pt x="4087" y="3611"/>
                  <a:pt x="3982" y="3703"/>
                  <a:pt x="3866" y="3773"/>
                </a:cubicBezTo>
                <a:cubicBezTo>
                  <a:pt x="3715" y="3878"/>
                  <a:pt x="3576" y="3994"/>
                  <a:pt x="3390" y="4052"/>
                </a:cubicBezTo>
                <a:cubicBezTo>
                  <a:pt x="3263" y="4087"/>
                  <a:pt x="3135" y="4145"/>
                  <a:pt x="2984" y="4191"/>
                </a:cubicBezTo>
                <a:cubicBezTo>
                  <a:pt x="2798" y="4261"/>
                  <a:pt x="2613" y="4354"/>
                  <a:pt x="2404" y="4354"/>
                </a:cubicBezTo>
                <a:lnTo>
                  <a:pt x="1823" y="4354"/>
                </a:lnTo>
                <a:cubicBezTo>
                  <a:pt x="1754" y="4354"/>
                  <a:pt x="1684" y="4354"/>
                  <a:pt x="1626" y="4307"/>
                </a:cubicBezTo>
                <a:cubicBezTo>
                  <a:pt x="1370" y="4168"/>
                  <a:pt x="1127" y="4029"/>
                  <a:pt x="929" y="3820"/>
                </a:cubicBezTo>
                <a:cubicBezTo>
                  <a:pt x="778" y="3645"/>
                  <a:pt x="604" y="3483"/>
                  <a:pt x="430" y="3320"/>
                </a:cubicBezTo>
                <a:close/>
              </a:path>
            </a:pathLst>
          </a:custGeom>
          <a:solidFill>
            <a:srgbClr val="0088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99" name="Google Shape;1299;p23"/>
          <p:cNvGrpSpPr/>
          <p:nvPr/>
        </p:nvGrpSpPr>
        <p:grpSpPr>
          <a:xfrm rot="-714897">
            <a:off x="6205882" y="4634928"/>
            <a:ext cx="883118" cy="855931"/>
            <a:chOff x="852825" y="3133350"/>
            <a:chExt cx="216825" cy="210150"/>
          </a:xfrm>
        </p:grpSpPr>
        <p:sp>
          <p:nvSpPr>
            <p:cNvPr id="1300" name="Google Shape;1300;p23"/>
            <p:cNvSpPr/>
            <p:nvPr/>
          </p:nvSpPr>
          <p:spPr>
            <a:xfrm>
              <a:off x="852825" y="3133350"/>
              <a:ext cx="216825" cy="210150"/>
            </a:xfrm>
            <a:custGeom>
              <a:avLst/>
              <a:gdLst/>
              <a:ahLst/>
              <a:cxnLst/>
              <a:rect l="l" t="t" r="r" b="b"/>
              <a:pathLst>
                <a:path w="8673" h="8406" extrusionOk="0">
                  <a:moveTo>
                    <a:pt x="3228" y="7976"/>
                  </a:moveTo>
                  <a:cubicBezTo>
                    <a:pt x="3042" y="8301"/>
                    <a:pt x="3042" y="8301"/>
                    <a:pt x="2671" y="8301"/>
                  </a:cubicBezTo>
                  <a:lnTo>
                    <a:pt x="2020" y="8301"/>
                  </a:lnTo>
                  <a:cubicBezTo>
                    <a:pt x="1951" y="8301"/>
                    <a:pt x="1881" y="8301"/>
                    <a:pt x="1811" y="8278"/>
                  </a:cubicBezTo>
                  <a:cubicBezTo>
                    <a:pt x="1649" y="8255"/>
                    <a:pt x="1486" y="8139"/>
                    <a:pt x="1486" y="7964"/>
                  </a:cubicBezTo>
                  <a:cubicBezTo>
                    <a:pt x="1486" y="7918"/>
                    <a:pt x="1475" y="7872"/>
                    <a:pt x="1475" y="7837"/>
                  </a:cubicBezTo>
                  <a:cubicBezTo>
                    <a:pt x="1312" y="7802"/>
                    <a:pt x="1173" y="7779"/>
                    <a:pt x="1022" y="7744"/>
                  </a:cubicBezTo>
                  <a:cubicBezTo>
                    <a:pt x="790" y="7697"/>
                    <a:pt x="639" y="7570"/>
                    <a:pt x="558" y="7338"/>
                  </a:cubicBezTo>
                  <a:cubicBezTo>
                    <a:pt x="383" y="6792"/>
                    <a:pt x="209" y="6223"/>
                    <a:pt x="70" y="5666"/>
                  </a:cubicBezTo>
                  <a:cubicBezTo>
                    <a:pt x="24" y="5492"/>
                    <a:pt x="12" y="5306"/>
                    <a:pt x="12" y="5120"/>
                  </a:cubicBezTo>
                  <a:cubicBezTo>
                    <a:pt x="0" y="4586"/>
                    <a:pt x="0" y="4064"/>
                    <a:pt x="0" y="3518"/>
                  </a:cubicBezTo>
                  <a:cubicBezTo>
                    <a:pt x="0" y="3158"/>
                    <a:pt x="116" y="2822"/>
                    <a:pt x="314" y="2508"/>
                  </a:cubicBezTo>
                  <a:cubicBezTo>
                    <a:pt x="442" y="2288"/>
                    <a:pt x="674" y="2183"/>
                    <a:pt x="906" y="2113"/>
                  </a:cubicBezTo>
                  <a:cubicBezTo>
                    <a:pt x="1045" y="2067"/>
                    <a:pt x="1173" y="2044"/>
                    <a:pt x="1301" y="2032"/>
                  </a:cubicBezTo>
                  <a:cubicBezTo>
                    <a:pt x="1475" y="1997"/>
                    <a:pt x="1649" y="1986"/>
                    <a:pt x="1823" y="1986"/>
                  </a:cubicBezTo>
                  <a:cubicBezTo>
                    <a:pt x="1962" y="1974"/>
                    <a:pt x="2113" y="1997"/>
                    <a:pt x="2276" y="1974"/>
                  </a:cubicBezTo>
                  <a:lnTo>
                    <a:pt x="2276" y="1812"/>
                  </a:lnTo>
                  <a:cubicBezTo>
                    <a:pt x="2241" y="1428"/>
                    <a:pt x="2287" y="1057"/>
                    <a:pt x="2427" y="697"/>
                  </a:cubicBezTo>
                  <a:cubicBezTo>
                    <a:pt x="2543" y="384"/>
                    <a:pt x="2763" y="210"/>
                    <a:pt x="3065" y="128"/>
                  </a:cubicBezTo>
                  <a:cubicBezTo>
                    <a:pt x="3146" y="117"/>
                    <a:pt x="3216" y="82"/>
                    <a:pt x="3274" y="82"/>
                  </a:cubicBezTo>
                  <a:cubicBezTo>
                    <a:pt x="3727" y="59"/>
                    <a:pt x="4168" y="12"/>
                    <a:pt x="4621" y="1"/>
                  </a:cubicBezTo>
                  <a:cubicBezTo>
                    <a:pt x="4841" y="1"/>
                    <a:pt x="5074" y="35"/>
                    <a:pt x="5294" y="70"/>
                  </a:cubicBezTo>
                  <a:cubicBezTo>
                    <a:pt x="5352" y="82"/>
                    <a:pt x="5410" y="93"/>
                    <a:pt x="5468" y="128"/>
                  </a:cubicBezTo>
                  <a:cubicBezTo>
                    <a:pt x="5712" y="221"/>
                    <a:pt x="5875" y="418"/>
                    <a:pt x="5886" y="674"/>
                  </a:cubicBezTo>
                  <a:cubicBezTo>
                    <a:pt x="5898" y="1069"/>
                    <a:pt x="6002" y="1463"/>
                    <a:pt x="5909" y="1870"/>
                  </a:cubicBezTo>
                  <a:cubicBezTo>
                    <a:pt x="6049" y="1939"/>
                    <a:pt x="6165" y="1904"/>
                    <a:pt x="6293" y="1904"/>
                  </a:cubicBezTo>
                  <a:cubicBezTo>
                    <a:pt x="6722" y="1904"/>
                    <a:pt x="7152" y="1939"/>
                    <a:pt x="7570" y="2032"/>
                  </a:cubicBezTo>
                  <a:cubicBezTo>
                    <a:pt x="7686" y="2055"/>
                    <a:pt x="7813" y="2079"/>
                    <a:pt x="7918" y="2125"/>
                  </a:cubicBezTo>
                  <a:cubicBezTo>
                    <a:pt x="8115" y="2218"/>
                    <a:pt x="8266" y="2357"/>
                    <a:pt x="8347" y="2578"/>
                  </a:cubicBezTo>
                  <a:cubicBezTo>
                    <a:pt x="8452" y="2868"/>
                    <a:pt x="8498" y="3170"/>
                    <a:pt x="8522" y="3483"/>
                  </a:cubicBezTo>
                  <a:cubicBezTo>
                    <a:pt x="8568" y="4087"/>
                    <a:pt x="8626" y="4691"/>
                    <a:pt x="8672" y="5306"/>
                  </a:cubicBezTo>
                  <a:lnTo>
                    <a:pt x="8672" y="5527"/>
                  </a:lnTo>
                  <a:cubicBezTo>
                    <a:pt x="8638" y="5828"/>
                    <a:pt x="8626" y="6130"/>
                    <a:pt x="8580" y="6432"/>
                  </a:cubicBezTo>
                  <a:cubicBezTo>
                    <a:pt x="8556" y="6711"/>
                    <a:pt x="8510" y="6989"/>
                    <a:pt x="8440" y="7245"/>
                  </a:cubicBezTo>
                  <a:cubicBezTo>
                    <a:pt x="8347" y="7570"/>
                    <a:pt x="8115" y="7744"/>
                    <a:pt x="7813" y="7802"/>
                  </a:cubicBezTo>
                  <a:cubicBezTo>
                    <a:pt x="7674" y="7825"/>
                    <a:pt x="7535" y="7848"/>
                    <a:pt x="7384" y="7872"/>
                  </a:cubicBezTo>
                  <a:cubicBezTo>
                    <a:pt x="7384" y="7988"/>
                    <a:pt x="7384" y="8104"/>
                    <a:pt x="7361" y="8220"/>
                  </a:cubicBezTo>
                  <a:cubicBezTo>
                    <a:pt x="7349" y="8348"/>
                    <a:pt x="7303" y="8406"/>
                    <a:pt x="7175" y="8406"/>
                  </a:cubicBezTo>
                  <a:lnTo>
                    <a:pt x="6745" y="8406"/>
                  </a:lnTo>
                  <a:lnTo>
                    <a:pt x="6188" y="8406"/>
                  </a:lnTo>
                  <a:cubicBezTo>
                    <a:pt x="5991" y="8406"/>
                    <a:pt x="5933" y="8348"/>
                    <a:pt x="5875" y="8150"/>
                  </a:cubicBezTo>
                  <a:cubicBezTo>
                    <a:pt x="5851" y="8104"/>
                    <a:pt x="5840" y="8046"/>
                    <a:pt x="5817" y="7999"/>
                  </a:cubicBezTo>
                  <a:cubicBezTo>
                    <a:pt x="5526" y="7941"/>
                    <a:pt x="5248" y="7988"/>
                    <a:pt x="4958" y="7964"/>
                  </a:cubicBezTo>
                  <a:cubicBezTo>
                    <a:pt x="4667" y="7941"/>
                    <a:pt x="4365" y="7941"/>
                    <a:pt x="4075" y="7941"/>
                  </a:cubicBezTo>
                  <a:cubicBezTo>
                    <a:pt x="3797" y="7964"/>
                    <a:pt x="3506" y="7964"/>
                    <a:pt x="3228" y="7976"/>
                  </a:cubicBezTo>
                  <a:close/>
                  <a:moveTo>
                    <a:pt x="4424" y="2218"/>
                  </a:moveTo>
                  <a:cubicBezTo>
                    <a:pt x="4424" y="2218"/>
                    <a:pt x="4424" y="2229"/>
                    <a:pt x="4424" y="2218"/>
                  </a:cubicBezTo>
                  <a:cubicBezTo>
                    <a:pt x="3982" y="2229"/>
                    <a:pt x="3541" y="2229"/>
                    <a:pt x="3100" y="2229"/>
                  </a:cubicBezTo>
                  <a:cubicBezTo>
                    <a:pt x="2740" y="2229"/>
                    <a:pt x="2392" y="2218"/>
                    <a:pt x="2032" y="2229"/>
                  </a:cubicBezTo>
                  <a:cubicBezTo>
                    <a:pt x="1823" y="2229"/>
                    <a:pt x="1626" y="2264"/>
                    <a:pt x="1417" y="2299"/>
                  </a:cubicBezTo>
                  <a:cubicBezTo>
                    <a:pt x="1289" y="2334"/>
                    <a:pt x="1173" y="2392"/>
                    <a:pt x="1045" y="2404"/>
                  </a:cubicBezTo>
                  <a:cubicBezTo>
                    <a:pt x="813" y="2438"/>
                    <a:pt x="616" y="2566"/>
                    <a:pt x="523" y="2787"/>
                  </a:cubicBezTo>
                  <a:cubicBezTo>
                    <a:pt x="407" y="3019"/>
                    <a:pt x="325" y="3251"/>
                    <a:pt x="325" y="3518"/>
                  </a:cubicBezTo>
                  <a:cubicBezTo>
                    <a:pt x="349" y="4075"/>
                    <a:pt x="349" y="4621"/>
                    <a:pt x="349" y="5178"/>
                  </a:cubicBezTo>
                  <a:cubicBezTo>
                    <a:pt x="349" y="5306"/>
                    <a:pt x="349" y="5457"/>
                    <a:pt x="383" y="5573"/>
                  </a:cubicBezTo>
                  <a:lnTo>
                    <a:pt x="871" y="7175"/>
                  </a:lnTo>
                  <a:cubicBezTo>
                    <a:pt x="906" y="7314"/>
                    <a:pt x="999" y="7384"/>
                    <a:pt x="1126" y="7407"/>
                  </a:cubicBezTo>
                  <a:lnTo>
                    <a:pt x="1347" y="7454"/>
                  </a:lnTo>
                  <a:cubicBezTo>
                    <a:pt x="1568" y="7488"/>
                    <a:pt x="1777" y="7488"/>
                    <a:pt x="1986" y="7523"/>
                  </a:cubicBezTo>
                  <a:cubicBezTo>
                    <a:pt x="2508" y="7616"/>
                    <a:pt x="3042" y="7663"/>
                    <a:pt x="3564" y="7628"/>
                  </a:cubicBezTo>
                  <a:lnTo>
                    <a:pt x="4273" y="7628"/>
                  </a:lnTo>
                  <a:cubicBezTo>
                    <a:pt x="4667" y="7639"/>
                    <a:pt x="5062" y="7639"/>
                    <a:pt x="5434" y="7663"/>
                  </a:cubicBezTo>
                  <a:cubicBezTo>
                    <a:pt x="6177" y="7686"/>
                    <a:pt x="6931" y="7686"/>
                    <a:pt x="7674" y="7558"/>
                  </a:cubicBezTo>
                  <a:cubicBezTo>
                    <a:pt x="7964" y="7512"/>
                    <a:pt x="8138" y="7372"/>
                    <a:pt x="8208" y="7082"/>
                  </a:cubicBezTo>
                  <a:cubicBezTo>
                    <a:pt x="8220" y="7036"/>
                    <a:pt x="8243" y="6978"/>
                    <a:pt x="8243" y="6931"/>
                  </a:cubicBezTo>
                  <a:cubicBezTo>
                    <a:pt x="8278" y="6583"/>
                    <a:pt x="8313" y="6235"/>
                    <a:pt x="8359" y="5898"/>
                  </a:cubicBezTo>
                  <a:cubicBezTo>
                    <a:pt x="8382" y="5608"/>
                    <a:pt x="8371" y="5341"/>
                    <a:pt x="8324" y="5051"/>
                  </a:cubicBezTo>
                  <a:cubicBezTo>
                    <a:pt x="8278" y="4784"/>
                    <a:pt x="8255" y="4528"/>
                    <a:pt x="8220" y="4261"/>
                  </a:cubicBezTo>
                  <a:cubicBezTo>
                    <a:pt x="8197" y="3890"/>
                    <a:pt x="8185" y="3507"/>
                    <a:pt x="8162" y="3135"/>
                  </a:cubicBezTo>
                  <a:cubicBezTo>
                    <a:pt x="8162" y="2972"/>
                    <a:pt x="8104" y="2822"/>
                    <a:pt x="8069" y="2682"/>
                  </a:cubicBezTo>
                  <a:cubicBezTo>
                    <a:pt x="8022" y="2531"/>
                    <a:pt x="7918" y="2462"/>
                    <a:pt x="7802" y="2404"/>
                  </a:cubicBezTo>
                  <a:cubicBezTo>
                    <a:pt x="7732" y="2380"/>
                    <a:pt x="7639" y="2346"/>
                    <a:pt x="7570" y="2334"/>
                  </a:cubicBezTo>
                  <a:cubicBezTo>
                    <a:pt x="7175" y="2229"/>
                    <a:pt x="6792" y="2218"/>
                    <a:pt x="6385" y="2218"/>
                  </a:cubicBezTo>
                  <a:close/>
                  <a:moveTo>
                    <a:pt x="2868" y="1951"/>
                  </a:moveTo>
                  <a:cubicBezTo>
                    <a:pt x="2868" y="1870"/>
                    <a:pt x="2856" y="1812"/>
                    <a:pt x="2856" y="1765"/>
                  </a:cubicBezTo>
                  <a:cubicBezTo>
                    <a:pt x="2856" y="1603"/>
                    <a:pt x="2856" y="1428"/>
                    <a:pt x="2868" y="1278"/>
                  </a:cubicBezTo>
                  <a:cubicBezTo>
                    <a:pt x="2891" y="1080"/>
                    <a:pt x="2996" y="952"/>
                    <a:pt x="3205" y="929"/>
                  </a:cubicBezTo>
                  <a:cubicBezTo>
                    <a:pt x="3286" y="906"/>
                    <a:pt x="3379" y="883"/>
                    <a:pt x="3483" y="883"/>
                  </a:cubicBezTo>
                  <a:cubicBezTo>
                    <a:pt x="3843" y="883"/>
                    <a:pt x="4191" y="871"/>
                    <a:pt x="4551" y="883"/>
                  </a:cubicBezTo>
                  <a:cubicBezTo>
                    <a:pt x="4830" y="883"/>
                    <a:pt x="5050" y="1011"/>
                    <a:pt x="5108" y="1347"/>
                  </a:cubicBezTo>
                  <a:cubicBezTo>
                    <a:pt x="5132" y="1533"/>
                    <a:pt x="5178" y="1719"/>
                    <a:pt x="5225" y="1928"/>
                  </a:cubicBezTo>
                  <a:cubicBezTo>
                    <a:pt x="5364" y="1939"/>
                    <a:pt x="5480" y="1951"/>
                    <a:pt x="5631" y="1916"/>
                  </a:cubicBezTo>
                  <a:lnTo>
                    <a:pt x="5631" y="1359"/>
                  </a:lnTo>
                  <a:cubicBezTo>
                    <a:pt x="5608" y="1173"/>
                    <a:pt x="5596" y="964"/>
                    <a:pt x="5584" y="778"/>
                  </a:cubicBezTo>
                  <a:cubicBezTo>
                    <a:pt x="5573" y="581"/>
                    <a:pt x="5468" y="465"/>
                    <a:pt x="5283" y="407"/>
                  </a:cubicBezTo>
                  <a:cubicBezTo>
                    <a:pt x="5178" y="372"/>
                    <a:pt x="5074" y="349"/>
                    <a:pt x="4969" y="326"/>
                  </a:cubicBezTo>
                  <a:cubicBezTo>
                    <a:pt x="4365" y="244"/>
                    <a:pt x="3750" y="314"/>
                    <a:pt x="3146" y="407"/>
                  </a:cubicBezTo>
                  <a:cubicBezTo>
                    <a:pt x="2914" y="430"/>
                    <a:pt x="2752" y="593"/>
                    <a:pt x="2647" y="813"/>
                  </a:cubicBezTo>
                  <a:cubicBezTo>
                    <a:pt x="2531" y="1057"/>
                    <a:pt x="2554" y="1312"/>
                    <a:pt x="2520" y="1579"/>
                  </a:cubicBezTo>
                  <a:cubicBezTo>
                    <a:pt x="2508" y="1684"/>
                    <a:pt x="2508" y="1777"/>
                    <a:pt x="2508" y="1881"/>
                  </a:cubicBezTo>
                  <a:cubicBezTo>
                    <a:pt x="2508" y="1893"/>
                    <a:pt x="2520" y="1916"/>
                    <a:pt x="2531" y="1951"/>
                  </a:cubicBezTo>
                  <a:close/>
                  <a:moveTo>
                    <a:pt x="3135" y="1939"/>
                  </a:moveTo>
                  <a:cubicBezTo>
                    <a:pt x="3193" y="1951"/>
                    <a:pt x="3216" y="1974"/>
                    <a:pt x="3251" y="1974"/>
                  </a:cubicBezTo>
                  <a:lnTo>
                    <a:pt x="4795" y="1974"/>
                  </a:lnTo>
                  <a:cubicBezTo>
                    <a:pt x="4830" y="1974"/>
                    <a:pt x="4876" y="1939"/>
                    <a:pt x="4911" y="1928"/>
                  </a:cubicBezTo>
                  <a:cubicBezTo>
                    <a:pt x="4876" y="1719"/>
                    <a:pt x="4841" y="1533"/>
                    <a:pt x="4795" y="1347"/>
                  </a:cubicBezTo>
                  <a:cubicBezTo>
                    <a:pt x="4783" y="1243"/>
                    <a:pt x="4714" y="1185"/>
                    <a:pt x="4609" y="1173"/>
                  </a:cubicBezTo>
                  <a:cubicBezTo>
                    <a:pt x="4528" y="1161"/>
                    <a:pt x="4447" y="1161"/>
                    <a:pt x="4365" y="1161"/>
                  </a:cubicBezTo>
                  <a:lnTo>
                    <a:pt x="3541" y="1161"/>
                  </a:lnTo>
                  <a:cubicBezTo>
                    <a:pt x="3460" y="1161"/>
                    <a:pt x="3390" y="1161"/>
                    <a:pt x="3321" y="1173"/>
                  </a:cubicBezTo>
                  <a:cubicBezTo>
                    <a:pt x="3170" y="1185"/>
                    <a:pt x="3112" y="1243"/>
                    <a:pt x="3100" y="1394"/>
                  </a:cubicBezTo>
                  <a:cubicBezTo>
                    <a:pt x="3135" y="1568"/>
                    <a:pt x="3135" y="1742"/>
                    <a:pt x="3135" y="1939"/>
                  </a:cubicBezTo>
                  <a:close/>
                  <a:moveTo>
                    <a:pt x="7105" y="8022"/>
                  </a:moveTo>
                  <a:cubicBezTo>
                    <a:pt x="6711" y="7976"/>
                    <a:pt x="6293" y="7976"/>
                    <a:pt x="6107" y="8046"/>
                  </a:cubicBezTo>
                  <a:cubicBezTo>
                    <a:pt x="6107" y="8139"/>
                    <a:pt x="6165" y="8185"/>
                    <a:pt x="6235" y="8185"/>
                  </a:cubicBezTo>
                  <a:lnTo>
                    <a:pt x="7036" y="8185"/>
                  </a:lnTo>
                  <a:cubicBezTo>
                    <a:pt x="7105" y="8162"/>
                    <a:pt x="7117" y="8104"/>
                    <a:pt x="7105" y="8022"/>
                  </a:cubicBezTo>
                  <a:close/>
                  <a:moveTo>
                    <a:pt x="2821" y="8022"/>
                  </a:moveTo>
                  <a:cubicBezTo>
                    <a:pt x="2810" y="7964"/>
                    <a:pt x="2763" y="7964"/>
                    <a:pt x="2740" y="7953"/>
                  </a:cubicBezTo>
                  <a:cubicBezTo>
                    <a:pt x="2496" y="7918"/>
                    <a:pt x="2229" y="7895"/>
                    <a:pt x="1986" y="7860"/>
                  </a:cubicBezTo>
                  <a:cubicBezTo>
                    <a:pt x="1939" y="7860"/>
                    <a:pt x="1881" y="7848"/>
                    <a:pt x="1835" y="7860"/>
                  </a:cubicBezTo>
                  <a:cubicBezTo>
                    <a:pt x="1811" y="7860"/>
                    <a:pt x="1777" y="7895"/>
                    <a:pt x="1777" y="7918"/>
                  </a:cubicBezTo>
                  <a:cubicBezTo>
                    <a:pt x="1777" y="7953"/>
                    <a:pt x="1800" y="7988"/>
                    <a:pt x="1811" y="7988"/>
                  </a:cubicBezTo>
                  <a:cubicBezTo>
                    <a:pt x="1869" y="8022"/>
                    <a:pt x="1939" y="8046"/>
                    <a:pt x="2009" y="8046"/>
                  </a:cubicBezTo>
                  <a:lnTo>
                    <a:pt x="2763" y="8046"/>
                  </a:ln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23"/>
            <p:cNvSpPr/>
            <p:nvPr/>
          </p:nvSpPr>
          <p:spPr>
            <a:xfrm>
              <a:off x="918700" y="3216650"/>
              <a:ext cx="82450" cy="81275"/>
            </a:xfrm>
            <a:custGeom>
              <a:avLst/>
              <a:gdLst/>
              <a:ahLst/>
              <a:cxnLst/>
              <a:rect l="l" t="t" r="r" b="b"/>
              <a:pathLst>
                <a:path w="3298" h="3251" extrusionOk="0">
                  <a:moveTo>
                    <a:pt x="2485" y="2148"/>
                  </a:moveTo>
                  <a:cubicBezTo>
                    <a:pt x="2473" y="2241"/>
                    <a:pt x="2473" y="2322"/>
                    <a:pt x="2473" y="2392"/>
                  </a:cubicBezTo>
                  <a:lnTo>
                    <a:pt x="2473" y="2972"/>
                  </a:lnTo>
                  <a:cubicBezTo>
                    <a:pt x="2473" y="3146"/>
                    <a:pt x="2392" y="3228"/>
                    <a:pt x="2241" y="3239"/>
                  </a:cubicBezTo>
                  <a:cubicBezTo>
                    <a:pt x="1974" y="3251"/>
                    <a:pt x="1719" y="3251"/>
                    <a:pt x="1452" y="3181"/>
                  </a:cubicBezTo>
                  <a:cubicBezTo>
                    <a:pt x="1289" y="3135"/>
                    <a:pt x="1208" y="3054"/>
                    <a:pt x="1196" y="2891"/>
                  </a:cubicBezTo>
                  <a:cubicBezTo>
                    <a:pt x="1196" y="2729"/>
                    <a:pt x="1150" y="2589"/>
                    <a:pt x="1069" y="2450"/>
                  </a:cubicBezTo>
                  <a:cubicBezTo>
                    <a:pt x="1057" y="2427"/>
                    <a:pt x="1046" y="2392"/>
                    <a:pt x="1011" y="2345"/>
                  </a:cubicBezTo>
                  <a:lnTo>
                    <a:pt x="662" y="2345"/>
                  </a:lnTo>
                  <a:lnTo>
                    <a:pt x="453" y="2345"/>
                  </a:lnTo>
                  <a:cubicBezTo>
                    <a:pt x="221" y="2322"/>
                    <a:pt x="117" y="2253"/>
                    <a:pt x="70" y="2020"/>
                  </a:cubicBezTo>
                  <a:cubicBezTo>
                    <a:pt x="47" y="1800"/>
                    <a:pt x="24" y="1602"/>
                    <a:pt x="12" y="1382"/>
                  </a:cubicBezTo>
                  <a:cubicBezTo>
                    <a:pt x="1" y="1173"/>
                    <a:pt x="59" y="1138"/>
                    <a:pt x="279" y="1138"/>
                  </a:cubicBezTo>
                  <a:lnTo>
                    <a:pt x="976" y="1138"/>
                  </a:lnTo>
                  <a:cubicBezTo>
                    <a:pt x="987" y="1080"/>
                    <a:pt x="999" y="999"/>
                    <a:pt x="999" y="929"/>
                  </a:cubicBezTo>
                  <a:lnTo>
                    <a:pt x="999" y="291"/>
                  </a:lnTo>
                  <a:cubicBezTo>
                    <a:pt x="999" y="93"/>
                    <a:pt x="1046" y="35"/>
                    <a:pt x="1243" y="12"/>
                  </a:cubicBezTo>
                  <a:cubicBezTo>
                    <a:pt x="1440" y="0"/>
                    <a:pt x="1638" y="12"/>
                    <a:pt x="1823" y="12"/>
                  </a:cubicBezTo>
                  <a:cubicBezTo>
                    <a:pt x="2021" y="12"/>
                    <a:pt x="2148" y="105"/>
                    <a:pt x="2195" y="279"/>
                  </a:cubicBezTo>
                  <a:cubicBezTo>
                    <a:pt x="2253" y="465"/>
                    <a:pt x="2288" y="650"/>
                    <a:pt x="2334" y="848"/>
                  </a:cubicBezTo>
                  <a:cubicBezTo>
                    <a:pt x="2346" y="906"/>
                    <a:pt x="2369" y="964"/>
                    <a:pt x="2369" y="1022"/>
                  </a:cubicBezTo>
                  <a:cubicBezTo>
                    <a:pt x="2520" y="1057"/>
                    <a:pt x="2682" y="1034"/>
                    <a:pt x="2833" y="1045"/>
                  </a:cubicBezTo>
                  <a:cubicBezTo>
                    <a:pt x="2915" y="1057"/>
                    <a:pt x="3019" y="1080"/>
                    <a:pt x="3089" y="1103"/>
                  </a:cubicBezTo>
                  <a:cubicBezTo>
                    <a:pt x="3216" y="1161"/>
                    <a:pt x="3298" y="1277"/>
                    <a:pt x="3298" y="1428"/>
                  </a:cubicBezTo>
                  <a:lnTo>
                    <a:pt x="3298" y="1974"/>
                  </a:lnTo>
                  <a:cubicBezTo>
                    <a:pt x="3298" y="2148"/>
                    <a:pt x="3240" y="2195"/>
                    <a:pt x="3077" y="2206"/>
                  </a:cubicBezTo>
                  <a:cubicBezTo>
                    <a:pt x="2961" y="2206"/>
                    <a:pt x="2833" y="2195"/>
                    <a:pt x="2717" y="2195"/>
                  </a:cubicBezTo>
                  <a:cubicBezTo>
                    <a:pt x="2624" y="2160"/>
                    <a:pt x="2566" y="2160"/>
                    <a:pt x="2485" y="2148"/>
                  </a:cubicBezTo>
                  <a:close/>
                  <a:moveTo>
                    <a:pt x="1173" y="2055"/>
                  </a:moveTo>
                  <a:cubicBezTo>
                    <a:pt x="1324" y="2334"/>
                    <a:pt x="1405" y="2612"/>
                    <a:pt x="1463" y="2903"/>
                  </a:cubicBezTo>
                  <a:cubicBezTo>
                    <a:pt x="1696" y="3007"/>
                    <a:pt x="1928" y="3019"/>
                    <a:pt x="2160" y="2972"/>
                  </a:cubicBezTo>
                  <a:cubicBezTo>
                    <a:pt x="2218" y="2868"/>
                    <a:pt x="2195" y="2775"/>
                    <a:pt x="2206" y="2670"/>
                  </a:cubicBezTo>
                  <a:lnTo>
                    <a:pt x="2206" y="2032"/>
                  </a:lnTo>
                  <a:cubicBezTo>
                    <a:pt x="2206" y="1916"/>
                    <a:pt x="2276" y="1858"/>
                    <a:pt x="2381" y="1869"/>
                  </a:cubicBezTo>
                  <a:cubicBezTo>
                    <a:pt x="2543" y="1881"/>
                    <a:pt x="2682" y="1916"/>
                    <a:pt x="2833" y="1927"/>
                  </a:cubicBezTo>
                  <a:cubicBezTo>
                    <a:pt x="2891" y="1927"/>
                    <a:pt x="2949" y="1916"/>
                    <a:pt x="3019" y="1904"/>
                  </a:cubicBezTo>
                  <a:lnTo>
                    <a:pt x="3019" y="1521"/>
                  </a:lnTo>
                  <a:cubicBezTo>
                    <a:pt x="3019" y="1347"/>
                    <a:pt x="2973" y="1301"/>
                    <a:pt x="2799" y="1289"/>
                  </a:cubicBezTo>
                  <a:lnTo>
                    <a:pt x="2311" y="1289"/>
                  </a:lnTo>
                  <a:cubicBezTo>
                    <a:pt x="2160" y="1289"/>
                    <a:pt x="2102" y="1231"/>
                    <a:pt x="2079" y="1092"/>
                  </a:cubicBezTo>
                  <a:cubicBezTo>
                    <a:pt x="2067" y="1034"/>
                    <a:pt x="2067" y="976"/>
                    <a:pt x="2067" y="894"/>
                  </a:cubicBezTo>
                  <a:cubicBezTo>
                    <a:pt x="2021" y="720"/>
                    <a:pt x="1986" y="569"/>
                    <a:pt x="1951" y="395"/>
                  </a:cubicBezTo>
                  <a:cubicBezTo>
                    <a:pt x="1928" y="337"/>
                    <a:pt x="1870" y="279"/>
                    <a:pt x="1835" y="256"/>
                  </a:cubicBezTo>
                  <a:cubicBezTo>
                    <a:pt x="1626" y="233"/>
                    <a:pt x="1417" y="198"/>
                    <a:pt x="1220" y="291"/>
                  </a:cubicBezTo>
                  <a:lnTo>
                    <a:pt x="1220" y="604"/>
                  </a:lnTo>
                  <a:lnTo>
                    <a:pt x="1220" y="1103"/>
                  </a:lnTo>
                  <a:cubicBezTo>
                    <a:pt x="1220" y="1219"/>
                    <a:pt x="1208" y="1324"/>
                    <a:pt x="1115" y="1405"/>
                  </a:cubicBezTo>
                  <a:cubicBezTo>
                    <a:pt x="848" y="1359"/>
                    <a:pt x="570" y="1359"/>
                    <a:pt x="291" y="1417"/>
                  </a:cubicBezTo>
                  <a:cubicBezTo>
                    <a:pt x="279" y="1649"/>
                    <a:pt x="279" y="1858"/>
                    <a:pt x="384" y="2055"/>
                  </a:cubicBezTo>
                  <a:cubicBezTo>
                    <a:pt x="628" y="2125"/>
                    <a:pt x="883" y="2078"/>
                    <a:pt x="1173" y="2055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2" name="Google Shape;1352;p25"/>
          <p:cNvSpPr txBox="1">
            <a:spLocks noGrp="1"/>
          </p:cNvSpPr>
          <p:nvPr>
            <p:ph type="title" hasCustomPrompt="1"/>
          </p:nvPr>
        </p:nvSpPr>
        <p:spPr>
          <a:xfrm>
            <a:off x="1477800" y="1869000"/>
            <a:ext cx="6188400" cy="14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100"/>
              <a:buFont typeface="Neucha"/>
              <a:buNone/>
              <a:defRPr sz="8100" b="1">
                <a:latin typeface="Neucha"/>
                <a:ea typeface="Neucha"/>
                <a:cs typeface="Neucha"/>
                <a:sym typeface="Neuch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353" name="Google Shape;1353;p25"/>
          <p:cNvSpPr txBox="1">
            <a:spLocks noGrp="1"/>
          </p:cNvSpPr>
          <p:nvPr>
            <p:ph type="ctrTitle" idx="2"/>
          </p:nvPr>
        </p:nvSpPr>
        <p:spPr>
          <a:xfrm>
            <a:off x="2971800" y="3182832"/>
            <a:ext cx="32004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 b="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sz="3000" b="1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sz="3000" b="1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sz="3000" b="1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sz="3000" b="1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sz="3000" b="1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sz="3000" b="1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sz="3000" b="1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sz="3000" b="1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>
            <a:endParaRPr/>
          </a:p>
        </p:txBody>
      </p:sp>
      <p:grpSp>
        <p:nvGrpSpPr>
          <p:cNvPr id="1354" name="Google Shape;1354;p25"/>
          <p:cNvGrpSpPr/>
          <p:nvPr/>
        </p:nvGrpSpPr>
        <p:grpSpPr>
          <a:xfrm rot="-3553717" flipH="1">
            <a:off x="7688754" y="3898355"/>
            <a:ext cx="1657053" cy="1186673"/>
            <a:chOff x="2656025" y="2684075"/>
            <a:chExt cx="464100" cy="332350"/>
          </a:xfrm>
        </p:grpSpPr>
        <p:sp>
          <p:nvSpPr>
            <p:cNvPr id="1355" name="Google Shape;1355;p25"/>
            <p:cNvSpPr/>
            <p:nvPr/>
          </p:nvSpPr>
          <p:spPr>
            <a:xfrm>
              <a:off x="2667050" y="2932225"/>
              <a:ext cx="22950" cy="34550"/>
            </a:xfrm>
            <a:custGeom>
              <a:avLst/>
              <a:gdLst/>
              <a:ahLst/>
              <a:cxnLst/>
              <a:rect l="l" t="t" r="r" b="b"/>
              <a:pathLst>
                <a:path w="918" h="1382" extrusionOk="0">
                  <a:moveTo>
                    <a:pt x="24" y="175"/>
                  </a:moveTo>
                  <a:cubicBezTo>
                    <a:pt x="128" y="581"/>
                    <a:pt x="233" y="987"/>
                    <a:pt x="337" y="1382"/>
                  </a:cubicBezTo>
                  <a:cubicBezTo>
                    <a:pt x="523" y="1335"/>
                    <a:pt x="721" y="1277"/>
                    <a:pt x="895" y="1231"/>
                  </a:cubicBezTo>
                  <a:cubicBezTo>
                    <a:pt x="895" y="1092"/>
                    <a:pt x="918" y="941"/>
                    <a:pt x="918" y="790"/>
                  </a:cubicBezTo>
                  <a:cubicBezTo>
                    <a:pt x="918" y="523"/>
                    <a:pt x="813" y="256"/>
                    <a:pt x="767" y="0"/>
                  </a:cubicBezTo>
                  <a:cubicBezTo>
                    <a:pt x="523" y="35"/>
                    <a:pt x="256" y="35"/>
                    <a:pt x="1" y="5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25"/>
            <p:cNvSpPr/>
            <p:nvPr/>
          </p:nvSpPr>
          <p:spPr>
            <a:xfrm>
              <a:off x="2658650" y="2881150"/>
              <a:ext cx="27875" cy="35125"/>
            </a:xfrm>
            <a:custGeom>
              <a:avLst/>
              <a:gdLst/>
              <a:ahLst/>
              <a:cxnLst/>
              <a:rect l="l" t="t" r="r" b="b"/>
              <a:pathLst>
                <a:path w="1115" h="1405" extrusionOk="0">
                  <a:moveTo>
                    <a:pt x="499" y="70"/>
                  </a:moveTo>
                  <a:cubicBezTo>
                    <a:pt x="302" y="244"/>
                    <a:pt x="174" y="453"/>
                    <a:pt x="93" y="697"/>
                  </a:cubicBezTo>
                  <a:cubicBezTo>
                    <a:pt x="12" y="882"/>
                    <a:pt x="0" y="1103"/>
                    <a:pt x="116" y="1242"/>
                  </a:cubicBezTo>
                  <a:cubicBezTo>
                    <a:pt x="244" y="1393"/>
                    <a:pt x="476" y="1405"/>
                    <a:pt x="650" y="1335"/>
                  </a:cubicBezTo>
                  <a:cubicBezTo>
                    <a:pt x="917" y="1219"/>
                    <a:pt x="1091" y="952"/>
                    <a:pt x="1103" y="685"/>
                  </a:cubicBezTo>
                  <a:cubicBezTo>
                    <a:pt x="1115" y="406"/>
                    <a:pt x="940" y="128"/>
                    <a:pt x="697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25"/>
            <p:cNvSpPr/>
            <p:nvPr/>
          </p:nvSpPr>
          <p:spPr>
            <a:xfrm>
              <a:off x="2683025" y="2713625"/>
              <a:ext cx="37750" cy="19525"/>
            </a:xfrm>
            <a:custGeom>
              <a:avLst/>
              <a:gdLst/>
              <a:ahLst/>
              <a:cxnLst/>
              <a:rect l="l" t="t" r="r" b="b"/>
              <a:pathLst>
                <a:path w="1510" h="781" extrusionOk="0">
                  <a:moveTo>
                    <a:pt x="993" y="0"/>
                  </a:moveTo>
                  <a:cubicBezTo>
                    <a:pt x="672" y="0"/>
                    <a:pt x="125" y="166"/>
                    <a:pt x="70" y="258"/>
                  </a:cubicBezTo>
                  <a:cubicBezTo>
                    <a:pt x="0" y="374"/>
                    <a:pt x="221" y="780"/>
                    <a:pt x="221" y="780"/>
                  </a:cubicBezTo>
                  <a:cubicBezTo>
                    <a:pt x="378" y="560"/>
                    <a:pt x="624" y="459"/>
                    <a:pt x="881" y="459"/>
                  </a:cubicBezTo>
                  <a:cubicBezTo>
                    <a:pt x="1098" y="459"/>
                    <a:pt x="1323" y="531"/>
                    <a:pt x="1510" y="664"/>
                  </a:cubicBezTo>
                  <a:cubicBezTo>
                    <a:pt x="1463" y="421"/>
                    <a:pt x="1393" y="154"/>
                    <a:pt x="1184" y="37"/>
                  </a:cubicBezTo>
                  <a:cubicBezTo>
                    <a:pt x="1144" y="11"/>
                    <a:pt x="1076" y="0"/>
                    <a:pt x="99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25"/>
            <p:cNvSpPr/>
            <p:nvPr/>
          </p:nvSpPr>
          <p:spPr>
            <a:xfrm>
              <a:off x="2667050" y="2740950"/>
              <a:ext cx="2650" cy="7000"/>
            </a:xfrm>
            <a:custGeom>
              <a:avLst/>
              <a:gdLst/>
              <a:ahLst/>
              <a:cxnLst/>
              <a:rect l="l" t="t" r="r" b="b"/>
              <a:pathLst>
                <a:path w="106" h="280" extrusionOk="0">
                  <a:moveTo>
                    <a:pt x="1" y="1"/>
                  </a:moveTo>
                  <a:cubicBezTo>
                    <a:pt x="12" y="105"/>
                    <a:pt x="47" y="198"/>
                    <a:pt x="105" y="280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25"/>
            <p:cNvSpPr/>
            <p:nvPr/>
          </p:nvSpPr>
          <p:spPr>
            <a:xfrm>
              <a:off x="2660100" y="2687000"/>
              <a:ext cx="85050" cy="53975"/>
            </a:xfrm>
            <a:custGeom>
              <a:avLst/>
              <a:gdLst/>
              <a:ahLst/>
              <a:cxnLst/>
              <a:rect l="l" t="t" r="r" b="b"/>
              <a:pathLst>
                <a:path w="3402" h="2159" extrusionOk="0">
                  <a:moveTo>
                    <a:pt x="1814" y="1"/>
                  </a:moveTo>
                  <a:cubicBezTo>
                    <a:pt x="1552" y="1"/>
                    <a:pt x="1286" y="62"/>
                    <a:pt x="1045" y="174"/>
                  </a:cubicBezTo>
                  <a:cubicBezTo>
                    <a:pt x="557" y="418"/>
                    <a:pt x="186" y="870"/>
                    <a:pt x="0" y="1381"/>
                  </a:cubicBezTo>
                  <a:lnTo>
                    <a:pt x="267" y="2159"/>
                  </a:lnTo>
                  <a:cubicBezTo>
                    <a:pt x="186" y="1753"/>
                    <a:pt x="337" y="1311"/>
                    <a:pt x="639" y="1021"/>
                  </a:cubicBezTo>
                  <a:cubicBezTo>
                    <a:pt x="916" y="769"/>
                    <a:pt x="1297" y="639"/>
                    <a:pt x="1675" y="639"/>
                  </a:cubicBezTo>
                  <a:cubicBezTo>
                    <a:pt x="1819" y="639"/>
                    <a:pt x="1964" y="658"/>
                    <a:pt x="2101" y="696"/>
                  </a:cubicBezTo>
                  <a:cubicBezTo>
                    <a:pt x="2612" y="847"/>
                    <a:pt x="3030" y="1172"/>
                    <a:pt x="3320" y="1613"/>
                  </a:cubicBezTo>
                  <a:cubicBezTo>
                    <a:pt x="3402" y="1091"/>
                    <a:pt x="3065" y="499"/>
                    <a:pt x="2612" y="220"/>
                  </a:cubicBezTo>
                  <a:cubicBezTo>
                    <a:pt x="2372" y="70"/>
                    <a:pt x="2095" y="1"/>
                    <a:pt x="18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25"/>
            <p:cNvSpPr/>
            <p:nvPr/>
          </p:nvSpPr>
          <p:spPr>
            <a:xfrm>
              <a:off x="2747450" y="2731375"/>
              <a:ext cx="364850" cy="273150"/>
            </a:xfrm>
            <a:custGeom>
              <a:avLst/>
              <a:gdLst/>
              <a:ahLst/>
              <a:cxnLst/>
              <a:rect l="l" t="t" r="r" b="b"/>
              <a:pathLst>
                <a:path w="14594" h="10926" extrusionOk="0">
                  <a:moveTo>
                    <a:pt x="1649" y="10925"/>
                  </a:moveTo>
                  <a:cubicBezTo>
                    <a:pt x="1440" y="10739"/>
                    <a:pt x="1556" y="10472"/>
                    <a:pt x="1417" y="10287"/>
                  </a:cubicBezTo>
                  <a:cubicBezTo>
                    <a:pt x="1603" y="10229"/>
                    <a:pt x="1742" y="10136"/>
                    <a:pt x="1939" y="10159"/>
                  </a:cubicBezTo>
                  <a:cubicBezTo>
                    <a:pt x="2009" y="10159"/>
                    <a:pt x="2079" y="10124"/>
                    <a:pt x="2137" y="10112"/>
                  </a:cubicBezTo>
                  <a:cubicBezTo>
                    <a:pt x="2183" y="10101"/>
                    <a:pt x="2230" y="10066"/>
                    <a:pt x="2253" y="10078"/>
                  </a:cubicBezTo>
                  <a:cubicBezTo>
                    <a:pt x="2497" y="10124"/>
                    <a:pt x="2729" y="9996"/>
                    <a:pt x="2984" y="9996"/>
                  </a:cubicBezTo>
                  <a:cubicBezTo>
                    <a:pt x="3031" y="9996"/>
                    <a:pt x="3089" y="9961"/>
                    <a:pt x="3158" y="9938"/>
                  </a:cubicBezTo>
                  <a:cubicBezTo>
                    <a:pt x="3274" y="9880"/>
                    <a:pt x="3402" y="9845"/>
                    <a:pt x="3530" y="9822"/>
                  </a:cubicBezTo>
                  <a:cubicBezTo>
                    <a:pt x="3913" y="9694"/>
                    <a:pt x="4261" y="9520"/>
                    <a:pt x="4493" y="9149"/>
                  </a:cubicBezTo>
                  <a:cubicBezTo>
                    <a:pt x="4551" y="9068"/>
                    <a:pt x="4621" y="8998"/>
                    <a:pt x="4679" y="8917"/>
                  </a:cubicBezTo>
                  <a:cubicBezTo>
                    <a:pt x="4749" y="8835"/>
                    <a:pt x="4807" y="8743"/>
                    <a:pt x="4865" y="8650"/>
                  </a:cubicBezTo>
                  <a:cubicBezTo>
                    <a:pt x="4934" y="8487"/>
                    <a:pt x="5016" y="8325"/>
                    <a:pt x="5062" y="8162"/>
                  </a:cubicBezTo>
                  <a:cubicBezTo>
                    <a:pt x="5097" y="8104"/>
                    <a:pt x="5097" y="8023"/>
                    <a:pt x="5097" y="7953"/>
                  </a:cubicBezTo>
                  <a:lnTo>
                    <a:pt x="5097" y="7233"/>
                  </a:lnTo>
                  <a:cubicBezTo>
                    <a:pt x="5097" y="7140"/>
                    <a:pt x="5132" y="7036"/>
                    <a:pt x="5132" y="6931"/>
                  </a:cubicBezTo>
                  <a:cubicBezTo>
                    <a:pt x="5143" y="6746"/>
                    <a:pt x="5155" y="6537"/>
                    <a:pt x="5016" y="6386"/>
                  </a:cubicBezTo>
                  <a:cubicBezTo>
                    <a:pt x="4911" y="6281"/>
                    <a:pt x="4842" y="6154"/>
                    <a:pt x="4737" y="6061"/>
                  </a:cubicBezTo>
                  <a:cubicBezTo>
                    <a:pt x="4644" y="5991"/>
                    <a:pt x="4586" y="5887"/>
                    <a:pt x="4459" y="5921"/>
                  </a:cubicBezTo>
                  <a:cubicBezTo>
                    <a:pt x="4319" y="5840"/>
                    <a:pt x="4168" y="5771"/>
                    <a:pt x="4029" y="5689"/>
                  </a:cubicBezTo>
                  <a:cubicBezTo>
                    <a:pt x="3936" y="5631"/>
                    <a:pt x="3855" y="5585"/>
                    <a:pt x="3750" y="5550"/>
                  </a:cubicBezTo>
                  <a:cubicBezTo>
                    <a:pt x="3507" y="5469"/>
                    <a:pt x="3251" y="5376"/>
                    <a:pt x="3007" y="5283"/>
                  </a:cubicBezTo>
                  <a:cubicBezTo>
                    <a:pt x="2833" y="5202"/>
                    <a:pt x="2671" y="5132"/>
                    <a:pt x="2497" y="5074"/>
                  </a:cubicBezTo>
                  <a:cubicBezTo>
                    <a:pt x="2311" y="5016"/>
                    <a:pt x="2125" y="4970"/>
                    <a:pt x="1951" y="4911"/>
                  </a:cubicBezTo>
                  <a:cubicBezTo>
                    <a:pt x="1765" y="4853"/>
                    <a:pt x="1568" y="4784"/>
                    <a:pt x="1382" y="4714"/>
                  </a:cubicBezTo>
                  <a:cubicBezTo>
                    <a:pt x="1301" y="4505"/>
                    <a:pt x="1359" y="4319"/>
                    <a:pt x="1312" y="4145"/>
                  </a:cubicBezTo>
                  <a:cubicBezTo>
                    <a:pt x="1440" y="3971"/>
                    <a:pt x="1603" y="4029"/>
                    <a:pt x="1765" y="4064"/>
                  </a:cubicBezTo>
                  <a:cubicBezTo>
                    <a:pt x="1800" y="4064"/>
                    <a:pt x="1835" y="4087"/>
                    <a:pt x="1881" y="4099"/>
                  </a:cubicBezTo>
                  <a:cubicBezTo>
                    <a:pt x="2032" y="4192"/>
                    <a:pt x="2195" y="4296"/>
                    <a:pt x="2380" y="4319"/>
                  </a:cubicBezTo>
                  <a:cubicBezTo>
                    <a:pt x="2415" y="4319"/>
                    <a:pt x="2438" y="4354"/>
                    <a:pt x="2473" y="4366"/>
                  </a:cubicBezTo>
                  <a:cubicBezTo>
                    <a:pt x="2694" y="4528"/>
                    <a:pt x="2949" y="4598"/>
                    <a:pt x="3181" y="4714"/>
                  </a:cubicBezTo>
                  <a:cubicBezTo>
                    <a:pt x="3414" y="4819"/>
                    <a:pt x="3646" y="4900"/>
                    <a:pt x="3890" y="5004"/>
                  </a:cubicBezTo>
                  <a:cubicBezTo>
                    <a:pt x="4041" y="5062"/>
                    <a:pt x="4180" y="5132"/>
                    <a:pt x="4342" y="5167"/>
                  </a:cubicBezTo>
                  <a:cubicBezTo>
                    <a:pt x="4517" y="5202"/>
                    <a:pt x="4667" y="5318"/>
                    <a:pt x="4818" y="5411"/>
                  </a:cubicBezTo>
                  <a:cubicBezTo>
                    <a:pt x="4911" y="5457"/>
                    <a:pt x="4981" y="5515"/>
                    <a:pt x="5051" y="5550"/>
                  </a:cubicBezTo>
                  <a:cubicBezTo>
                    <a:pt x="5097" y="5585"/>
                    <a:pt x="5155" y="5596"/>
                    <a:pt x="5167" y="5643"/>
                  </a:cubicBezTo>
                  <a:cubicBezTo>
                    <a:pt x="5248" y="5782"/>
                    <a:pt x="5364" y="5921"/>
                    <a:pt x="5492" y="6003"/>
                  </a:cubicBezTo>
                  <a:cubicBezTo>
                    <a:pt x="5515" y="6014"/>
                    <a:pt x="5515" y="6061"/>
                    <a:pt x="5538" y="6072"/>
                  </a:cubicBezTo>
                  <a:cubicBezTo>
                    <a:pt x="5596" y="6189"/>
                    <a:pt x="5654" y="6293"/>
                    <a:pt x="5689" y="6409"/>
                  </a:cubicBezTo>
                  <a:cubicBezTo>
                    <a:pt x="5747" y="6595"/>
                    <a:pt x="5910" y="6699"/>
                    <a:pt x="6061" y="6815"/>
                  </a:cubicBezTo>
                  <a:cubicBezTo>
                    <a:pt x="6084" y="6827"/>
                    <a:pt x="6119" y="6827"/>
                    <a:pt x="6142" y="6862"/>
                  </a:cubicBezTo>
                  <a:cubicBezTo>
                    <a:pt x="6467" y="7082"/>
                    <a:pt x="6815" y="7117"/>
                    <a:pt x="7187" y="7117"/>
                  </a:cubicBezTo>
                  <a:cubicBezTo>
                    <a:pt x="8382" y="7106"/>
                    <a:pt x="9578" y="7117"/>
                    <a:pt x="10774" y="7117"/>
                  </a:cubicBezTo>
                  <a:cubicBezTo>
                    <a:pt x="10902" y="7117"/>
                    <a:pt x="11029" y="7117"/>
                    <a:pt x="11169" y="7059"/>
                  </a:cubicBezTo>
                  <a:cubicBezTo>
                    <a:pt x="11227" y="7036"/>
                    <a:pt x="11285" y="7036"/>
                    <a:pt x="11343" y="7036"/>
                  </a:cubicBezTo>
                  <a:lnTo>
                    <a:pt x="11552" y="7036"/>
                  </a:lnTo>
                  <a:cubicBezTo>
                    <a:pt x="11877" y="7059"/>
                    <a:pt x="12179" y="6990"/>
                    <a:pt x="12480" y="6920"/>
                  </a:cubicBezTo>
                  <a:cubicBezTo>
                    <a:pt x="12585" y="6885"/>
                    <a:pt x="12701" y="6873"/>
                    <a:pt x="12806" y="6850"/>
                  </a:cubicBezTo>
                  <a:cubicBezTo>
                    <a:pt x="13049" y="6769"/>
                    <a:pt x="13282" y="6688"/>
                    <a:pt x="13467" y="6479"/>
                  </a:cubicBezTo>
                  <a:lnTo>
                    <a:pt x="13514" y="6444"/>
                  </a:lnTo>
                  <a:cubicBezTo>
                    <a:pt x="13676" y="6351"/>
                    <a:pt x="13781" y="6223"/>
                    <a:pt x="13850" y="6061"/>
                  </a:cubicBezTo>
                  <a:cubicBezTo>
                    <a:pt x="13932" y="5840"/>
                    <a:pt x="14048" y="5643"/>
                    <a:pt x="14036" y="5399"/>
                  </a:cubicBezTo>
                  <a:cubicBezTo>
                    <a:pt x="14036" y="5306"/>
                    <a:pt x="14071" y="5225"/>
                    <a:pt x="14071" y="5120"/>
                  </a:cubicBezTo>
                  <a:cubicBezTo>
                    <a:pt x="14083" y="5028"/>
                    <a:pt x="14094" y="4946"/>
                    <a:pt x="14106" y="4842"/>
                  </a:cubicBezTo>
                  <a:lnTo>
                    <a:pt x="14106" y="3553"/>
                  </a:lnTo>
                  <a:cubicBezTo>
                    <a:pt x="14106" y="3437"/>
                    <a:pt x="14129" y="3309"/>
                    <a:pt x="14048" y="3193"/>
                  </a:cubicBezTo>
                  <a:cubicBezTo>
                    <a:pt x="14036" y="3159"/>
                    <a:pt x="14036" y="3135"/>
                    <a:pt x="14036" y="3100"/>
                  </a:cubicBezTo>
                  <a:cubicBezTo>
                    <a:pt x="14025" y="2787"/>
                    <a:pt x="13874" y="2532"/>
                    <a:pt x="13676" y="2323"/>
                  </a:cubicBezTo>
                  <a:cubicBezTo>
                    <a:pt x="13456" y="2090"/>
                    <a:pt x="13223" y="1870"/>
                    <a:pt x="12968" y="1696"/>
                  </a:cubicBezTo>
                  <a:cubicBezTo>
                    <a:pt x="12852" y="1626"/>
                    <a:pt x="12736" y="1580"/>
                    <a:pt x="12597" y="1545"/>
                  </a:cubicBezTo>
                  <a:cubicBezTo>
                    <a:pt x="12225" y="1475"/>
                    <a:pt x="11865" y="1452"/>
                    <a:pt x="11482" y="1417"/>
                  </a:cubicBezTo>
                  <a:cubicBezTo>
                    <a:pt x="11412" y="1417"/>
                    <a:pt x="11343" y="1406"/>
                    <a:pt x="11262" y="1394"/>
                  </a:cubicBezTo>
                  <a:cubicBezTo>
                    <a:pt x="10960" y="1336"/>
                    <a:pt x="10658" y="1289"/>
                    <a:pt x="10356" y="1301"/>
                  </a:cubicBezTo>
                  <a:cubicBezTo>
                    <a:pt x="10275" y="1301"/>
                    <a:pt x="10205" y="1301"/>
                    <a:pt x="10135" y="1278"/>
                  </a:cubicBezTo>
                  <a:cubicBezTo>
                    <a:pt x="9950" y="1220"/>
                    <a:pt x="9752" y="1197"/>
                    <a:pt x="9555" y="1197"/>
                  </a:cubicBezTo>
                  <a:lnTo>
                    <a:pt x="8232" y="1197"/>
                  </a:lnTo>
                  <a:cubicBezTo>
                    <a:pt x="8057" y="1197"/>
                    <a:pt x="7883" y="1220"/>
                    <a:pt x="7721" y="1139"/>
                  </a:cubicBezTo>
                  <a:cubicBezTo>
                    <a:pt x="7651" y="1115"/>
                    <a:pt x="7570" y="1127"/>
                    <a:pt x="7477" y="1127"/>
                  </a:cubicBezTo>
                  <a:lnTo>
                    <a:pt x="6409" y="1127"/>
                  </a:lnTo>
                  <a:cubicBezTo>
                    <a:pt x="6235" y="1127"/>
                    <a:pt x="6061" y="1139"/>
                    <a:pt x="5898" y="1069"/>
                  </a:cubicBezTo>
                  <a:cubicBezTo>
                    <a:pt x="5828" y="1046"/>
                    <a:pt x="5736" y="1057"/>
                    <a:pt x="5654" y="1057"/>
                  </a:cubicBezTo>
                  <a:lnTo>
                    <a:pt x="4818" y="1057"/>
                  </a:lnTo>
                  <a:cubicBezTo>
                    <a:pt x="4633" y="1057"/>
                    <a:pt x="4459" y="1069"/>
                    <a:pt x="4284" y="988"/>
                  </a:cubicBezTo>
                  <a:cubicBezTo>
                    <a:pt x="4006" y="988"/>
                    <a:pt x="3750" y="872"/>
                    <a:pt x="3472" y="883"/>
                  </a:cubicBezTo>
                  <a:cubicBezTo>
                    <a:pt x="3425" y="883"/>
                    <a:pt x="3390" y="895"/>
                    <a:pt x="3356" y="883"/>
                  </a:cubicBezTo>
                  <a:cubicBezTo>
                    <a:pt x="3123" y="790"/>
                    <a:pt x="2880" y="813"/>
                    <a:pt x="2636" y="813"/>
                  </a:cubicBezTo>
                  <a:lnTo>
                    <a:pt x="2578" y="813"/>
                  </a:lnTo>
                  <a:cubicBezTo>
                    <a:pt x="2195" y="732"/>
                    <a:pt x="1835" y="674"/>
                    <a:pt x="1452" y="604"/>
                  </a:cubicBezTo>
                  <a:cubicBezTo>
                    <a:pt x="1428" y="604"/>
                    <a:pt x="1394" y="593"/>
                    <a:pt x="1370" y="593"/>
                  </a:cubicBezTo>
                  <a:cubicBezTo>
                    <a:pt x="1011" y="604"/>
                    <a:pt x="639" y="477"/>
                    <a:pt x="268" y="500"/>
                  </a:cubicBezTo>
                  <a:cubicBezTo>
                    <a:pt x="175" y="500"/>
                    <a:pt x="82" y="535"/>
                    <a:pt x="1" y="465"/>
                  </a:cubicBezTo>
                  <a:lnTo>
                    <a:pt x="1" y="24"/>
                  </a:lnTo>
                  <a:cubicBezTo>
                    <a:pt x="59" y="12"/>
                    <a:pt x="117" y="1"/>
                    <a:pt x="163" y="1"/>
                  </a:cubicBezTo>
                  <a:cubicBezTo>
                    <a:pt x="627" y="36"/>
                    <a:pt x="1092" y="82"/>
                    <a:pt x="1556" y="152"/>
                  </a:cubicBezTo>
                  <a:cubicBezTo>
                    <a:pt x="1939" y="210"/>
                    <a:pt x="2299" y="303"/>
                    <a:pt x="2671" y="361"/>
                  </a:cubicBezTo>
                  <a:cubicBezTo>
                    <a:pt x="3077" y="419"/>
                    <a:pt x="3507" y="465"/>
                    <a:pt x="3924" y="488"/>
                  </a:cubicBezTo>
                  <a:cubicBezTo>
                    <a:pt x="4215" y="500"/>
                    <a:pt x="4493" y="500"/>
                    <a:pt x="4784" y="558"/>
                  </a:cubicBezTo>
                  <a:cubicBezTo>
                    <a:pt x="4911" y="593"/>
                    <a:pt x="5074" y="581"/>
                    <a:pt x="5201" y="593"/>
                  </a:cubicBezTo>
                  <a:cubicBezTo>
                    <a:pt x="5422" y="616"/>
                    <a:pt x="5654" y="604"/>
                    <a:pt x="5863" y="697"/>
                  </a:cubicBezTo>
                  <a:cubicBezTo>
                    <a:pt x="5921" y="721"/>
                    <a:pt x="6014" y="709"/>
                    <a:pt x="6084" y="709"/>
                  </a:cubicBezTo>
                  <a:cubicBezTo>
                    <a:pt x="6200" y="709"/>
                    <a:pt x="6328" y="709"/>
                    <a:pt x="6444" y="755"/>
                  </a:cubicBezTo>
                  <a:cubicBezTo>
                    <a:pt x="6548" y="779"/>
                    <a:pt x="6664" y="779"/>
                    <a:pt x="6780" y="779"/>
                  </a:cubicBezTo>
                  <a:lnTo>
                    <a:pt x="9787" y="779"/>
                  </a:lnTo>
                  <a:cubicBezTo>
                    <a:pt x="9926" y="779"/>
                    <a:pt x="10077" y="767"/>
                    <a:pt x="10205" y="837"/>
                  </a:cubicBezTo>
                  <a:cubicBezTo>
                    <a:pt x="10252" y="872"/>
                    <a:pt x="10310" y="872"/>
                    <a:pt x="10356" y="872"/>
                  </a:cubicBezTo>
                  <a:cubicBezTo>
                    <a:pt x="10600" y="872"/>
                    <a:pt x="10832" y="941"/>
                    <a:pt x="11076" y="999"/>
                  </a:cubicBezTo>
                  <a:cubicBezTo>
                    <a:pt x="11145" y="1011"/>
                    <a:pt x="11227" y="1022"/>
                    <a:pt x="11296" y="1022"/>
                  </a:cubicBezTo>
                  <a:cubicBezTo>
                    <a:pt x="11354" y="1046"/>
                    <a:pt x="11424" y="1022"/>
                    <a:pt x="11482" y="1046"/>
                  </a:cubicBezTo>
                  <a:cubicBezTo>
                    <a:pt x="11714" y="1139"/>
                    <a:pt x="11958" y="1115"/>
                    <a:pt x="12213" y="1115"/>
                  </a:cubicBezTo>
                  <a:cubicBezTo>
                    <a:pt x="12364" y="1115"/>
                    <a:pt x="12539" y="1080"/>
                    <a:pt x="12689" y="1173"/>
                  </a:cubicBezTo>
                  <a:cubicBezTo>
                    <a:pt x="12945" y="1139"/>
                    <a:pt x="13177" y="1289"/>
                    <a:pt x="13432" y="1359"/>
                  </a:cubicBezTo>
                  <a:cubicBezTo>
                    <a:pt x="13572" y="1406"/>
                    <a:pt x="13688" y="1475"/>
                    <a:pt x="13781" y="1591"/>
                  </a:cubicBezTo>
                  <a:cubicBezTo>
                    <a:pt x="13920" y="1754"/>
                    <a:pt x="14025" y="1940"/>
                    <a:pt x="14164" y="2102"/>
                  </a:cubicBezTo>
                  <a:cubicBezTo>
                    <a:pt x="14280" y="2230"/>
                    <a:pt x="14338" y="2381"/>
                    <a:pt x="14384" y="2532"/>
                  </a:cubicBezTo>
                  <a:cubicBezTo>
                    <a:pt x="14442" y="2706"/>
                    <a:pt x="14501" y="2880"/>
                    <a:pt x="14547" y="3054"/>
                  </a:cubicBezTo>
                  <a:cubicBezTo>
                    <a:pt x="14559" y="3135"/>
                    <a:pt x="14570" y="3205"/>
                    <a:pt x="14570" y="3275"/>
                  </a:cubicBezTo>
                  <a:cubicBezTo>
                    <a:pt x="14570" y="3843"/>
                    <a:pt x="14593" y="4412"/>
                    <a:pt x="14570" y="4958"/>
                  </a:cubicBezTo>
                  <a:cubicBezTo>
                    <a:pt x="14570" y="5179"/>
                    <a:pt x="14512" y="5376"/>
                    <a:pt x="14477" y="5585"/>
                  </a:cubicBezTo>
                  <a:cubicBezTo>
                    <a:pt x="14454" y="5689"/>
                    <a:pt x="14419" y="5782"/>
                    <a:pt x="14384" y="5875"/>
                  </a:cubicBezTo>
                  <a:cubicBezTo>
                    <a:pt x="14315" y="6107"/>
                    <a:pt x="14222" y="6339"/>
                    <a:pt x="14025" y="6502"/>
                  </a:cubicBezTo>
                  <a:cubicBezTo>
                    <a:pt x="14013" y="6502"/>
                    <a:pt x="14013" y="6514"/>
                    <a:pt x="14013" y="6525"/>
                  </a:cubicBezTo>
                  <a:cubicBezTo>
                    <a:pt x="13723" y="6943"/>
                    <a:pt x="13270" y="7082"/>
                    <a:pt x="12817" y="7199"/>
                  </a:cubicBezTo>
                  <a:cubicBezTo>
                    <a:pt x="12643" y="7233"/>
                    <a:pt x="12469" y="7315"/>
                    <a:pt x="12283" y="7280"/>
                  </a:cubicBezTo>
                  <a:cubicBezTo>
                    <a:pt x="12272" y="7280"/>
                    <a:pt x="12237" y="7280"/>
                    <a:pt x="12225" y="7291"/>
                  </a:cubicBezTo>
                  <a:cubicBezTo>
                    <a:pt x="12016" y="7396"/>
                    <a:pt x="11807" y="7373"/>
                    <a:pt x="11598" y="7373"/>
                  </a:cubicBezTo>
                  <a:cubicBezTo>
                    <a:pt x="10507" y="7373"/>
                    <a:pt x="9439" y="7373"/>
                    <a:pt x="8348" y="7384"/>
                  </a:cubicBezTo>
                  <a:cubicBezTo>
                    <a:pt x="8208" y="7384"/>
                    <a:pt x="8057" y="7384"/>
                    <a:pt x="7930" y="7442"/>
                  </a:cubicBezTo>
                  <a:cubicBezTo>
                    <a:pt x="7860" y="7466"/>
                    <a:pt x="7767" y="7466"/>
                    <a:pt x="7686" y="7466"/>
                  </a:cubicBezTo>
                  <a:cubicBezTo>
                    <a:pt x="7396" y="7489"/>
                    <a:pt x="7082" y="7489"/>
                    <a:pt x="6792" y="7489"/>
                  </a:cubicBezTo>
                  <a:cubicBezTo>
                    <a:pt x="6757" y="7489"/>
                    <a:pt x="6699" y="7489"/>
                    <a:pt x="6653" y="7466"/>
                  </a:cubicBezTo>
                  <a:cubicBezTo>
                    <a:pt x="6525" y="7407"/>
                    <a:pt x="6409" y="7466"/>
                    <a:pt x="6270" y="7500"/>
                  </a:cubicBezTo>
                  <a:cubicBezTo>
                    <a:pt x="5979" y="7570"/>
                    <a:pt x="5852" y="7779"/>
                    <a:pt x="5782" y="8023"/>
                  </a:cubicBezTo>
                  <a:cubicBezTo>
                    <a:pt x="5689" y="8325"/>
                    <a:pt x="5550" y="8603"/>
                    <a:pt x="5422" y="8893"/>
                  </a:cubicBezTo>
                  <a:cubicBezTo>
                    <a:pt x="5341" y="9033"/>
                    <a:pt x="5260" y="9137"/>
                    <a:pt x="5132" y="9242"/>
                  </a:cubicBezTo>
                  <a:cubicBezTo>
                    <a:pt x="4958" y="9369"/>
                    <a:pt x="4760" y="9497"/>
                    <a:pt x="4575" y="9636"/>
                  </a:cubicBezTo>
                  <a:cubicBezTo>
                    <a:pt x="4459" y="9706"/>
                    <a:pt x="4354" y="9811"/>
                    <a:pt x="4261" y="9892"/>
                  </a:cubicBezTo>
                  <a:cubicBezTo>
                    <a:pt x="4157" y="9961"/>
                    <a:pt x="4064" y="10043"/>
                    <a:pt x="3948" y="10101"/>
                  </a:cubicBezTo>
                  <a:cubicBezTo>
                    <a:pt x="3634" y="10240"/>
                    <a:pt x="3309" y="10391"/>
                    <a:pt x="3007" y="10519"/>
                  </a:cubicBezTo>
                  <a:cubicBezTo>
                    <a:pt x="2810" y="10600"/>
                    <a:pt x="2601" y="10658"/>
                    <a:pt x="2415" y="10763"/>
                  </a:cubicBezTo>
                  <a:cubicBezTo>
                    <a:pt x="2288" y="10832"/>
                    <a:pt x="2160" y="10867"/>
                    <a:pt x="2032" y="10855"/>
                  </a:cubicBezTo>
                  <a:cubicBezTo>
                    <a:pt x="1846" y="10925"/>
                    <a:pt x="1742" y="10925"/>
                    <a:pt x="1649" y="10925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25"/>
            <p:cNvSpPr/>
            <p:nvPr/>
          </p:nvSpPr>
          <p:spPr>
            <a:xfrm>
              <a:off x="2656025" y="2684075"/>
              <a:ext cx="464100" cy="332350"/>
            </a:xfrm>
            <a:custGeom>
              <a:avLst/>
              <a:gdLst/>
              <a:ahLst/>
              <a:cxnLst/>
              <a:rect l="l" t="t" r="r" b="b"/>
              <a:pathLst>
                <a:path w="18564" h="13294" extrusionOk="0">
                  <a:moveTo>
                    <a:pt x="3483" y="2624"/>
                  </a:moveTo>
                  <a:cubicBezTo>
                    <a:pt x="3251" y="2822"/>
                    <a:pt x="3042" y="3007"/>
                    <a:pt x="2822" y="3193"/>
                  </a:cubicBezTo>
                  <a:cubicBezTo>
                    <a:pt x="2578" y="3251"/>
                    <a:pt x="2357" y="3379"/>
                    <a:pt x="2114" y="3437"/>
                  </a:cubicBezTo>
                  <a:cubicBezTo>
                    <a:pt x="1916" y="3483"/>
                    <a:pt x="1707" y="3472"/>
                    <a:pt x="1498" y="3437"/>
                  </a:cubicBezTo>
                  <a:cubicBezTo>
                    <a:pt x="1254" y="3414"/>
                    <a:pt x="1045" y="3263"/>
                    <a:pt x="848" y="3123"/>
                  </a:cubicBezTo>
                  <a:cubicBezTo>
                    <a:pt x="778" y="3077"/>
                    <a:pt x="720" y="3019"/>
                    <a:pt x="662" y="2961"/>
                  </a:cubicBezTo>
                  <a:cubicBezTo>
                    <a:pt x="453" y="2775"/>
                    <a:pt x="279" y="2578"/>
                    <a:pt x="221" y="2288"/>
                  </a:cubicBezTo>
                  <a:cubicBezTo>
                    <a:pt x="152" y="1962"/>
                    <a:pt x="163" y="1637"/>
                    <a:pt x="163" y="1324"/>
                  </a:cubicBezTo>
                  <a:cubicBezTo>
                    <a:pt x="163" y="1243"/>
                    <a:pt x="175" y="1173"/>
                    <a:pt x="210" y="1115"/>
                  </a:cubicBezTo>
                  <a:cubicBezTo>
                    <a:pt x="337" y="767"/>
                    <a:pt x="558" y="488"/>
                    <a:pt x="871" y="314"/>
                  </a:cubicBezTo>
                  <a:cubicBezTo>
                    <a:pt x="1080" y="198"/>
                    <a:pt x="1278" y="82"/>
                    <a:pt x="1533" y="59"/>
                  </a:cubicBezTo>
                  <a:cubicBezTo>
                    <a:pt x="1823" y="24"/>
                    <a:pt x="2090" y="1"/>
                    <a:pt x="2381" y="12"/>
                  </a:cubicBezTo>
                  <a:cubicBezTo>
                    <a:pt x="2578" y="24"/>
                    <a:pt x="2764" y="82"/>
                    <a:pt x="2903" y="233"/>
                  </a:cubicBezTo>
                  <a:cubicBezTo>
                    <a:pt x="3077" y="407"/>
                    <a:pt x="3251" y="581"/>
                    <a:pt x="3367" y="802"/>
                  </a:cubicBezTo>
                  <a:cubicBezTo>
                    <a:pt x="3507" y="1045"/>
                    <a:pt x="3646" y="1301"/>
                    <a:pt x="3692" y="1591"/>
                  </a:cubicBezTo>
                  <a:cubicBezTo>
                    <a:pt x="3832" y="1672"/>
                    <a:pt x="3994" y="1684"/>
                    <a:pt x="4157" y="1695"/>
                  </a:cubicBezTo>
                  <a:cubicBezTo>
                    <a:pt x="4459" y="1707"/>
                    <a:pt x="4760" y="1730"/>
                    <a:pt x="5051" y="1823"/>
                  </a:cubicBezTo>
                  <a:cubicBezTo>
                    <a:pt x="5225" y="1881"/>
                    <a:pt x="5434" y="1881"/>
                    <a:pt x="5631" y="1916"/>
                  </a:cubicBezTo>
                  <a:cubicBezTo>
                    <a:pt x="5805" y="1939"/>
                    <a:pt x="5979" y="1974"/>
                    <a:pt x="6142" y="2021"/>
                  </a:cubicBezTo>
                  <a:cubicBezTo>
                    <a:pt x="6363" y="2055"/>
                    <a:pt x="6583" y="2113"/>
                    <a:pt x="6815" y="2102"/>
                  </a:cubicBezTo>
                  <a:cubicBezTo>
                    <a:pt x="6873" y="2102"/>
                    <a:pt x="6943" y="2102"/>
                    <a:pt x="7001" y="2113"/>
                  </a:cubicBezTo>
                  <a:cubicBezTo>
                    <a:pt x="7280" y="2195"/>
                    <a:pt x="7547" y="2171"/>
                    <a:pt x="7825" y="2195"/>
                  </a:cubicBezTo>
                  <a:cubicBezTo>
                    <a:pt x="7976" y="2195"/>
                    <a:pt x="8116" y="2206"/>
                    <a:pt x="8243" y="2218"/>
                  </a:cubicBezTo>
                  <a:cubicBezTo>
                    <a:pt x="8464" y="2264"/>
                    <a:pt x="8673" y="2276"/>
                    <a:pt x="8882" y="2276"/>
                  </a:cubicBezTo>
                  <a:cubicBezTo>
                    <a:pt x="9253" y="2276"/>
                    <a:pt x="9601" y="2276"/>
                    <a:pt x="9961" y="2288"/>
                  </a:cubicBezTo>
                  <a:cubicBezTo>
                    <a:pt x="10136" y="2288"/>
                    <a:pt x="10310" y="2334"/>
                    <a:pt x="10484" y="2346"/>
                  </a:cubicBezTo>
                  <a:cubicBezTo>
                    <a:pt x="10611" y="2369"/>
                    <a:pt x="10739" y="2392"/>
                    <a:pt x="10879" y="2392"/>
                  </a:cubicBezTo>
                  <a:lnTo>
                    <a:pt x="13514" y="2392"/>
                  </a:lnTo>
                  <a:cubicBezTo>
                    <a:pt x="13676" y="2392"/>
                    <a:pt x="13839" y="2404"/>
                    <a:pt x="13990" y="2450"/>
                  </a:cubicBezTo>
                  <a:cubicBezTo>
                    <a:pt x="14187" y="2496"/>
                    <a:pt x="14373" y="2508"/>
                    <a:pt x="14559" y="2555"/>
                  </a:cubicBezTo>
                  <a:cubicBezTo>
                    <a:pt x="14837" y="2613"/>
                    <a:pt x="15116" y="2671"/>
                    <a:pt x="15406" y="2717"/>
                  </a:cubicBezTo>
                  <a:cubicBezTo>
                    <a:pt x="15545" y="2740"/>
                    <a:pt x="15708" y="2729"/>
                    <a:pt x="15870" y="2729"/>
                  </a:cubicBezTo>
                  <a:cubicBezTo>
                    <a:pt x="16068" y="2729"/>
                    <a:pt x="16277" y="2694"/>
                    <a:pt x="16463" y="2798"/>
                  </a:cubicBezTo>
                  <a:cubicBezTo>
                    <a:pt x="16509" y="2833"/>
                    <a:pt x="16579" y="2810"/>
                    <a:pt x="16637" y="2810"/>
                  </a:cubicBezTo>
                  <a:cubicBezTo>
                    <a:pt x="16706" y="2833"/>
                    <a:pt x="16799" y="2845"/>
                    <a:pt x="16869" y="2868"/>
                  </a:cubicBezTo>
                  <a:cubicBezTo>
                    <a:pt x="16939" y="2903"/>
                    <a:pt x="16997" y="2949"/>
                    <a:pt x="17066" y="2961"/>
                  </a:cubicBezTo>
                  <a:cubicBezTo>
                    <a:pt x="17380" y="3019"/>
                    <a:pt x="17589" y="3205"/>
                    <a:pt x="17763" y="3448"/>
                  </a:cubicBezTo>
                  <a:cubicBezTo>
                    <a:pt x="17856" y="3588"/>
                    <a:pt x="17972" y="3715"/>
                    <a:pt x="18076" y="3843"/>
                  </a:cubicBezTo>
                  <a:cubicBezTo>
                    <a:pt x="18250" y="4064"/>
                    <a:pt x="18378" y="4296"/>
                    <a:pt x="18401" y="4586"/>
                  </a:cubicBezTo>
                  <a:cubicBezTo>
                    <a:pt x="18401" y="4633"/>
                    <a:pt x="18436" y="4691"/>
                    <a:pt x="18448" y="4725"/>
                  </a:cubicBezTo>
                  <a:cubicBezTo>
                    <a:pt x="18552" y="4934"/>
                    <a:pt x="18564" y="5132"/>
                    <a:pt x="18564" y="5352"/>
                  </a:cubicBezTo>
                  <a:lnTo>
                    <a:pt x="18564" y="6792"/>
                  </a:lnTo>
                  <a:cubicBezTo>
                    <a:pt x="18564" y="6966"/>
                    <a:pt x="18552" y="7140"/>
                    <a:pt x="18494" y="7303"/>
                  </a:cubicBezTo>
                  <a:cubicBezTo>
                    <a:pt x="18436" y="7477"/>
                    <a:pt x="18436" y="7663"/>
                    <a:pt x="18378" y="7837"/>
                  </a:cubicBezTo>
                  <a:lnTo>
                    <a:pt x="18285" y="8092"/>
                  </a:lnTo>
                  <a:cubicBezTo>
                    <a:pt x="18216" y="8313"/>
                    <a:pt x="18111" y="8498"/>
                    <a:pt x="17925" y="8649"/>
                  </a:cubicBezTo>
                  <a:cubicBezTo>
                    <a:pt x="17879" y="8696"/>
                    <a:pt x="17821" y="8731"/>
                    <a:pt x="17809" y="8777"/>
                  </a:cubicBezTo>
                  <a:cubicBezTo>
                    <a:pt x="17751" y="8940"/>
                    <a:pt x="17623" y="9009"/>
                    <a:pt x="17496" y="9079"/>
                  </a:cubicBezTo>
                  <a:cubicBezTo>
                    <a:pt x="17240" y="9218"/>
                    <a:pt x="16985" y="9346"/>
                    <a:pt x="16706" y="9404"/>
                  </a:cubicBezTo>
                  <a:cubicBezTo>
                    <a:pt x="16590" y="9427"/>
                    <a:pt x="16474" y="9474"/>
                    <a:pt x="16358" y="9520"/>
                  </a:cubicBezTo>
                  <a:cubicBezTo>
                    <a:pt x="16288" y="9532"/>
                    <a:pt x="16219" y="9543"/>
                    <a:pt x="16161" y="9543"/>
                  </a:cubicBezTo>
                  <a:cubicBezTo>
                    <a:pt x="16056" y="9566"/>
                    <a:pt x="15952" y="9590"/>
                    <a:pt x="15847" y="9590"/>
                  </a:cubicBezTo>
                  <a:cubicBezTo>
                    <a:pt x="15731" y="9601"/>
                    <a:pt x="15638" y="9625"/>
                    <a:pt x="15522" y="9625"/>
                  </a:cubicBezTo>
                  <a:cubicBezTo>
                    <a:pt x="14361" y="9625"/>
                    <a:pt x="13212" y="9625"/>
                    <a:pt x="12051" y="9601"/>
                  </a:cubicBezTo>
                  <a:cubicBezTo>
                    <a:pt x="11900" y="9601"/>
                    <a:pt x="11761" y="9601"/>
                    <a:pt x="11633" y="9648"/>
                  </a:cubicBezTo>
                  <a:cubicBezTo>
                    <a:pt x="11552" y="9683"/>
                    <a:pt x="11471" y="9683"/>
                    <a:pt x="11378" y="9683"/>
                  </a:cubicBezTo>
                  <a:cubicBezTo>
                    <a:pt x="11053" y="9683"/>
                    <a:pt x="10728" y="9659"/>
                    <a:pt x="10391" y="9659"/>
                  </a:cubicBezTo>
                  <a:cubicBezTo>
                    <a:pt x="10310" y="9659"/>
                    <a:pt x="10217" y="9683"/>
                    <a:pt x="10124" y="9694"/>
                  </a:cubicBezTo>
                  <a:cubicBezTo>
                    <a:pt x="9868" y="9741"/>
                    <a:pt x="9729" y="9892"/>
                    <a:pt x="9671" y="10147"/>
                  </a:cubicBezTo>
                  <a:cubicBezTo>
                    <a:pt x="9636" y="10240"/>
                    <a:pt x="9578" y="10344"/>
                    <a:pt x="9555" y="10449"/>
                  </a:cubicBezTo>
                  <a:cubicBezTo>
                    <a:pt x="9509" y="10565"/>
                    <a:pt x="9462" y="10681"/>
                    <a:pt x="9404" y="10785"/>
                  </a:cubicBezTo>
                  <a:cubicBezTo>
                    <a:pt x="9346" y="10925"/>
                    <a:pt x="9276" y="11052"/>
                    <a:pt x="9172" y="11169"/>
                  </a:cubicBezTo>
                  <a:cubicBezTo>
                    <a:pt x="9033" y="11319"/>
                    <a:pt x="8870" y="11447"/>
                    <a:pt x="8731" y="11575"/>
                  </a:cubicBezTo>
                  <a:cubicBezTo>
                    <a:pt x="8696" y="11610"/>
                    <a:pt x="8638" y="11621"/>
                    <a:pt x="8626" y="11656"/>
                  </a:cubicBezTo>
                  <a:cubicBezTo>
                    <a:pt x="8591" y="11807"/>
                    <a:pt x="8441" y="11842"/>
                    <a:pt x="8336" y="11900"/>
                  </a:cubicBezTo>
                  <a:cubicBezTo>
                    <a:pt x="7976" y="12086"/>
                    <a:pt x="7593" y="12271"/>
                    <a:pt x="7222" y="12469"/>
                  </a:cubicBezTo>
                  <a:cubicBezTo>
                    <a:pt x="6943" y="12596"/>
                    <a:pt x="6664" y="12736"/>
                    <a:pt x="6386" y="12852"/>
                  </a:cubicBezTo>
                  <a:cubicBezTo>
                    <a:pt x="6177" y="12945"/>
                    <a:pt x="5956" y="13049"/>
                    <a:pt x="5712" y="13026"/>
                  </a:cubicBezTo>
                  <a:cubicBezTo>
                    <a:pt x="5666" y="13026"/>
                    <a:pt x="5608" y="13026"/>
                    <a:pt x="5561" y="13061"/>
                  </a:cubicBezTo>
                  <a:cubicBezTo>
                    <a:pt x="5434" y="13142"/>
                    <a:pt x="5283" y="13131"/>
                    <a:pt x="5155" y="13072"/>
                  </a:cubicBezTo>
                  <a:cubicBezTo>
                    <a:pt x="5051" y="13026"/>
                    <a:pt x="4969" y="13026"/>
                    <a:pt x="4865" y="13072"/>
                  </a:cubicBezTo>
                  <a:cubicBezTo>
                    <a:pt x="4807" y="13107"/>
                    <a:pt x="4749" y="13084"/>
                    <a:pt x="4691" y="13107"/>
                  </a:cubicBezTo>
                  <a:cubicBezTo>
                    <a:pt x="4575" y="13119"/>
                    <a:pt x="4447" y="13142"/>
                    <a:pt x="4331" y="13165"/>
                  </a:cubicBezTo>
                  <a:cubicBezTo>
                    <a:pt x="4226" y="13177"/>
                    <a:pt x="4122" y="13189"/>
                    <a:pt x="4029" y="13189"/>
                  </a:cubicBezTo>
                  <a:cubicBezTo>
                    <a:pt x="3913" y="13189"/>
                    <a:pt x="3774" y="13189"/>
                    <a:pt x="3658" y="13247"/>
                  </a:cubicBezTo>
                  <a:cubicBezTo>
                    <a:pt x="3588" y="13281"/>
                    <a:pt x="3507" y="13281"/>
                    <a:pt x="3414" y="13281"/>
                  </a:cubicBezTo>
                  <a:cubicBezTo>
                    <a:pt x="3077" y="13281"/>
                    <a:pt x="2729" y="13258"/>
                    <a:pt x="2404" y="13281"/>
                  </a:cubicBezTo>
                  <a:cubicBezTo>
                    <a:pt x="2114" y="13293"/>
                    <a:pt x="1893" y="13131"/>
                    <a:pt x="1684" y="12991"/>
                  </a:cubicBezTo>
                  <a:cubicBezTo>
                    <a:pt x="1312" y="12713"/>
                    <a:pt x="1127" y="12318"/>
                    <a:pt x="976" y="11900"/>
                  </a:cubicBezTo>
                  <a:cubicBezTo>
                    <a:pt x="906" y="11679"/>
                    <a:pt x="837" y="11482"/>
                    <a:pt x="674" y="11319"/>
                  </a:cubicBezTo>
                  <a:cubicBezTo>
                    <a:pt x="581" y="11215"/>
                    <a:pt x="546" y="11076"/>
                    <a:pt x="500" y="10925"/>
                  </a:cubicBezTo>
                  <a:cubicBezTo>
                    <a:pt x="430" y="10669"/>
                    <a:pt x="326" y="10402"/>
                    <a:pt x="349" y="10124"/>
                  </a:cubicBezTo>
                  <a:cubicBezTo>
                    <a:pt x="372" y="9915"/>
                    <a:pt x="453" y="9810"/>
                    <a:pt x="674" y="9810"/>
                  </a:cubicBezTo>
                  <a:lnTo>
                    <a:pt x="1069" y="9810"/>
                  </a:lnTo>
                  <a:cubicBezTo>
                    <a:pt x="1301" y="9810"/>
                    <a:pt x="1429" y="9892"/>
                    <a:pt x="1440" y="10112"/>
                  </a:cubicBezTo>
                  <a:cubicBezTo>
                    <a:pt x="1475" y="10391"/>
                    <a:pt x="1591" y="10646"/>
                    <a:pt x="1545" y="10925"/>
                  </a:cubicBezTo>
                  <a:cubicBezTo>
                    <a:pt x="1533" y="11041"/>
                    <a:pt x="1556" y="11145"/>
                    <a:pt x="1626" y="11250"/>
                  </a:cubicBezTo>
                  <a:cubicBezTo>
                    <a:pt x="1765" y="11424"/>
                    <a:pt x="1823" y="11621"/>
                    <a:pt x="1881" y="11842"/>
                  </a:cubicBezTo>
                  <a:cubicBezTo>
                    <a:pt x="1951" y="12097"/>
                    <a:pt x="2114" y="12248"/>
                    <a:pt x="2369" y="12248"/>
                  </a:cubicBezTo>
                  <a:lnTo>
                    <a:pt x="3913" y="12248"/>
                  </a:lnTo>
                  <a:cubicBezTo>
                    <a:pt x="3983" y="12248"/>
                    <a:pt x="4064" y="12213"/>
                    <a:pt x="4145" y="12202"/>
                  </a:cubicBezTo>
                  <a:cubicBezTo>
                    <a:pt x="4226" y="12190"/>
                    <a:pt x="4296" y="12155"/>
                    <a:pt x="4389" y="12155"/>
                  </a:cubicBezTo>
                  <a:cubicBezTo>
                    <a:pt x="4528" y="12144"/>
                    <a:pt x="4679" y="12132"/>
                    <a:pt x="4760" y="12004"/>
                  </a:cubicBezTo>
                  <a:cubicBezTo>
                    <a:pt x="4784" y="11970"/>
                    <a:pt x="4842" y="11958"/>
                    <a:pt x="4865" y="11946"/>
                  </a:cubicBezTo>
                  <a:cubicBezTo>
                    <a:pt x="5085" y="11865"/>
                    <a:pt x="5306" y="11784"/>
                    <a:pt x="5550" y="11772"/>
                  </a:cubicBezTo>
                  <a:cubicBezTo>
                    <a:pt x="5678" y="11772"/>
                    <a:pt x="5805" y="11714"/>
                    <a:pt x="5945" y="11691"/>
                  </a:cubicBezTo>
                  <a:cubicBezTo>
                    <a:pt x="6072" y="11691"/>
                    <a:pt x="6200" y="11633"/>
                    <a:pt x="6316" y="11621"/>
                  </a:cubicBezTo>
                  <a:cubicBezTo>
                    <a:pt x="6548" y="11598"/>
                    <a:pt x="6757" y="11517"/>
                    <a:pt x="6955" y="11447"/>
                  </a:cubicBezTo>
                  <a:cubicBezTo>
                    <a:pt x="7338" y="11319"/>
                    <a:pt x="7651" y="11134"/>
                    <a:pt x="7872" y="10785"/>
                  </a:cubicBezTo>
                  <a:cubicBezTo>
                    <a:pt x="7872" y="10762"/>
                    <a:pt x="7883" y="10762"/>
                    <a:pt x="7883" y="10751"/>
                  </a:cubicBezTo>
                  <a:cubicBezTo>
                    <a:pt x="8116" y="10565"/>
                    <a:pt x="8232" y="10298"/>
                    <a:pt x="8324" y="10042"/>
                  </a:cubicBezTo>
                  <a:cubicBezTo>
                    <a:pt x="8359" y="9915"/>
                    <a:pt x="8406" y="9799"/>
                    <a:pt x="8406" y="9659"/>
                  </a:cubicBezTo>
                  <a:cubicBezTo>
                    <a:pt x="8406" y="9578"/>
                    <a:pt x="8406" y="9474"/>
                    <a:pt x="8441" y="9392"/>
                  </a:cubicBezTo>
                  <a:cubicBezTo>
                    <a:pt x="8557" y="9102"/>
                    <a:pt x="8475" y="8812"/>
                    <a:pt x="8406" y="8522"/>
                  </a:cubicBezTo>
                  <a:cubicBezTo>
                    <a:pt x="8394" y="8464"/>
                    <a:pt x="8348" y="8417"/>
                    <a:pt x="8301" y="8371"/>
                  </a:cubicBezTo>
                  <a:cubicBezTo>
                    <a:pt x="8185" y="8289"/>
                    <a:pt x="8092" y="8197"/>
                    <a:pt x="7976" y="8115"/>
                  </a:cubicBezTo>
                  <a:cubicBezTo>
                    <a:pt x="7802" y="7999"/>
                    <a:pt x="7640" y="7895"/>
                    <a:pt x="7465" y="7779"/>
                  </a:cubicBezTo>
                  <a:cubicBezTo>
                    <a:pt x="7431" y="7767"/>
                    <a:pt x="7407" y="7732"/>
                    <a:pt x="7396" y="7732"/>
                  </a:cubicBezTo>
                  <a:cubicBezTo>
                    <a:pt x="7047" y="7651"/>
                    <a:pt x="6722" y="7477"/>
                    <a:pt x="6386" y="7361"/>
                  </a:cubicBezTo>
                  <a:cubicBezTo>
                    <a:pt x="6293" y="7326"/>
                    <a:pt x="6188" y="7268"/>
                    <a:pt x="6084" y="7221"/>
                  </a:cubicBezTo>
                  <a:cubicBezTo>
                    <a:pt x="5968" y="7187"/>
                    <a:pt x="5840" y="7140"/>
                    <a:pt x="5712" y="7105"/>
                  </a:cubicBezTo>
                  <a:cubicBezTo>
                    <a:pt x="5480" y="7047"/>
                    <a:pt x="5260" y="6978"/>
                    <a:pt x="5039" y="6896"/>
                  </a:cubicBezTo>
                  <a:cubicBezTo>
                    <a:pt x="4877" y="6838"/>
                    <a:pt x="4749" y="6745"/>
                    <a:pt x="4737" y="6548"/>
                  </a:cubicBezTo>
                  <a:cubicBezTo>
                    <a:pt x="4412" y="6455"/>
                    <a:pt x="4122" y="6374"/>
                    <a:pt x="3820" y="6339"/>
                  </a:cubicBezTo>
                  <a:lnTo>
                    <a:pt x="3797" y="6339"/>
                  </a:lnTo>
                  <a:cubicBezTo>
                    <a:pt x="3518" y="6200"/>
                    <a:pt x="3216" y="6269"/>
                    <a:pt x="2926" y="6235"/>
                  </a:cubicBezTo>
                  <a:cubicBezTo>
                    <a:pt x="2822" y="6223"/>
                    <a:pt x="2717" y="6235"/>
                    <a:pt x="2613" y="6223"/>
                  </a:cubicBezTo>
                  <a:cubicBezTo>
                    <a:pt x="2520" y="6211"/>
                    <a:pt x="2415" y="6223"/>
                    <a:pt x="2322" y="6293"/>
                  </a:cubicBezTo>
                  <a:cubicBezTo>
                    <a:pt x="2299" y="6328"/>
                    <a:pt x="2253" y="6339"/>
                    <a:pt x="2230" y="6351"/>
                  </a:cubicBezTo>
                  <a:cubicBezTo>
                    <a:pt x="1916" y="6444"/>
                    <a:pt x="1742" y="6676"/>
                    <a:pt x="1591" y="6931"/>
                  </a:cubicBezTo>
                  <a:cubicBezTo>
                    <a:pt x="1533" y="7036"/>
                    <a:pt x="1475" y="7129"/>
                    <a:pt x="1417" y="7221"/>
                  </a:cubicBezTo>
                  <a:cubicBezTo>
                    <a:pt x="1371" y="7314"/>
                    <a:pt x="1312" y="7396"/>
                    <a:pt x="1266" y="7500"/>
                  </a:cubicBezTo>
                  <a:cubicBezTo>
                    <a:pt x="1243" y="7570"/>
                    <a:pt x="1243" y="7663"/>
                    <a:pt x="1278" y="7732"/>
                  </a:cubicBezTo>
                  <a:cubicBezTo>
                    <a:pt x="1417" y="8022"/>
                    <a:pt x="1417" y="8324"/>
                    <a:pt x="1301" y="8615"/>
                  </a:cubicBezTo>
                  <a:cubicBezTo>
                    <a:pt x="1254" y="8731"/>
                    <a:pt x="1208" y="8870"/>
                    <a:pt x="1196" y="8998"/>
                  </a:cubicBezTo>
                  <a:cubicBezTo>
                    <a:pt x="1185" y="9172"/>
                    <a:pt x="1045" y="9253"/>
                    <a:pt x="918" y="9276"/>
                  </a:cubicBezTo>
                  <a:cubicBezTo>
                    <a:pt x="674" y="9311"/>
                    <a:pt x="442" y="9334"/>
                    <a:pt x="210" y="9195"/>
                  </a:cubicBezTo>
                  <a:cubicBezTo>
                    <a:pt x="105" y="9137"/>
                    <a:pt x="35" y="9067"/>
                    <a:pt x="24" y="8940"/>
                  </a:cubicBezTo>
                  <a:cubicBezTo>
                    <a:pt x="1" y="8812"/>
                    <a:pt x="1" y="8673"/>
                    <a:pt x="47" y="8545"/>
                  </a:cubicBezTo>
                  <a:cubicBezTo>
                    <a:pt x="117" y="8313"/>
                    <a:pt x="256" y="8115"/>
                    <a:pt x="337" y="7883"/>
                  </a:cubicBezTo>
                  <a:cubicBezTo>
                    <a:pt x="523" y="7430"/>
                    <a:pt x="744" y="6989"/>
                    <a:pt x="964" y="6548"/>
                  </a:cubicBezTo>
                  <a:cubicBezTo>
                    <a:pt x="1011" y="6258"/>
                    <a:pt x="1266" y="6095"/>
                    <a:pt x="1394" y="5863"/>
                  </a:cubicBezTo>
                  <a:lnTo>
                    <a:pt x="1440" y="5817"/>
                  </a:lnTo>
                  <a:lnTo>
                    <a:pt x="2137" y="5422"/>
                  </a:lnTo>
                  <a:cubicBezTo>
                    <a:pt x="2195" y="5399"/>
                    <a:pt x="2264" y="5387"/>
                    <a:pt x="2346" y="5364"/>
                  </a:cubicBezTo>
                  <a:cubicBezTo>
                    <a:pt x="2381" y="5352"/>
                    <a:pt x="2439" y="5364"/>
                    <a:pt x="2485" y="5352"/>
                  </a:cubicBezTo>
                  <a:cubicBezTo>
                    <a:pt x="2845" y="5213"/>
                    <a:pt x="3240" y="5294"/>
                    <a:pt x="3600" y="5283"/>
                  </a:cubicBezTo>
                  <a:cubicBezTo>
                    <a:pt x="3739" y="5283"/>
                    <a:pt x="3867" y="5329"/>
                    <a:pt x="3983" y="5364"/>
                  </a:cubicBezTo>
                  <a:cubicBezTo>
                    <a:pt x="4273" y="5457"/>
                    <a:pt x="4586" y="5445"/>
                    <a:pt x="4853" y="5631"/>
                  </a:cubicBezTo>
                  <a:cubicBezTo>
                    <a:pt x="4900" y="5654"/>
                    <a:pt x="4969" y="5654"/>
                    <a:pt x="5027" y="5643"/>
                  </a:cubicBezTo>
                  <a:cubicBezTo>
                    <a:pt x="5271" y="5619"/>
                    <a:pt x="5515" y="5643"/>
                    <a:pt x="5736" y="5759"/>
                  </a:cubicBezTo>
                  <a:cubicBezTo>
                    <a:pt x="5828" y="5805"/>
                    <a:pt x="5898" y="5863"/>
                    <a:pt x="6014" y="5886"/>
                  </a:cubicBezTo>
                  <a:cubicBezTo>
                    <a:pt x="6235" y="5944"/>
                    <a:pt x="6432" y="6037"/>
                    <a:pt x="6653" y="6107"/>
                  </a:cubicBezTo>
                  <a:cubicBezTo>
                    <a:pt x="6699" y="6119"/>
                    <a:pt x="6757" y="6142"/>
                    <a:pt x="6792" y="6165"/>
                  </a:cubicBezTo>
                  <a:cubicBezTo>
                    <a:pt x="6897" y="6235"/>
                    <a:pt x="7013" y="6281"/>
                    <a:pt x="7129" y="6328"/>
                  </a:cubicBezTo>
                  <a:cubicBezTo>
                    <a:pt x="7256" y="6374"/>
                    <a:pt x="7373" y="6444"/>
                    <a:pt x="7489" y="6490"/>
                  </a:cubicBezTo>
                  <a:cubicBezTo>
                    <a:pt x="7581" y="6525"/>
                    <a:pt x="7651" y="6571"/>
                    <a:pt x="7744" y="6606"/>
                  </a:cubicBezTo>
                  <a:cubicBezTo>
                    <a:pt x="8069" y="6676"/>
                    <a:pt x="8348" y="6873"/>
                    <a:pt x="8650" y="7024"/>
                  </a:cubicBezTo>
                  <a:cubicBezTo>
                    <a:pt x="8708" y="7047"/>
                    <a:pt x="8754" y="7094"/>
                    <a:pt x="8800" y="7140"/>
                  </a:cubicBezTo>
                  <a:cubicBezTo>
                    <a:pt x="8917" y="7233"/>
                    <a:pt x="8998" y="7338"/>
                    <a:pt x="9137" y="7419"/>
                  </a:cubicBezTo>
                  <a:cubicBezTo>
                    <a:pt x="9323" y="7512"/>
                    <a:pt x="9451" y="7663"/>
                    <a:pt x="9520" y="7860"/>
                  </a:cubicBezTo>
                  <a:cubicBezTo>
                    <a:pt x="9613" y="8081"/>
                    <a:pt x="9776" y="8266"/>
                    <a:pt x="9927" y="8440"/>
                  </a:cubicBezTo>
                  <a:cubicBezTo>
                    <a:pt x="10089" y="8615"/>
                    <a:pt x="10310" y="8684"/>
                    <a:pt x="10542" y="8696"/>
                  </a:cubicBezTo>
                  <a:cubicBezTo>
                    <a:pt x="10681" y="8707"/>
                    <a:pt x="10832" y="8696"/>
                    <a:pt x="10971" y="8696"/>
                  </a:cubicBezTo>
                  <a:lnTo>
                    <a:pt x="14326" y="8696"/>
                  </a:lnTo>
                  <a:cubicBezTo>
                    <a:pt x="14489" y="8696"/>
                    <a:pt x="14628" y="8673"/>
                    <a:pt x="14779" y="8638"/>
                  </a:cubicBezTo>
                  <a:cubicBezTo>
                    <a:pt x="14907" y="8591"/>
                    <a:pt x="15069" y="8603"/>
                    <a:pt x="15197" y="8603"/>
                  </a:cubicBezTo>
                  <a:cubicBezTo>
                    <a:pt x="15534" y="8626"/>
                    <a:pt x="15870" y="8580"/>
                    <a:pt x="16184" y="8440"/>
                  </a:cubicBezTo>
                  <a:cubicBezTo>
                    <a:pt x="16277" y="8406"/>
                    <a:pt x="16370" y="8394"/>
                    <a:pt x="16474" y="8359"/>
                  </a:cubicBezTo>
                  <a:cubicBezTo>
                    <a:pt x="16811" y="8231"/>
                    <a:pt x="17089" y="8057"/>
                    <a:pt x="17240" y="7709"/>
                  </a:cubicBezTo>
                  <a:cubicBezTo>
                    <a:pt x="17333" y="7500"/>
                    <a:pt x="17438" y="7314"/>
                    <a:pt x="17391" y="7094"/>
                  </a:cubicBezTo>
                  <a:cubicBezTo>
                    <a:pt x="17391" y="7047"/>
                    <a:pt x="17391" y="7012"/>
                    <a:pt x="17403" y="6978"/>
                  </a:cubicBezTo>
                  <a:cubicBezTo>
                    <a:pt x="17507" y="6780"/>
                    <a:pt x="17461" y="6560"/>
                    <a:pt x="17473" y="6339"/>
                  </a:cubicBezTo>
                  <a:cubicBezTo>
                    <a:pt x="17473" y="6107"/>
                    <a:pt x="17461" y="5886"/>
                    <a:pt x="17473" y="5654"/>
                  </a:cubicBezTo>
                  <a:cubicBezTo>
                    <a:pt x="17496" y="5364"/>
                    <a:pt x="17403" y="5109"/>
                    <a:pt x="17333" y="4818"/>
                  </a:cubicBezTo>
                  <a:cubicBezTo>
                    <a:pt x="17287" y="4621"/>
                    <a:pt x="17159" y="4470"/>
                    <a:pt x="17008" y="4342"/>
                  </a:cubicBezTo>
                  <a:cubicBezTo>
                    <a:pt x="16857" y="4191"/>
                    <a:pt x="16706" y="4052"/>
                    <a:pt x="16521" y="3936"/>
                  </a:cubicBezTo>
                  <a:cubicBezTo>
                    <a:pt x="16312" y="3797"/>
                    <a:pt x="16114" y="3704"/>
                    <a:pt x="15882" y="3657"/>
                  </a:cubicBezTo>
                  <a:cubicBezTo>
                    <a:pt x="15580" y="3599"/>
                    <a:pt x="15290" y="3541"/>
                    <a:pt x="14965" y="3541"/>
                  </a:cubicBezTo>
                  <a:cubicBezTo>
                    <a:pt x="14919" y="3541"/>
                    <a:pt x="14860" y="3541"/>
                    <a:pt x="14826" y="3530"/>
                  </a:cubicBezTo>
                  <a:cubicBezTo>
                    <a:pt x="14605" y="3425"/>
                    <a:pt x="14384" y="3448"/>
                    <a:pt x="14152" y="3448"/>
                  </a:cubicBezTo>
                  <a:cubicBezTo>
                    <a:pt x="13955" y="3448"/>
                    <a:pt x="13746" y="3483"/>
                    <a:pt x="13549" y="3379"/>
                  </a:cubicBezTo>
                  <a:cubicBezTo>
                    <a:pt x="13491" y="3356"/>
                    <a:pt x="13398" y="3367"/>
                    <a:pt x="13328" y="3367"/>
                  </a:cubicBezTo>
                  <a:cubicBezTo>
                    <a:pt x="12736" y="3425"/>
                    <a:pt x="12132" y="3379"/>
                    <a:pt x="11540" y="3379"/>
                  </a:cubicBezTo>
                  <a:cubicBezTo>
                    <a:pt x="11494" y="3379"/>
                    <a:pt x="11459" y="3379"/>
                    <a:pt x="11424" y="3367"/>
                  </a:cubicBezTo>
                  <a:cubicBezTo>
                    <a:pt x="11250" y="3274"/>
                    <a:pt x="11064" y="3309"/>
                    <a:pt x="10890" y="3298"/>
                  </a:cubicBezTo>
                  <a:lnTo>
                    <a:pt x="10031" y="3298"/>
                  </a:lnTo>
                  <a:cubicBezTo>
                    <a:pt x="9845" y="3298"/>
                    <a:pt x="9671" y="3309"/>
                    <a:pt x="9497" y="3239"/>
                  </a:cubicBezTo>
                  <a:cubicBezTo>
                    <a:pt x="9427" y="3205"/>
                    <a:pt x="9334" y="3216"/>
                    <a:pt x="9253" y="3216"/>
                  </a:cubicBezTo>
                  <a:lnTo>
                    <a:pt x="8290" y="3216"/>
                  </a:lnTo>
                  <a:cubicBezTo>
                    <a:pt x="8174" y="3216"/>
                    <a:pt x="8046" y="3193"/>
                    <a:pt x="7930" y="3158"/>
                  </a:cubicBezTo>
                  <a:cubicBezTo>
                    <a:pt x="7918" y="3158"/>
                    <a:pt x="7883" y="3147"/>
                    <a:pt x="7872" y="3147"/>
                  </a:cubicBezTo>
                  <a:cubicBezTo>
                    <a:pt x="7628" y="3123"/>
                    <a:pt x="7396" y="3077"/>
                    <a:pt x="7140" y="3042"/>
                  </a:cubicBezTo>
                  <a:cubicBezTo>
                    <a:pt x="6908" y="3019"/>
                    <a:pt x="6676" y="3007"/>
                    <a:pt x="6444" y="2972"/>
                  </a:cubicBezTo>
                  <a:cubicBezTo>
                    <a:pt x="6188" y="2949"/>
                    <a:pt x="5921" y="2903"/>
                    <a:pt x="5666" y="2868"/>
                  </a:cubicBezTo>
                  <a:cubicBezTo>
                    <a:pt x="5573" y="2856"/>
                    <a:pt x="5492" y="2845"/>
                    <a:pt x="5387" y="2810"/>
                  </a:cubicBezTo>
                  <a:cubicBezTo>
                    <a:pt x="5329" y="2798"/>
                    <a:pt x="5271" y="2775"/>
                    <a:pt x="5213" y="2787"/>
                  </a:cubicBezTo>
                  <a:cubicBezTo>
                    <a:pt x="4923" y="2787"/>
                    <a:pt x="4644" y="2694"/>
                    <a:pt x="4377" y="2636"/>
                  </a:cubicBezTo>
                  <a:cubicBezTo>
                    <a:pt x="4261" y="2624"/>
                    <a:pt x="4122" y="2613"/>
                    <a:pt x="4006" y="2613"/>
                  </a:cubicBezTo>
                  <a:cubicBezTo>
                    <a:pt x="3832" y="2659"/>
                    <a:pt x="3646" y="2647"/>
                    <a:pt x="3483" y="2624"/>
                  </a:cubicBezTo>
                  <a:close/>
                  <a:moveTo>
                    <a:pt x="5306" y="12817"/>
                  </a:moveTo>
                  <a:lnTo>
                    <a:pt x="5620" y="12817"/>
                  </a:lnTo>
                  <a:cubicBezTo>
                    <a:pt x="5747" y="12817"/>
                    <a:pt x="5887" y="12782"/>
                    <a:pt x="6003" y="12724"/>
                  </a:cubicBezTo>
                  <a:cubicBezTo>
                    <a:pt x="6188" y="12631"/>
                    <a:pt x="6386" y="12573"/>
                    <a:pt x="6595" y="12480"/>
                  </a:cubicBezTo>
                  <a:cubicBezTo>
                    <a:pt x="6908" y="12353"/>
                    <a:pt x="7233" y="12202"/>
                    <a:pt x="7535" y="12062"/>
                  </a:cubicBezTo>
                  <a:cubicBezTo>
                    <a:pt x="7651" y="12004"/>
                    <a:pt x="7744" y="11935"/>
                    <a:pt x="7837" y="11853"/>
                  </a:cubicBezTo>
                  <a:cubicBezTo>
                    <a:pt x="7953" y="11772"/>
                    <a:pt x="8046" y="11679"/>
                    <a:pt x="8162" y="11598"/>
                  </a:cubicBezTo>
                  <a:cubicBezTo>
                    <a:pt x="8348" y="11470"/>
                    <a:pt x="8533" y="11354"/>
                    <a:pt x="8708" y="11203"/>
                  </a:cubicBezTo>
                  <a:cubicBezTo>
                    <a:pt x="8847" y="11099"/>
                    <a:pt x="8940" y="11006"/>
                    <a:pt x="8998" y="10855"/>
                  </a:cubicBezTo>
                  <a:cubicBezTo>
                    <a:pt x="9137" y="10565"/>
                    <a:pt x="9276" y="10286"/>
                    <a:pt x="9369" y="9984"/>
                  </a:cubicBezTo>
                  <a:cubicBezTo>
                    <a:pt x="9439" y="9741"/>
                    <a:pt x="9578" y="9532"/>
                    <a:pt x="9857" y="9462"/>
                  </a:cubicBezTo>
                  <a:cubicBezTo>
                    <a:pt x="9985" y="9439"/>
                    <a:pt x="10101" y="9381"/>
                    <a:pt x="10240" y="9439"/>
                  </a:cubicBezTo>
                  <a:cubicBezTo>
                    <a:pt x="10275" y="9450"/>
                    <a:pt x="10333" y="9450"/>
                    <a:pt x="10379" y="9450"/>
                  </a:cubicBezTo>
                  <a:cubicBezTo>
                    <a:pt x="10670" y="9450"/>
                    <a:pt x="10971" y="9439"/>
                    <a:pt x="11262" y="9439"/>
                  </a:cubicBezTo>
                  <a:cubicBezTo>
                    <a:pt x="11354" y="9439"/>
                    <a:pt x="11436" y="9439"/>
                    <a:pt x="11517" y="9404"/>
                  </a:cubicBezTo>
                  <a:cubicBezTo>
                    <a:pt x="11645" y="9346"/>
                    <a:pt x="11784" y="9346"/>
                    <a:pt x="11935" y="9346"/>
                  </a:cubicBezTo>
                  <a:cubicBezTo>
                    <a:pt x="13026" y="9346"/>
                    <a:pt x="14094" y="9346"/>
                    <a:pt x="15186" y="9334"/>
                  </a:cubicBezTo>
                  <a:cubicBezTo>
                    <a:pt x="15406" y="9334"/>
                    <a:pt x="15615" y="9358"/>
                    <a:pt x="15812" y="9265"/>
                  </a:cubicBezTo>
                  <a:cubicBezTo>
                    <a:pt x="15824" y="9241"/>
                    <a:pt x="15847" y="9241"/>
                    <a:pt x="15870" y="9241"/>
                  </a:cubicBezTo>
                  <a:cubicBezTo>
                    <a:pt x="16056" y="9276"/>
                    <a:pt x="16230" y="9207"/>
                    <a:pt x="16405" y="9160"/>
                  </a:cubicBezTo>
                  <a:cubicBezTo>
                    <a:pt x="16857" y="9044"/>
                    <a:pt x="17322" y="8916"/>
                    <a:pt x="17589" y="8487"/>
                  </a:cubicBezTo>
                  <a:cubicBezTo>
                    <a:pt x="17589" y="8475"/>
                    <a:pt x="17612" y="8475"/>
                    <a:pt x="17612" y="8464"/>
                  </a:cubicBezTo>
                  <a:cubicBezTo>
                    <a:pt x="17809" y="8301"/>
                    <a:pt x="17902" y="8069"/>
                    <a:pt x="17972" y="7837"/>
                  </a:cubicBezTo>
                  <a:cubicBezTo>
                    <a:pt x="17995" y="7732"/>
                    <a:pt x="18041" y="7651"/>
                    <a:pt x="18053" y="7546"/>
                  </a:cubicBezTo>
                  <a:cubicBezTo>
                    <a:pt x="18099" y="7349"/>
                    <a:pt x="18146" y="7129"/>
                    <a:pt x="18158" y="6920"/>
                  </a:cubicBezTo>
                  <a:cubicBezTo>
                    <a:pt x="18169" y="6362"/>
                    <a:pt x="18158" y="5793"/>
                    <a:pt x="18158" y="5236"/>
                  </a:cubicBezTo>
                  <a:cubicBezTo>
                    <a:pt x="18158" y="5167"/>
                    <a:pt x="18158" y="5097"/>
                    <a:pt x="18134" y="5027"/>
                  </a:cubicBezTo>
                  <a:cubicBezTo>
                    <a:pt x="18088" y="4853"/>
                    <a:pt x="18030" y="4679"/>
                    <a:pt x="17972" y="4493"/>
                  </a:cubicBezTo>
                  <a:cubicBezTo>
                    <a:pt x="17914" y="4342"/>
                    <a:pt x="17856" y="4191"/>
                    <a:pt x="17751" y="4064"/>
                  </a:cubicBezTo>
                  <a:cubicBezTo>
                    <a:pt x="17612" y="3901"/>
                    <a:pt x="17507" y="3715"/>
                    <a:pt x="17356" y="3553"/>
                  </a:cubicBezTo>
                  <a:cubicBezTo>
                    <a:pt x="17275" y="3460"/>
                    <a:pt x="17147" y="3367"/>
                    <a:pt x="17008" y="3321"/>
                  </a:cubicBezTo>
                  <a:cubicBezTo>
                    <a:pt x="16764" y="3251"/>
                    <a:pt x="16544" y="3100"/>
                    <a:pt x="16277" y="3135"/>
                  </a:cubicBezTo>
                  <a:cubicBezTo>
                    <a:pt x="16126" y="3042"/>
                    <a:pt x="15952" y="3077"/>
                    <a:pt x="15789" y="3077"/>
                  </a:cubicBezTo>
                  <a:cubicBezTo>
                    <a:pt x="15545" y="3077"/>
                    <a:pt x="15302" y="3100"/>
                    <a:pt x="15069" y="3007"/>
                  </a:cubicBezTo>
                  <a:cubicBezTo>
                    <a:pt x="15011" y="2972"/>
                    <a:pt x="14953" y="2984"/>
                    <a:pt x="14884" y="2984"/>
                  </a:cubicBezTo>
                  <a:cubicBezTo>
                    <a:pt x="14802" y="2972"/>
                    <a:pt x="14733" y="2972"/>
                    <a:pt x="14663" y="2961"/>
                  </a:cubicBezTo>
                  <a:cubicBezTo>
                    <a:pt x="14431" y="2903"/>
                    <a:pt x="14199" y="2833"/>
                    <a:pt x="13932" y="2833"/>
                  </a:cubicBezTo>
                  <a:cubicBezTo>
                    <a:pt x="13897" y="2833"/>
                    <a:pt x="13839" y="2833"/>
                    <a:pt x="13792" y="2798"/>
                  </a:cubicBezTo>
                  <a:cubicBezTo>
                    <a:pt x="13665" y="2729"/>
                    <a:pt x="13514" y="2740"/>
                    <a:pt x="13374" y="2740"/>
                  </a:cubicBezTo>
                  <a:lnTo>
                    <a:pt x="10368" y="2740"/>
                  </a:lnTo>
                  <a:cubicBezTo>
                    <a:pt x="10252" y="2740"/>
                    <a:pt x="10136" y="2740"/>
                    <a:pt x="10031" y="2717"/>
                  </a:cubicBezTo>
                  <a:cubicBezTo>
                    <a:pt x="9915" y="2671"/>
                    <a:pt x="9787" y="2671"/>
                    <a:pt x="9671" y="2671"/>
                  </a:cubicBezTo>
                  <a:cubicBezTo>
                    <a:pt x="9601" y="2671"/>
                    <a:pt x="9520" y="2682"/>
                    <a:pt x="9451" y="2659"/>
                  </a:cubicBezTo>
                  <a:cubicBezTo>
                    <a:pt x="9230" y="2566"/>
                    <a:pt x="8998" y="2589"/>
                    <a:pt x="8789" y="2555"/>
                  </a:cubicBezTo>
                  <a:cubicBezTo>
                    <a:pt x="8638" y="2543"/>
                    <a:pt x="8499" y="2555"/>
                    <a:pt x="8359" y="2531"/>
                  </a:cubicBezTo>
                  <a:cubicBezTo>
                    <a:pt x="8092" y="2473"/>
                    <a:pt x="7802" y="2473"/>
                    <a:pt x="7512" y="2450"/>
                  </a:cubicBezTo>
                  <a:cubicBezTo>
                    <a:pt x="7082" y="2427"/>
                    <a:pt x="6676" y="2380"/>
                    <a:pt x="6258" y="2322"/>
                  </a:cubicBezTo>
                  <a:cubicBezTo>
                    <a:pt x="5887" y="2264"/>
                    <a:pt x="5515" y="2183"/>
                    <a:pt x="5144" y="2125"/>
                  </a:cubicBezTo>
                  <a:cubicBezTo>
                    <a:pt x="4679" y="2067"/>
                    <a:pt x="4215" y="2021"/>
                    <a:pt x="3750" y="1962"/>
                  </a:cubicBezTo>
                  <a:cubicBezTo>
                    <a:pt x="3704" y="1962"/>
                    <a:pt x="3646" y="1974"/>
                    <a:pt x="3588" y="1986"/>
                  </a:cubicBezTo>
                  <a:lnTo>
                    <a:pt x="3588" y="2427"/>
                  </a:lnTo>
                  <a:cubicBezTo>
                    <a:pt x="3681" y="2496"/>
                    <a:pt x="3762" y="2473"/>
                    <a:pt x="3855" y="2473"/>
                  </a:cubicBezTo>
                  <a:cubicBezTo>
                    <a:pt x="4226" y="2438"/>
                    <a:pt x="4575" y="2566"/>
                    <a:pt x="4958" y="2555"/>
                  </a:cubicBezTo>
                  <a:cubicBezTo>
                    <a:pt x="4981" y="2555"/>
                    <a:pt x="5016" y="2566"/>
                    <a:pt x="5039" y="2566"/>
                  </a:cubicBezTo>
                  <a:cubicBezTo>
                    <a:pt x="5422" y="2647"/>
                    <a:pt x="5782" y="2705"/>
                    <a:pt x="6154" y="2775"/>
                  </a:cubicBezTo>
                  <a:lnTo>
                    <a:pt x="6212" y="2775"/>
                  </a:lnTo>
                  <a:cubicBezTo>
                    <a:pt x="6467" y="2775"/>
                    <a:pt x="6711" y="2764"/>
                    <a:pt x="6943" y="2845"/>
                  </a:cubicBezTo>
                  <a:cubicBezTo>
                    <a:pt x="6989" y="2856"/>
                    <a:pt x="7024" y="2856"/>
                    <a:pt x="7059" y="2845"/>
                  </a:cubicBezTo>
                  <a:cubicBezTo>
                    <a:pt x="7338" y="2833"/>
                    <a:pt x="7593" y="2949"/>
                    <a:pt x="7872" y="2949"/>
                  </a:cubicBezTo>
                  <a:cubicBezTo>
                    <a:pt x="8046" y="3031"/>
                    <a:pt x="8232" y="3019"/>
                    <a:pt x="8406" y="3019"/>
                  </a:cubicBezTo>
                  <a:lnTo>
                    <a:pt x="9230" y="3019"/>
                  </a:lnTo>
                  <a:cubicBezTo>
                    <a:pt x="9323" y="3019"/>
                    <a:pt x="9404" y="3007"/>
                    <a:pt x="9485" y="3031"/>
                  </a:cubicBezTo>
                  <a:cubicBezTo>
                    <a:pt x="9660" y="3112"/>
                    <a:pt x="9810" y="3089"/>
                    <a:pt x="9985" y="3089"/>
                  </a:cubicBezTo>
                  <a:lnTo>
                    <a:pt x="11064" y="3089"/>
                  </a:lnTo>
                  <a:cubicBezTo>
                    <a:pt x="11146" y="3089"/>
                    <a:pt x="11238" y="3077"/>
                    <a:pt x="11308" y="3112"/>
                  </a:cubicBezTo>
                  <a:cubicBezTo>
                    <a:pt x="11482" y="3181"/>
                    <a:pt x="11645" y="3170"/>
                    <a:pt x="11819" y="3170"/>
                  </a:cubicBezTo>
                  <a:lnTo>
                    <a:pt x="13142" y="3170"/>
                  </a:lnTo>
                  <a:cubicBezTo>
                    <a:pt x="13328" y="3170"/>
                    <a:pt x="13525" y="3170"/>
                    <a:pt x="13723" y="3239"/>
                  </a:cubicBezTo>
                  <a:cubicBezTo>
                    <a:pt x="13792" y="3263"/>
                    <a:pt x="13862" y="3263"/>
                    <a:pt x="13932" y="3263"/>
                  </a:cubicBezTo>
                  <a:cubicBezTo>
                    <a:pt x="14245" y="3251"/>
                    <a:pt x="14547" y="3298"/>
                    <a:pt x="14849" y="3356"/>
                  </a:cubicBezTo>
                  <a:cubicBezTo>
                    <a:pt x="14919" y="3367"/>
                    <a:pt x="15000" y="3379"/>
                    <a:pt x="15069" y="3379"/>
                  </a:cubicBezTo>
                  <a:cubicBezTo>
                    <a:pt x="15441" y="3402"/>
                    <a:pt x="15824" y="3437"/>
                    <a:pt x="16184" y="3518"/>
                  </a:cubicBezTo>
                  <a:cubicBezTo>
                    <a:pt x="16312" y="3541"/>
                    <a:pt x="16428" y="3588"/>
                    <a:pt x="16544" y="3657"/>
                  </a:cubicBezTo>
                  <a:cubicBezTo>
                    <a:pt x="16822" y="3832"/>
                    <a:pt x="17043" y="4052"/>
                    <a:pt x="17264" y="4284"/>
                  </a:cubicBezTo>
                  <a:cubicBezTo>
                    <a:pt x="17461" y="4505"/>
                    <a:pt x="17623" y="4749"/>
                    <a:pt x="17623" y="5062"/>
                  </a:cubicBezTo>
                  <a:cubicBezTo>
                    <a:pt x="17623" y="5097"/>
                    <a:pt x="17623" y="5120"/>
                    <a:pt x="17635" y="5155"/>
                  </a:cubicBezTo>
                  <a:cubicBezTo>
                    <a:pt x="17705" y="5271"/>
                    <a:pt x="17693" y="5387"/>
                    <a:pt x="17693" y="5515"/>
                  </a:cubicBezTo>
                  <a:lnTo>
                    <a:pt x="17693" y="6803"/>
                  </a:lnTo>
                  <a:cubicBezTo>
                    <a:pt x="17693" y="6896"/>
                    <a:pt x="17670" y="6978"/>
                    <a:pt x="17647" y="7082"/>
                  </a:cubicBezTo>
                  <a:cubicBezTo>
                    <a:pt x="17635" y="7175"/>
                    <a:pt x="17612" y="7256"/>
                    <a:pt x="17623" y="7361"/>
                  </a:cubicBezTo>
                  <a:cubicBezTo>
                    <a:pt x="17635" y="7605"/>
                    <a:pt x="17519" y="7813"/>
                    <a:pt x="17438" y="8022"/>
                  </a:cubicBezTo>
                  <a:cubicBezTo>
                    <a:pt x="17380" y="8197"/>
                    <a:pt x="17264" y="8313"/>
                    <a:pt x="17101" y="8406"/>
                  </a:cubicBezTo>
                  <a:lnTo>
                    <a:pt x="17055" y="8452"/>
                  </a:lnTo>
                  <a:cubicBezTo>
                    <a:pt x="16880" y="8649"/>
                    <a:pt x="16637" y="8742"/>
                    <a:pt x="16393" y="8812"/>
                  </a:cubicBezTo>
                  <a:cubicBezTo>
                    <a:pt x="16288" y="8835"/>
                    <a:pt x="16172" y="8870"/>
                    <a:pt x="16068" y="8882"/>
                  </a:cubicBezTo>
                  <a:cubicBezTo>
                    <a:pt x="15766" y="8951"/>
                    <a:pt x="15464" y="9032"/>
                    <a:pt x="15139" y="8998"/>
                  </a:cubicBezTo>
                  <a:lnTo>
                    <a:pt x="14919" y="8998"/>
                  </a:lnTo>
                  <a:cubicBezTo>
                    <a:pt x="14860" y="8998"/>
                    <a:pt x="14791" y="8998"/>
                    <a:pt x="14744" y="9032"/>
                  </a:cubicBezTo>
                  <a:cubicBezTo>
                    <a:pt x="14617" y="9091"/>
                    <a:pt x="14489" y="9091"/>
                    <a:pt x="14361" y="9091"/>
                  </a:cubicBezTo>
                  <a:cubicBezTo>
                    <a:pt x="13166" y="9091"/>
                    <a:pt x="11958" y="9067"/>
                    <a:pt x="10774" y="9091"/>
                  </a:cubicBezTo>
                  <a:cubicBezTo>
                    <a:pt x="10391" y="9091"/>
                    <a:pt x="10043" y="9044"/>
                    <a:pt x="9729" y="8823"/>
                  </a:cubicBezTo>
                  <a:cubicBezTo>
                    <a:pt x="9694" y="8812"/>
                    <a:pt x="9671" y="8812"/>
                    <a:pt x="9636" y="8777"/>
                  </a:cubicBezTo>
                  <a:cubicBezTo>
                    <a:pt x="9497" y="8684"/>
                    <a:pt x="9334" y="8556"/>
                    <a:pt x="9276" y="8371"/>
                  </a:cubicBezTo>
                  <a:cubicBezTo>
                    <a:pt x="9230" y="8255"/>
                    <a:pt x="9172" y="8150"/>
                    <a:pt x="9114" y="8034"/>
                  </a:cubicBezTo>
                  <a:cubicBezTo>
                    <a:pt x="9102" y="8011"/>
                    <a:pt x="9102" y="7976"/>
                    <a:pt x="9079" y="7964"/>
                  </a:cubicBezTo>
                  <a:cubicBezTo>
                    <a:pt x="8928" y="7883"/>
                    <a:pt x="8824" y="7744"/>
                    <a:pt x="8754" y="7605"/>
                  </a:cubicBezTo>
                  <a:cubicBezTo>
                    <a:pt x="8742" y="7558"/>
                    <a:pt x="8673" y="7546"/>
                    <a:pt x="8638" y="7512"/>
                  </a:cubicBezTo>
                  <a:cubicBezTo>
                    <a:pt x="8568" y="7477"/>
                    <a:pt x="8475" y="7419"/>
                    <a:pt x="8406" y="7372"/>
                  </a:cubicBezTo>
                  <a:cubicBezTo>
                    <a:pt x="8243" y="7279"/>
                    <a:pt x="8092" y="7163"/>
                    <a:pt x="7930" y="7129"/>
                  </a:cubicBezTo>
                  <a:cubicBezTo>
                    <a:pt x="7767" y="7082"/>
                    <a:pt x="7628" y="7024"/>
                    <a:pt x="7477" y="6966"/>
                  </a:cubicBezTo>
                  <a:cubicBezTo>
                    <a:pt x="7245" y="6862"/>
                    <a:pt x="7001" y="6792"/>
                    <a:pt x="6769" y="6676"/>
                  </a:cubicBezTo>
                  <a:cubicBezTo>
                    <a:pt x="6537" y="6560"/>
                    <a:pt x="6270" y="6490"/>
                    <a:pt x="6061" y="6328"/>
                  </a:cubicBezTo>
                  <a:lnTo>
                    <a:pt x="5968" y="6281"/>
                  </a:lnTo>
                  <a:cubicBezTo>
                    <a:pt x="5782" y="6235"/>
                    <a:pt x="5631" y="6142"/>
                    <a:pt x="5457" y="6061"/>
                  </a:cubicBezTo>
                  <a:cubicBezTo>
                    <a:pt x="5422" y="6049"/>
                    <a:pt x="5387" y="6026"/>
                    <a:pt x="5341" y="6026"/>
                  </a:cubicBezTo>
                  <a:cubicBezTo>
                    <a:pt x="5190" y="5991"/>
                    <a:pt x="5027" y="5944"/>
                    <a:pt x="4900" y="6107"/>
                  </a:cubicBezTo>
                  <a:cubicBezTo>
                    <a:pt x="4935" y="6281"/>
                    <a:pt x="4877" y="6467"/>
                    <a:pt x="4969" y="6676"/>
                  </a:cubicBezTo>
                  <a:cubicBezTo>
                    <a:pt x="5144" y="6734"/>
                    <a:pt x="5329" y="6815"/>
                    <a:pt x="5538" y="6873"/>
                  </a:cubicBezTo>
                  <a:cubicBezTo>
                    <a:pt x="5724" y="6931"/>
                    <a:pt x="5910" y="6978"/>
                    <a:pt x="6084" y="7036"/>
                  </a:cubicBezTo>
                  <a:cubicBezTo>
                    <a:pt x="6258" y="7094"/>
                    <a:pt x="6421" y="7163"/>
                    <a:pt x="6595" y="7245"/>
                  </a:cubicBezTo>
                  <a:cubicBezTo>
                    <a:pt x="6838" y="7338"/>
                    <a:pt x="7082" y="7430"/>
                    <a:pt x="7338" y="7512"/>
                  </a:cubicBezTo>
                  <a:cubicBezTo>
                    <a:pt x="7431" y="7546"/>
                    <a:pt x="7523" y="7593"/>
                    <a:pt x="7605" y="7651"/>
                  </a:cubicBezTo>
                  <a:cubicBezTo>
                    <a:pt x="7744" y="7732"/>
                    <a:pt x="7895" y="7802"/>
                    <a:pt x="8046" y="7883"/>
                  </a:cubicBezTo>
                  <a:cubicBezTo>
                    <a:pt x="8174" y="7848"/>
                    <a:pt x="8232" y="7941"/>
                    <a:pt x="8324" y="8022"/>
                  </a:cubicBezTo>
                  <a:cubicBezTo>
                    <a:pt x="8417" y="8127"/>
                    <a:pt x="8499" y="8243"/>
                    <a:pt x="8591" y="8348"/>
                  </a:cubicBezTo>
                  <a:cubicBezTo>
                    <a:pt x="8742" y="8498"/>
                    <a:pt x="8731" y="8696"/>
                    <a:pt x="8708" y="8893"/>
                  </a:cubicBezTo>
                  <a:cubicBezTo>
                    <a:pt x="8708" y="8998"/>
                    <a:pt x="8684" y="9102"/>
                    <a:pt x="8684" y="9195"/>
                  </a:cubicBezTo>
                  <a:lnTo>
                    <a:pt x="8684" y="9915"/>
                  </a:lnTo>
                  <a:cubicBezTo>
                    <a:pt x="8684" y="9984"/>
                    <a:pt x="8684" y="10054"/>
                    <a:pt x="8650" y="10124"/>
                  </a:cubicBezTo>
                  <a:cubicBezTo>
                    <a:pt x="8591" y="10286"/>
                    <a:pt x="8522" y="10449"/>
                    <a:pt x="8452" y="10611"/>
                  </a:cubicBezTo>
                  <a:cubicBezTo>
                    <a:pt x="8406" y="10704"/>
                    <a:pt x="8336" y="10797"/>
                    <a:pt x="8266" y="10878"/>
                  </a:cubicBezTo>
                  <a:cubicBezTo>
                    <a:pt x="8208" y="10971"/>
                    <a:pt x="8127" y="11029"/>
                    <a:pt x="8069" y="11111"/>
                  </a:cubicBezTo>
                  <a:cubicBezTo>
                    <a:pt x="7837" y="11482"/>
                    <a:pt x="7489" y="11656"/>
                    <a:pt x="7117" y="11784"/>
                  </a:cubicBezTo>
                  <a:cubicBezTo>
                    <a:pt x="6989" y="11830"/>
                    <a:pt x="6873" y="11853"/>
                    <a:pt x="6734" y="11900"/>
                  </a:cubicBezTo>
                  <a:cubicBezTo>
                    <a:pt x="6676" y="11923"/>
                    <a:pt x="6618" y="11946"/>
                    <a:pt x="6560" y="11958"/>
                  </a:cubicBezTo>
                  <a:cubicBezTo>
                    <a:pt x="6316" y="11970"/>
                    <a:pt x="6084" y="12086"/>
                    <a:pt x="5840" y="12039"/>
                  </a:cubicBezTo>
                  <a:cubicBezTo>
                    <a:pt x="5794" y="12039"/>
                    <a:pt x="5770" y="12074"/>
                    <a:pt x="5724" y="12074"/>
                  </a:cubicBezTo>
                  <a:cubicBezTo>
                    <a:pt x="5654" y="12086"/>
                    <a:pt x="5573" y="12121"/>
                    <a:pt x="5515" y="12121"/>
                  </a:cubicBezTo>
                  <a:cubicBezTo>
                    <a:pt x="5341" y="12121"/>
                    <a:pt x="5190" y="12190"/>
                    <a:pt x="4993" y="12248"/>
                  </a:cubicBezTo>
                  <a:cubicBezTo>
                    <a:pt x="5213" y="12364"/>
                    <a:pt x="5097" y="12631"/>
                    <a:pt x="5306" y="12817"/>
                  </a:cubicBezTo>
                  <a:close/>
                  <a:moveTo>
                    <a:pt x="1997" y="349"/>
                  </a:moveTo>
                  <a:cubicBezTo>
                    <a:pt x="1672" y="302"/>
                    <a:pt x="1371" y="407"/>
                    <a:pt x="1069" y="558"/>
                  </a:cubicBezTo>
                  <a:cubicBezTo>
                    <a:pt x="802" y="685"/>
                    <a:pt x="639" y="894"/>
                    <a:pt x="511" y="1150"/>
                  </a:cubicBezTo>
                  <a:cubicBezTo>
                    <a:pt x="465" y="1219"/>
                    <a:pt x="465" y="1312"/>
                    <a:pt x="453" y="1382"/>
                  </a:cubicBezTo>
                  <a:cubicBezTo>
                    <a:pt x="442" y="1568"/>
                    <a:pt x="442" y="1742"/>
                    <a:pt x="453" y="1928"/>
                  </a:cubicBezTo>
                  <a:cubicBezTo>
                    <a:pt x="488" y="2160"/>
                    <a:pt x="511" y="2392"/>
                    <a:pt x="686" y="2589"/>
                  </a:cubicBezTo>
                  <a:cubicBezTo>
                    <a:pt x="871" y="2787"/>
                    <a:pt x="1069" y="2949"/>
                    <a:pt x="1312" y="3065"/>
                  </a:cubicBezTo>
                  <a:cubicBezTo>
                    <a:pt x="1626" y="3205"/>
                    <a:pt x="1951" y="3228"/>
                    <a:pt x="2288" y="3065"/>
                  </a:cubicBezTo>
                  <a:cubicBezTo>
                    <a:pt x="2346" y="3031"/>
                    <a:pt x="2404" y="3019"/>
                    <a:pt x="2462" y="3007"/>
                  </a:cubicBezTo>
                  <a:cubicBezTo>
                    <a:pt x="2520" y="2996"/>
                    <a:pt x="2590" y="2996"/>
                    <a:pt x="2636" y="2961"/>
                  </a:cubicBezTo>
                  <a:cubicBezTo>
                    <a:pt x="2752" y="2856"/>
                    <a:pt x="2903" y="2798"/>
                    <a:pt x="3019" y="2682"/>
                  </a:cubicBezTo>
                  <a:cubicBezTo>
                    <a:pt x="3228" y="2485"/>
                    <a:pt x="3402" y="2264"/>
                    <a:pt x="3367" y="1951"/>
                  </a:cubicBezTo>
                  <a:cubicBezTo>
                    <a:pt x="3356" y="1812"/>
                    <a:pt x="3391" y="1684"/>
                    <a:pt x="3286" y="1568"/>
                  </a:cubicBezTo>
                  <a:cubicBezTo>
                    <a:pt x="3240" y="1510"/>
                    <a:pt x="3228" y="1405"/>
                    <a:pt x="3240" y="1336"/>
                  </a:cubicBezTo>
                  <a:cubicBezTo>
                    <a:pt x="3240" y="1138"/>
                    <a:pt x="3170" y="976"/>
                    <a:pt x="3054" y="802"/>
                  </a:cubicBezTo>
                  <a:cubicBezTo>
                    <a:pt x="2880" y="523"/>
                    <a:pt x="2636" y="395"/>
                    <a:pt x="2311" y="360"/>
                  </a:cubicBezTo>
                  <a:cubicBezTo>
                    <a:pt x="2206" y="337"/>
                    <a:pt x="2114" y="349"/>
                    <a:pt x="1997" y="349"/>
                  </a:cubicBezTo>
                  <a:close/>
                  <a:moveTo>
                    <a:pt x="1080" y="11389"/>
                  </a:moveTo>
                  <a:lnTo>
                    <a:pt x="1080" y="11528"/>
                  </a:lnTo>
                  <a:cubicBezTo>
                    <a:pt x="1185" y="11853"/>
                    <a:pt x="1324" y="12167"/>
                    <a:pt x="1498" y="12469"/>
                  </a:cubicBezTo>
                  <a:cubicBezTo>
                    <a:pt x="1510" y="12492"/>
                    <a:pt x="1545" y="12538"/>
                    <a:pt x="1568" y="12550"/>
                  </a:cubicBezTo>
                  <a:cubicBezTo>
                    <a:pt x="1661" y="12643"/>
                    <a:pt x="1742" y="12724"/>
                    <a:pt x="1847" y="12805"/>
                  </a:cubicBezTo>
                  <a:cubicBezTo>
                    <a:pt x="2044" y="12945"/>
                    <a:pt x="2264" y="13072"/>
                    <a:pt x="2543" y="13061"/>
                  </a:cubicBezTo>
                  <a:cubicBezTo>
                    <a:pt x="2798" y="13049"/>
                    <a:pt x="3054" y="13061"/>
                    <a:pt x="3309" y="13061"/>
                  </a:cubicBezTo>
                  <a:cubicBezTo>
                    <a:pt x="3367" y="13061"/>
                    <a:pt x="3437" y="13072"/>
                    <a:pt x="3495" y="13049"/>
                  </a:cubicBezTo>
                  <a:cubicBezTo>
                    <a:pt x="3692" y="12956"/>
                    <a:pt x="3890" y="12980"/>
                    <a:pt x="4099" y="12956"/>
                  </a:cubicBezTo>
                  <a:cubicBezTo>
                    <a:pt x="4157" y="12956"/>
                    <a:pt x="4215" y="12945"/>
                    <a:pt x="4273" y="12933"/>
                  </a:cubicBezTo>
                  <a:cubicBezTo>
                    <a:pt x="4366" y="12910"/>
                    <a:pt x="4470" y="12887"/>
                    <a:pt x="4575" y="12887"/>
                  </a:cubicBezTo>
                  <a:cubicBezTo>
                    <a:pt x="4702" y="12887"/>
                    <a:pt x="4807" y="12840"/>
                    <a:pt x="4911" y="12747"/>
                  </a:cubicBezTo>
                  <a:cubicBezTo>
                    <a:pt x="4911" y="12655"/>
                    <a:pt x="4888" y="12550"/>
                    <a:pt x="4888" y="12434"/>
                  </a:cubicBezTo>
                  <a:cubicBezTo>
                    <a:pt x="4807" y="12457"/>
                    <a:pt x="4737" y="12457"/>
                    <a:pt x="4656" y="12469"/>
                  </a:cubicBezTo>
                  <a:cubicBezTo>
                    <a:pt x="4447" y="12504"/>
                    <a:pt x="4226" y="12562"/>
                    <a:pt x="4006" y="12585"/>
                  </a:cubicBezTo>
                  <a:cubicBezTo>
                    <a:pt x="3460" y="12596"/>
                    <a:pt x="2903" y="12585"/>
                    <a:pt x="2357" y="12585"/>
                  </a:cubicBezTo>
                  <a:cubicBezTo>
                    <a:pt x="1986" y="12585"/>
                    <a:pt x="1684" y="12329"/>
                    <a:pt x="1603" y="11981"/>
                  </a:cubicBezTo>
                  <a:cubicBezTo>
                    <a:pt x="1556" y="11784"/>
                    <a:pt x="1510" y="11563"/>
                    <a:pt x="1371" y="11389"/>
                  </a:cubicBezTo>
                  <a:close/>
                  <a:moveTo>
                    <a:pt x="4807" y="6026"/>
                  </a:moveTo>
                  <a:cubicBezTo>
                    <a:pt x="4760" y="5979"/>
                    <a:pt x="4737" y="5956"/>
                    <a:pt x="4691" y="5933"/>
                  </a:cubicBezTo>
                  <a:cubicBezTo>
                    <a:pt x="4644" y="5910"/>
                    <a:pt x="4610" y="5898"/>
                    <a:pt x="4551" y="5875"/>
                  </a:cubicBezTo>
                  <a:cubicBezTo>
                    <a:pt x="4401" y="5840"/>
                    <a:pt x="4261" y="5805"/>
                    <a:pt x="4110" y="5759"/>
                  </a:cubicBezTo>
                  <a:cubicBezTo>
                    <a:pt x="3797" y="5677"/>
                    <a:pt x="3460" y="5608"/>
                    <a:pt x="3124" y="5619"/>
                  </a:cubicBezTo>
                  <a:lnTo>
                    <a:pt x="3065" y="5619"/>
                  </a:lnTo>
                  <a:cubicBezTo>
                    <a:pt x="2833" y="5573"/>
                    <a:pt x="2636" y="5677"/>
                    <a:pt x="2404" y="5701"/>
                  </a:cubicBezTo>
                  <a:cubicBezTo>
                    <a:pt x="2299" y="5724"/>
                    <a:pt x="2195" y="5793"/>
                    <a:pt x="2090" y="5852"/>
                  </a:cubicBezTo>
                  <a:cubicBezTo>
                    <a:pt x="2009" y="5898"/>
                    <a:pt x="1916" y="5956"/>
                    <a:pt x="1823" y="5979"/>
                  </a:cubicBezTo>
                  <a:cubicBezTo>
                    <a:pt x="1649" y="6049"/>
                    <a:pt x="1533" y="6165"/>
                    <a:pt x="1429" y="6316"/>
                  </a:cubicBezTo>
                  <a:cubicBezTo>
                    <a:pt x="1312" y="6478"/>
                    <a:pt x="1220" y="6629"/>
                    <a:pt x="1138" y="6827"/>
                  </a:cubicBezTo>
                  <a:cubicBezTo>
                    <a:pt x="1011" y="7117"/>
                    <a:pt x="860" y="7384"/>
                    <a:pt x="720" y="7663"/>
                  </a:cubicBezTo>
                  <a:cubicBezTo>
                    <a:pt x="813" y="7732"/>
                    <a:pt x="895" y="7709"/>
                    <a:pt x="929" y="7639"/>
                  </a:cubicBezTo>
                  <a:cubicBezTo>
                    <a:pt x="976" y="7558"/>
                    <a:pt x="1022" y="7488"/>
                    <a:pt x="1034" y="7419"/>
                  </a:cubicBezTo>
                  <a:cubicBezTo>
                    <a:pt x="1069" y="7256"/>
                    <a:pt x="1138" y="7129"/>
                    <a:pt x="1243" y="7012"/>
                  </a:cubicBezTo>
                  <a:cubicBezTo>
                    <a:pt x="1278" y="6966"/>
                    <a:pt x="1312" y="6908"/>
                    <a:pt x="1324" y="6850"/>
                  </a:cubicBezTo>
                  <a:cubicBezTo>
                    <a:pt x="1371" y="6687"/>
                    <a:pt x="1498" y="6571"/>
                    <a:pt x="1591" y="6444"/>
                  </a:cubicBezTo>
                  <a:cubicBezTo>
                    <a:pt x="1614" y="6397"/>
                    <a:pt x="1684" y="6374"/>
                    <a:pt x="1719" y="6316"/>
                  </a:cubicBezTo>
                  <a:cubicBezTo>
                    <a:pt x="1858" y="6084"/>
                    <a:pt x="2079" y="6014"/>
                    <a:pt x="2346" y="5991"/>
                  </a:cubicBezTo>
                  <a:cubicBezTo>
                    <a:pt x="2775" y="5968"/>
                    <a:pt x="3193" y="6084"/>
                    <a:pt x="3623" y="6049"/>
                  </a:cubicBezTo>
                  <a:cubicBezTo>
                    <a:pt x="3646" y="6049"/>
                    <a:pt x="3681" y="6049"/>
                    <a:pt x="3704" y="6072"/>
                  </a:cubicBezTo>
                  <a:cubicBezTo>
                    <a:pt x="4006" y="6153"/>
                    <a:pt x="4319" y="6211"/>
                    <a:pt x="4633" y="6223"/>
                  </a:cubicBezTo>
                  <a:lnTo>
                    <a:pt x="4726" y="6223"/>
                  </a:lnTo>
                  <a:cubicBezTo>
                    <a:pt x="4760" y="6165"/>
                    <a:pt x="4784" y="6107"/>
                    <a:pt x="4807" y="6026"/>
                  </a:cubicBezTo>
                  <a:close/>
                  <a:moveTo>
                    <a:pt x="848" y="7988"/>
                  </a:moveTo>
                  <a:cubicBezTo>
                    <a:pt x="778" y="7999"/>
                    <a:pt x="686" y="7988"/>
                    <a:pt x="639" y="8022"/>
                  </a:cubicBezTo>
                  <a:cubicBezTo>
                    <a:pt x="511" y="8162"/>
                    <a:pt x="372" y="8301"/>
                    <a:pt x="337" y="8510"/>
                  </a:cubicBezTo>
                  <a:cubicBezTo>
                    <a:pt x="302" y="8638"/>
                    <a:pt x="279" y="8765"/>
                    <a:pt x="256" y="8882"/>
                  </a:cubicBezTo>
                  <a:cubicBezTo>
                    <a:pt x="256" y="8916"/>
                    <a:pt x="268" y="8940"/>
                    <a:pt x="268" y="8974"/>
                  </a:cubicBezTo>
                  <a:cubicBezTo>
                    <a:pt x="349" y="8998"/>
                    <a:pt x="430" y="9044"/>
                    <a:pt x="511" y="9067"/>
                  </a:cubicBezTo>
                  <a:cubicBezTo>
                    <a:pt x="778" y="9149"/>
                    <a:pt x="918" y="9044"/>
                    <a:pt x="987" y="8800"/>
                  </a:cubicBezTo>
                  <a:cubicBezTo>
                    <a:pt x="1011" y="8742"/>
                    <a:pt x="987" y="8661"/>
                    <a:pt x="1022" y="8626"/>
                  </a:cubicBezTo>
                  <a:cubicBezTo>
                    <a:pt x="1127" y="8394"/>
                    <a:pt x="1045" y="8220"/>
                    <a:pt x="895" y="8046"/>
                  </a:cubicBezTo>
                  <a:cubicBezTo>
                    <a:pt x="906" y="8022"/>
                    <a:pt x="895" y="8022"/>
                    <a:pt x="848" y="7988"/>
                  </a:cubicBezTo>
                  <a:close/>
                  <a:moveTo>
                    <a:pt x="1208" y="11087"/>
                  </a:moveTo>
                  <a:cubicBezTo>
                    <a:pt x="1220" y="11064"/>
                    <a:pt x="1243" y="11041"/>
                    <a:pt x="1254" y="11018"/>
                  </a:cubicBezTo>
                  <a:cubicBezTo>
                    <a:pt x="1312" y="10739"/>
                    <a:pt x="1173" y="10484"/>
                    <a:pt x="1162" y="10217"/>
                  </a:cubicBezTo>
                  <a:cubicBezTo>
                    <a:pt x="1162" y="10193"/>
                    <a:pt x="1092" y="10135"/>
                    <a:pt x="1057" y="10135"/>
                  </a:cubicBezTo>
                  <a:cubicBezTo>
                    <a:pt x="918" y="10112"/>
                    <a:pt x="755" y="10089"/>
                    <a:pt x="593" y="10159"/>
                  </a:cubicBezTo>
                  <a:cubicBezTo>
                    <a:pt x="628" y="10472"/>
                    <a:pt x="697" y="10785"/>
                    <a:pt x="802" y="11087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25"/>
            <p:cNvSpPr/>
            <p:nvPr/>
          </p:nvSpPr>
          <p:spPr>
            <a:xfrm>
              <a:off x="2680700" y="2709625"/>
              <a:ext cx="45600" cy="42675"/>
            </a:xfrm>
            <a:custGeom>
              <a:avLst/>
              <a:gdLst/>
              <a:ahLst/>
              <a:cxnLst/>
              <a:rect l="l" t="t" r="r" b="b"/>
              <a:pathLst>
                <a:path w="1824" h="1707" extrusionOk="0">
                  <a:moveTo>
                    <a:pt x="871" y="23"/>
                  </a:moveTo>
                  <a:lnTo>
                    <a:pt x="1103" y="23"/>
                  </a:lnTo>
                  <a:cubicBezTo>
                    <a:pt x="1150" y="23"/>
                    <a:pt x="1196" y="23"/>
                    <a:pt x="1219" y="58"/>
                  </a:cubicBezTo>
                  <a:cubicBezTo>
                    <a:pt x="1347" y="139"/>
                    <a:pt x="1486" y="209"/>
                    <a:pt x="1591" y="325"/>
                  </a:cubicBezTo>
                  <a:cubicBezTo>
                    <a:pt x="1742" y="534"/>
                    <a:pt x="1823" y="778"/>
                    <a:pt x="1823" y="1033"/>
                  </a:cubicBezTo>
                  <a:cubicBezTo>
                    <a:pt x="1823" y="1080"/>
                    <a:pt x="1800" y="1138"/>
                    <a:pt x="1788" y="1184"/>
                  </a:cubicBezTo>
                  <a:cubicBezTo>
                    <a:pt x="1661" y="1405"/>
                    <a:pt x="1277" y="1707"/>
                    <a:pt x="964" y="1567"/>
                  </a:cubicBezTo>
                  <a:cubicBezTo>
                    <a:pt x="883" y="1533"/>
                    <a:pt x="801" y="1521"/>
                    <a:pt x="732" y="1521"/>
                  </a:cubicBezTo>
                  <a:cubicBezTo>
                    <a:pt x="349" y="1463"/>
                    <a:pt x="58" y="1126"/>
                    <a:pt x="35" y="743"/>
                  </a:cubicBezTo>
                  <a:cubicBezTo>
                    <a:pt x="0" y="476"/>
                    <a:pt x="151" y="314"/>
                    <a:pt x="337" y="163"/>
                  </a:cubicBezTo>
                  <a:cubicBezTo>
                    <a:pt x="511" y="35"/>
                    <a:pt x="697" y="0"/>
                    <a:pt x="871" y="23"/>
                  </a:cubicBezTo>
                  <a:close/>
                  <a:moveTo>
                    <a:pt x="1196" y="1277"/>
                  </a:moveTo>
                  <a:cubicBezTo>
                    <a:pt x="1266" y="1231"/>
                    <a:pt x="1359" y="1173"/>
                    <a:pt x="1440" y="1115"/>
                  </a:cubicBezTo>
                  <a:cubicBezTo>
                    <a:pt x="1498" y="1068"/>
                    <a:pt x="1533" y="999"/>
                    <a:pt x="1510" y="929"/>
                  </a:cubicBezTo>
                  <a:cubicBezTo>
                    <a:pt x="1452" y="708"/>
                    <a:pt x="1370" y="499"/>
                    <a:pt x="1161" y="372"/>
                  </a:cubicBezTo>
                  <a:cubicBezTo>
                    <a:pt x="1127" y="348"/>
                    <a:pt x="1080" y="325"/>
                    <a:pt x="1034" y="314"/>
                  </a:cubicBezTo>
                  <a:cubicBezTo>
                    <a:pt x="836" y="290"/>
                    <a:pt x="662" y="325"/>
                    <a:pt x="465" y="406"/>
                  </a:cubicBezTo>
                  <a:cubicBezTo>
                    <a:pt x="407" y="430"/>
                    <a:pt x="372" y="476"/>
                    <a:pt x="384" y="546"/>
                  </a:cubicBezTo>
                  <a:cubicBezTo>
                    <a:pt x="384" y="650"/>
                    <a:pt x="395" y="755"/>
                    <a:pt x="407" y="848"/>
                  </a:cubicBezTo>
                  <a:cubicBezTo>
                    <a:pt x="407" y="929"/>
                    <a:pt x="453" y="999"/>
                    <a:pt x="511" y="1022"/>
                  </a:cubicBezTo>
                  <a:cubicBezTo>
                    <a:pt x="616" y="1080"/>
                    <a:pt x="697" y="1138"/>
                    <a:pt x="813" y="1173"/>
                  </a:cubicBezTo>
                  <a:cubicBezTo>
                    <a:pt x="906" y="1231"/>
                    <a:pt x="1022" y="1242"/>
                    <a:pt x="1196" y="1277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63" name="Google Shape;1363;p25"/>
          <p:cNvGrpSpPr/>
          <p:nvPr/>
        </p:nvGrpSpPr>
        <p:grpSpPr>
          <a:xfrm rot="-1425117" flipH="1">
            <a:off x="6647985" y="4272006"/>
            <a:ext cx="870560" cy="1160758"/>
            <a:chOff x="2957300" y="3608175"/>
            <a:chExt cx="231325" cy="310850"/>
          </a:xfrm>
        </p:grpSpPr>
        <p:sp>
          <p:nvSpPr>
            <p:cNvPr id="1364" name="Google Shape;1364;p25"/>
            <p:cNvSpPr/>
            <p:nvPr/>
          </p:nvSpPr>
          <p:spPr>
            <a:xfrm>
              <a:off x="3008075" y="3700175"/>
              <a:ext cx="38925" cy="54575"/>
            </a:xfrm>
            <a:custGeom>
              <a:avLst/>
              <a:gdLst/>
              <a:ahLst/>
              <a:cxnLst/>
              <a:rect l="l" t="t" r="r" b="b"/>
              <a:pathLst>
                <a:path w="1557" h="2183" extrusionOk="0">
                  <a:moveTo>
                    <a:pt x="1359" y="0"/>
                  </a:moveTo>
                  <a:cubicBezTo>
                    <a:pt x="1394" y="499"/>
                    <a:pt x="1556" y="1022"/>
                    <a:pt x="1463" y="1509"/>
                  </a:cubicBezTo>
                  <a:cubicBezTo>
                    <a:pt x="1440" y="1637"/>
                    <a:pt x="1417" y="1788"/>
                    <a:pt x="1394" y="1916"/>
                  </a:cubicBezTo>
                  <a:cubicBezTo>
                    <a:pt x="1045" y="2067"/>
                    <a:pt x="662" y="2160"/>
                    <a:pt x="279" y="2183"/>
                  </a:cubicBezTo>
                  <a:cubicBezTo>
                    <a:pt x="70" y="1521"/>
                    <a:pt x="1" y="825"/>
                    <a:pt x="47" y="151"/>
                  </a:cubicBezTo>
                  <a:cubicBezTo>
                    <a:pt x="477" y="58"/>
                    <a:pt x="929" y="82"/>
                    <a:pt x="13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25"/>
            <p:cNvSpPr/>
            <p:nvPr/>
          </p:nvSpPr>
          <p:spPr>
            <a:xfrm>
              <a:off x="2959025" y="3631375"/>
              <a:ext cx="57775" cy="284175"/>
            </a:xfrm>
            <a:custGeom>
              <a:avLst/>
              <a:gdLst/>
              <a:ahLst/>
              <a:cxnLst/>
              <a:rect l="l" t="t" r="r" b="b"/>
              <a:pathLst>
                <a:path w="2311" h="11367" extrusionOk="0">
                  <a:moveTo>
                    <a:pt x="2241" y="1"/>
                  </a:moveTo>
                  <a:cubicBezTo>
                    <a:pt x="2241" y="1"/>
                    <a:pt x="1266" y="198"/>
                    <a:pt x="802" y="651"/>
                  </a:cubicBezTo>
                  <a:cubicBezTo>
                    <a:pt x="384" y="1057"/>
                    <a:pt x="233" y="10171"/>
                    <a:pt x="2311" y="11366"/>
                  </a:cubicBezTo>
                  <a:cubicBezTo>
                    <a:pt x="2009" y="11285"/>
                    <a:pt x="1196" y="11030"/>
                    <a:pt x="883" y="10972"/>
                  </a:cubicBezTo>
                  <a:cubicBezTo>
                    <a:pt x="210" y="7396"/>
                    <a:pt x="1" y="3739"/>
                    <a:pt x="303" y="117"/>
                  </a:cubicBezTo>
                  <a:cubicBezTo>
                    <a:pt x="639" y="71"/>
                    <a:pt x="964" y="36"/>
                    <a:pt x="1289" y="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25"/>
            <p:cNvSpPr/>
            <p:nvPr/>
          </p:nvSpPr>
          <p:spPr>
            <a:xfrm>
              <a:off x="3022600" y="3614550"/>
              <a:ext cx="73150" cy="36875"/>
            </a:xfrm>
            <a:custGeom>
              <a:avLst/>
              <a:gdLst/>
              <a:ahLst/>
              <a:cxnLst/>
              <a:rect l="l" t="t" r="r" b="b"/>
              <a:pathLst>
                <a:path w="2926" h="1475" extrusionOk="0">
                  <a:moveTo>
                    <a:pt x="70" y="326"/>
                  </a:moveTo>
                  <a:lnTo>
                    <a:pt x="546" y="198"/>
                  </a:lnTo>
                  <a:cubicBezTo>
                    <a:pt x="592" y="175"/>
                    <a:pt x="639" y="151"/>
                    <a:pt x="697" y="140"/>
                  </a:cubicBezTo>
                  <a:cubicBezTo>
                    <a:pt x="720" y="117"/>
                    <a:pt x="755" y="93"/>
                    <a:pt x="778" y="93"/>
                  </a:cubicBezTo>
                  <a:cubicBezTo>
                    <a:pt x="1115" y="140"/>
                    <a:pt x="1440" y="1"/>
                    <a:pt x="1788" y="35"/>
                  </a:cubicBezTo>
                  <a:cubicBezTo>
                    <a:pt x="2101" y="59"/>
                    <a:pt x="2438" y="47"/>
                    <a:pt x="2763" y="47"/>
                  </a:cubicBezTo>
                  <a:cubicBezTo>
                    <a:pt x="2810" y="47"/>
                    <a:pt x="2844" y="59"/>
                    <a:pt x="2879" y="82"/>
                  </a:cubicBezTo>
                  <a:cubicBezTo>
                    <a:pt x="2914" y="210"/>
                    <a:pt x="2926" y="349"/>
                    <a:pt x="2902" y="465"/>
                  </a:cubicBezTo>
                  <a:cubicBezTo>
                    <a:pt x="2856" y="616"/>
                    <a:pt x="2879" y="744"/>
                    <a:pt x="2914" y="894"/>
                  </a:cubicBezTo>
                  <a:cubicBezTo>
                    <a:pt x="2868" y="976"/>
                    <a:pt x="2821" y="1069"/>
                    <a:pt x="2786" y="1161"/>
                  </a:cubicBezTo>
                  <a:cubicBezTo>
                    <a:pt x="2612" y="1208"/>
                    <a:pt x="2438" y="1185"/>
                    <a:pt x="2241" y="1185"/>
                  </a:cubicBezTo>
                  <a:cubicBezTo>
                    <a:pt x="2055" y="1185"/>
                    <a:pt x="1881" y="1196"/>
                    <a:pt x="1707" y="1254"/>
                  </a:cubicBezTo>
                  <a:cubicBezTo>
                    <a:pt x="1486" y="1324"/>
                    <a:pt x="1242" y="1324"/>
                    <a:pt x="1010" y="1359"/>
                  </a:cubicBezTo>
                  <a:cubicBezTo>
                    <a:pt x="929" y="1370"/>
                    <a:pt x="836" y="1359"/>
                    <a:pt x="766" y="1382"/>
                  </a:cubicBezTo>
                  <a:cubicBezTo>
                    <a:pt x="534" y="1475"/>
                    <a:pt x="302" y="1440"/>
                    <a:pt x="81" y="1428"/>
                  </a:cubicBezTo>
                  <a:cubicBezTo>
                    <a:pt x="0" y="1196"/>
                    <a:pt x="0" y="651"/>
                    <a:pt x="70" y="326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25"/>
            <p:cNvSpPr/>
            <p:nvPr/>
          </p:nvSpPr>
          <p:spPr>
            <a:xfrm>
              <a:off x="3004025" y="3644725"/>
              <a:ext cx="114075" cy="25000"/>
            </a:xfrm>
            <a:custGeom>
              <a:avLst/>
              <a:gdLst/>
              <a:ahLst/>
              <a:cxnLst/>
              <a:rect l="l" t="t" r="r" b="b"/>
              <a:pathLst>
                <a:path w="4563" h="1000" extrusionOk="0">
                  <a:moveTo>
                    <a:pt x="47" y="988"/>
                  </a:moveTo>
                  <a:cubicBezTo>
                    <a:pt x="0" y="756"/>
                    <a:pt x="12" y="570"/>
                    <a:pt x="12" y="372"/>
                  </a:cubicBezTo>
                  <a:cubicBezTo>
                    <a:pt x="116" y="280"/>
                    <a:pt x="221" y="233"/>
                    <a:pt x="383" y="268"/>
                  </a:cubicBezTo>
                  <a:cubicBezTo>
                    <a:pt x="395" y="291"/>
                    <a:pt x="406" y="338"/>
                    <a:pt x="441" y="372"/>
                  </a:cubicBezTo>
                  <a:cubicBezTo>
                    <a:pt x="464" y="454"/>
                    <a:pt x="523" y="489"/>
                    <a:pt x="592" y="489"/>
                  </a:cubicBezTo>
                  <a:cubicBezTo>
                    <a:pt x="917" y="477"/>
                    <a:pt x="1254" y="547"/>
                    <a:pt x="1567" y="430"/>
                  </a:cubicBezTo>
                  <a:cubicBezTo>
                    <a:pt x="1625" y="419"/>
                    <a:pt x="1683" y="419"/>
                    <a:pt x="1753" y="419"/>
                  </a:cubicBezTo>
                  <a:cubicBezTo>
                    <a:pt x="1892" y="419"/>
                    <a:pt x="2020" y="419"/>
                    <a:pt x="2148" y="361"/>
                  </a:cubicBezTo>
                  <a:cubicBezTo>
                    <a:pt x="2206" y="338"/>
                    <a:pt x="2264" y="338"/>
                    <a:pt x="2322" y="338"/>
                  </a:cubicBezTo>
                  <a:cubicBezTo>
                    <a:pt x="2368" y="338"/>
                    <a:pt x="2426" y="349"/>
                    <a:pt x="2473" y="314"/>
                  </a:cubicBezTo>
                  <a:cubicBezTo>
                    <a:pt x="2740" y="198"/>
                    <a:pt x="3030" y="256"/>
                    <a:pt x="3309" y="245"/>
                  </a:cubicBezTo>
                  <a:lnTo>
                    <a:pt x="3587" y="245"/>
                  </a:lnTo>
                  <a:cubicBezTo>
                    <a:pt x="3820" y="245"/>
                    <a:pt x="3820" y="245"/>
                    <a:pt x="3936" y="1"/>
                  </a:cubicBezTo>
                  <a:lnTo>
                    <a:pt x="4412" y="1"/>
                  </a:lnTo>
                  <a:cubicBezTo>
                    <a:pt x="4505" y="1"/>
                    <a:pt x="4539" y="59"/>
                    <a:pt x="4539" y="129"/>
                  </a:cubicBezTo>
                  <a:cubicBezTo>
                    <a:pt x="4563" y="303"/>
                    <a:pt x="4528" y="454"/>
                    <a:pt x="4423" y="605"/>
                  </a:cubicBezTo>
                  <a:cubicBezTo>
                    <a:pt x="4330" y="651"/>
                    <a:pt x="4191" y="628"/>
                    <a:pt x="4075" y="639"/>
                  </a:cubicBezTo>
                  <a:cubicBezTo>
                    <a:pt x="3959" y="639"/>
                    <a:pt x="3831" y="639"/>
                    <a:pt x="3715" y="697"/>
                  </a:cubicBezTo>
                  <a:cubicBezTo>
                    <a:pt x="3634" y="721"/>
                    <a:pt x="3541" y="721"/>
                    <a:pt x="3436" y="744"/>
                  </a:cubicBezTo>
                  <a:cubicBezTo>
                    <a:pt x="3251" y="756"/>
                    <a:pt x="3053" y="721"/>
                    <a:pt x="2879" y="814"/>
                  </a:cubicBezTo>
                  <a:cubicBezTo>
                    <a:pt x="2554" y="802"/>
                    <a:pt x="2264" y="953"/>
                    <a:pt x="1927" y="918"/>
                  </a:cubicBezTo>
                  <a:cubicBezTo>
                    <a:pt x="1869" y="895"/>
                    <a:pt x="1800" y="918"/>
                    <a:pt x="1753" y="930"/>
                  </a:cubicBezTo>
                  <a:cubicBezTo>
                    <a:pt x="1602" y="999"/>
                    <a:pt x="1428" y="988"/>
                    <a:pt x="1254" y="988"/>
                  </a:cubicBezTo>
                  <a:lnTo>
                    <a:pt x="290" y="988"/>
                  </a:lnTo>
                  <a:cubicBezTo>
                    <a:pt x="232" y="999"/>
                    <a:pt x="151" y="999"/>
                    <a:pt x="47" y="988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25"/>
            <p:cNvSpPr/>
            <p:nvPr/>
          </p:nvSpPr>
          <p:spPr>
            <a:xfrm>
              <a:off x="2957300" y="3608175"/>
              <a:ext cx="231325" cy="310850"/>
            </a:xfrm>
            <a:custGeom>
              <a:avLst/>
              <a:gdLst/>
              <a:ahLst/>
              <a:cxnLst/>
              <a:rect l="l" t="t" r="r" b="b"/>
              <a:pathLst>
                <a:path w="9253" h="12434" extrusionOk="0">
                  <a:moveTo>
                    <a:pt x="2345" y="650"/>
                  </a:moveTo>
                  <a:cubicBezTo>
                    <a:pt x="2368" y="592"/>
                    <a:pt x="2368" y="534"/>
                    <a:pt x="2380" y="488"/>
                  </a:cubicBezTo>
                  <a:cubicBezTo>
                    <a:pt x="2426" y="372"/>
                    <a:pt x="2496" y="290"/>
                    <a:pt x="2612" y="279"/>
                  </a:cubicBezTo>
                  <a:cubicBezTo>
                    <a:pt x="2844" y="244"/>
                    <a:pt x="3065" y="174"/>
                    <a:pt x="3274" y="70"/>
                  </a:cubicBezTo>
                  <a:cubicBezTo>
                    <a:pt x="3309" y="58"/>
                    <a:pt x="3355" y="35"/>
                    <a:pt x="3390" y="35"/>
                  </a:cubicBezTo>
                  <a:cubicBezTo>
                    <a:pt x="3727" y="70"/>
                    <a:pt x="4063" y="0"/>
                    <a:pt x="4400" y="12"/>
                  </a:cubicBezTo>
                  <a:cubicBezTo>
                    <a:pt x="4713" y="23"/>
                    <a:pt x="5050" y="12"/>
                    <a:pt x="5387" y="12"/>
                  </a:cubicBezTo>
                  <a:cubicBezTo>
                    <a:pt x="5677" y="12"/>
                    <a:pt x="5712" y="58"/>
                    <a:pt x="5770" y="360"/>
                  </a:cubicBezTo>
                  <a:cubicBezTo>
                    <a:pt x="5770" y="372"/>
                    <a:pt x="5793" y="383"/>
                    <a:pt x="5805" y="430"/>
                  </a:cubicBezTo>
                  <a:lnTo>
                    <a:pt x="5979" y="430"/>
                  </a:lnTo>
                  <a:cubicBezTo>
                    <a:pt x="6559" y="430"/>
                    <a:pt x="7140" y="430"/>
                    <a:pt x="7720" y="418"/>
                  </a:cubicBezTo>
                  <a:cubicBezTo>
                    <a:pt x="7894" y="418"/>
                    <a:pt x="8034" y="476"/>
                    <a:pt x="8196" y="523"/>
                  </a:cubicBezTo>
                  <a:cubicBezTo>
                    <a:pt x="8301" y="546"/>
                    <a:pt x="8370" y="639"/>
                    <a:pt x="8382" y="732"/>
                  </a:cubicBezTo>
                  <a:cubicBezTo>
                    <a:pt x="8417" y="929"/>
                    <a:pt x="8498" y="1103"/>
                    <a:pt x="8498" y="1300"/>
                  </a:cubicBezTo>
                  <a:cubicBezTo>
                    <a:pt x="8498" y="1451"/>
                    <a:pt x="8556" y="1602"/>
                    <a:pt x="8591" y="1753"/>
                  </a:cubicBezTo>
                  <a:cubicBezTo>
                    <a:pt x="8661" y="2159"/>
                    <a:pt x="8730" y="2554"/>
                    <a:pt x="8811" y="2961"/>
                  </a:cubicBezTo>
                  <a:cubicBezTo>
                    <a:pt x="8823" y="3053"/>
                    <a:pt x="8835" y="3158"/>
                    <a:pt x="8835" y="3262"/>
                  </a:cubicBezTo>
                  <a:cubicBezTo>
                    <a:pt x="8835" y="3436"/>
                    <a:pt x="8846" y="3611"/>
                    <a:pt x="8893" y="3773"/>
                  </a:cubicBezTo>
                  <a:cubicBezTo>
                    <a:pt x="8928" y="3866"/>
                    <a:pt x="8928" y="3971"/>
                    <a:pt x="8928" y="4075"/>
                  </a:cubicBezTo>
                  <a:lnTo>
                    <a:pt x="8928" y="5178"/>
                  </a:lnTo>
                  <a:cubicBezTo>
                    <a:pt x="8928" y="5340"/>
                    <a:pt x="8928" y="5503"/>
                    <a:pt x="8986" y="5654"/>
                  </a:cubicBezTo>
                  <a:cubicBezTo>
                    <a:pt x="9009" y="5723"/>
                    <a:pt x="8997" y="5816"/>
                    <a:pt x="8997" y="5898"/>
                  </a:cubicBezTo>
                  <a:lnTo>
                    <a:pt x="8997" y="6397"/>
                  </a:lnTo>
                  <a:cubicBezTo>
                    <a:pt x="8997" y="6455"/>
                    <a:pt x="8986" y="6525"/>
                    <a:pt x="9009" y="6583"/>
                  </a:cubicBezTo>
                  <a:cubicBezTo>
                    <a:pt x="9113" y="6815"/>
                    <a:pt x="9067" y="7059"/>
                    <a:pt x="9078" y="7314"/>
                  </a:cubicBezTo>
                  <a:cubicBezTo>
                    <a:pt x="9078" y="7523"/>
                    <a:pt x="9067" y="7755"/>
                    <a:pt x="9160" y="7976"/>
                  </a:cubicBezTo>
                  <a:cubicBezTo>
                    <a:pt x="9183" y="8034"/>
                    <a:pt x="9171" y="8127"/>
                    <a:pt x="9171" y="8196"/>
                  </a:cubicBezTo>
                  <a:lnTo>
                    <a:pt x="9171" y="8777"/>
                  </a:lnTo>
                  <a:cubicBezTo>
                    <a:pt x="9171" y="8916"/>
                    <a:pt x="9171" y="9055"/>
                    <a:pt x="9229" y="9195"/>
                  </a:cubicBezTo>
                  <a:cubicBezTo>
                    <a:pt x="9253" y="9288"/>
                    <a:pt x="9253" y="9404"/>
                    <a:pt x="9253" y="9496"/>
                  </a:cubicBezTo>
                  <a:cubicBezTo>
                    <a:pt x="9253" y="10193"/>
                    <a:pt x="9241" y="10890"/>
                    <a:pt x="9241" y="11586"/>
                  </a:cubicBezTo>
                  <a:cubicBezTo>
                    <a:pt x="9241" y="11760"/>
                    <a:pt x="9171" y="11865"/>
                    <a:pt x="9020" y="11923"/>
                  </a:cubicBezTo>
                  <a:cubicBezTo>
                    <a:pt x="8846" y="11992"/>
                    <a:pt x="8661" y="12074"/>
                    <a:pt x="8475" y="12051"/>
                  </a:cubicBezTo>
                  <a:cubicBezTo>
                    <a:pt x="8324" y="12051"/>
                    <a:pt x="8173" y="12051"/>
                    <a:pt x="8022" y="12109"/>
                  </a:cubicBezTo>
                  <a:cubicBezTo>
                    <a:pt x="7952" y="12143"/>
                    <a:pt x="7848" y="12143"/>
                    <a:pt x="7743" y="12143"/>
                  </a:cubicBezTo>
                  <a:lnTo>
                    <a:pt x="6791" y="12143"/>
                  </a:lnTo>
                  <a:cubicBezTo>
                    <a:pt x="6722" y="12143"/>
                    <a:pt x="6641" y="12132"/>
                    <a:pt x="6571" y="12155"/>
                  </a:cubicBezTo>
                  <a:cubicBezTo>
                    <a:pt x="6385" y="12248"/>
                    <a:pt x="6165" y="12201"/>
                    <a:pt x="5979" y="12248"/>
                  </a:cubicBezTo>
                  <a:cubicBezTo>
                    <a:pt x="5735" y="12306"/>
                    <a:pt x="5468" y="12318"/>
                    <a:pt x="5224" y="12318"/>
                  </a:cubicBezTo>
                  <a:cubicBezTo>
                    <a:pt x="5213" y="12318"/>
                    <a:pt x="5178" y="12318"/>
                    <a:pt x="5166" y="12329"/>
                  </a:cubicBezTo>
                  <a:cubicBezTo>
                    <a:pt x="4934" y="12434"/>
                    <a:pt x="4690" y="12399"/>
                    <a:pt x="4435" y="12399"/>
                  </a:cubicBezTo>
                  <a:lnTo>
                    <a:pt x="3309" y="12399"/>
                  </a:lnTo>
                  <a:cubicBezTo>
                    <a:pt x="3216" y="12399"/>
                    <a:pt x="3123" y="12422"/>
                    <a:pt x="3030" y="12376"/>
                  </a:cubicBezTo>
                  <a:cubicBezTo>
                    <a:pt x="2856" y="12306"/>
                    <a:pt x="2693" y="12318"/>
                    <a:pt x="2519" y="12318"/>
                  </a:cubicBezTo>
                  <a:cubicBezTo>
                    <a:pt x="2368" y="12318"/>
                    <a:pt x="2217" y="12318"/>
                    <a:pt x="2078" y="12259"/>
                  </a:cubicBezTo>
                  <a:cubicBezTo>
                    <a:pt x="1997" y="12225"/>
                    <a:pt x="1881" y="12248"/>
                    <a:pt x="1799" y="12213"/>
                  </a:cubicBezTo>
                  <a:cubicBezTo>
                    <a:pt x="1579" y="12143"/>
                    <a:pt x="1358" y="12143"/>
                    <a:pt x="1149" y="12109"/>
                  </a:cubicBezTo>
                  <a:cubicBezTo>
                    <a:pt x="952" y="12097"/>
                    <a:pt x="836" y="12004"/>
                    <a:pt x="801" y="11818"/>
                  </a:cubicBezTo>
                  <a:cubicBezTo>
                    <a:pt x="766" y="11691"/>
                    <a:pt x="697" y="11575"/>
                    <a:pt x="708" y="11435"/>
                  </a:cubicBezTo>
                  <a:cubicBezTo>
                    <a:pt x="708" y="11377"/>
                    <a:pt x="685" y="11319"/>
                    <a:pt x="662" y="11261"/>
                  </a:cubicBezTo>
                  <a:cubicBezTo>
                    <a:pt x="650" y="11180"/>
                    <a:pt x="627" y="11099"/>
                    <a:pt x="627" y="11029"/>
                  </a:cubicBezTo>
                  <a:cubicBezTo>
                    <a:pt x="627" y="10890"/>
                    <a:pt x="604" y="10762"/>
                    <a:pt x="569" y="10634"/>
                  </a:cubicBezTo>
                  <a:cubicBezTo>
                    <a:pt x="546" y="10576"/>
                    <a:pt x="546" y="10518"/>
                    <a:pt x="534" y="10460"/>
                  </a:cubicBezTo>
                  <a:cubicBezTo>
                    <a:pt x="522" y="10367"/>
                    <a:pt x="511" y="10286"/>
                    <a:pt x="488" y="10181"/>
                  </a:cubicBezTo>
                  <a:cubicBezTo>
                    <a:pt x="476" y="10100"/>
                    <a:pt x="464" y="10019"/>
                    <a:pt x="464" y="9938"/>
                  </a:cubicBezTo>
                  <a:cubicBezTo>
                    <a:pt x="453" y="9787"/>
                    <a:pt x="476" y="9647"/>
                    <a:pt x="372" y="9531"/>
                  </a:cubicBezTo>
                  <a:cubicBezTo>
                    <a:pt x="348" y="9496"/>
                    <a:pt x="348" y="9427"/>
                    <a:pt x="348" y="9380"/>
                  </a:cubicBezTo>
                  <a:cubicBezTo>
                    <a:pt x="348" y="9148"/>
                    <a:pt x="290" y="8939"/>
                    <a:pt x="279" y="8719"/>
                  </a:cubicBezTo>
                  <a:cubicBezTo>
                    <a:pt x="244" y="8440"/>
                    <a:pt x="244" y="8161"/>
                    <a:pt x="244" y="7894"/>
                  </a:cubicBezTo>
                  <a:cubicBezTo>
                    <a:pt x="244" y="7662"/>
                    <a:pt x="244" y="7430"/>
                    <a:pt x="186" y="7198"/>
                  </a:cubicBezTo>
                  <a:cubicBezTo>
                    <a:pt x="163" y="7082"/>
                    <a:pt x="174" y="6942"/>
                    <a:pt x="174" y="6826"/>
                  </a:cubicBezTo>
                  <a:cubicBezTo>
                    <a:pt x="186" y="6304"/>
                    <a:pt x="128" y="5782"/>
                    <a:pt x="58" y="5282"/>
                  </a:cubicBezTo>
                  <a:cubicBezTo>
                    <a:pt x="0" y="4853"/>
                    <a:pt x="23" y="4435"/>
                    <a:pt x="46" y="4017"/>
                  </a:cubicBezTo>
                  <a:cubicBezTo>
                    <a:pt x="46" y="3866"/>
                    <a:pt x="58" y="3727"/>
                    <a:pt x="58" y="3599"/>
                  </a:cubicBezTo>
                  <a:cubicBezTo>
                    <a:pt x="58" y="3042"/>
                    <a:pt x="70" y="2496"/>
                    <a:pt x="58" y="1939"/>
                  </a:cubicBezTo>
                  <a:cubicBezTo>
                    <a:pt x="58" y="1707"/>
                    <a:pt x="105" y="1486"/>
                    <a:pt x="174" y="1289"/>
                  </a:cubicBezTo>
                  <a:cubicBezTo>
                    <a:pt x="244" y="1057"/>
                    <a:pt x="453" y="941"/>
                    <a:pt x="697" y="906"/>
                  </a:cubicBezTo>
                  <a:cubicBezTo>
                    <a:pt x="778" y="894"/>
                    <a:pt x="859" y="906"/>
                    <a:pt x="940" y="906"/>
                  </a:cubicBezTo>
                  <a:cubicBezTo>
                    <a:pt x="1045" y="906"/>
                    <a:pt x="1149" y="894"/>
                    <a:pt x="1242" y="871"/>
                  </a:cubicBezTo>
                  <a:cubicBezTo>
                    <a:pt x="1382" y="824"/>
                    <a:pt x="1521" y="813"/>
                    <a:pt x="1672" y="824"/>
                  </a:cubicBezTo>
                  <a:cubicBezTo>
                    <a:pt x="1904" y="778"/>
                    <a:pt x="2113" y="766"/>
                    <a:pt x="2345" y="650"/>
                  </a:cubicBezTo>
                  <a:close/>
                  <a:moveTo>
                    <a:pt x="1823" y="10669"/>
                  </a:moveTo>
                  <a:cubicBezTo>
                    <a:pt x="1974" y="10797"/>
                    <a:pt x="2136" y="10843"/>
                    <a:pt x="2310" y="10820"/>
                  </a:cubicBezTo>
                  <a:cubicBezTo>
                    <a:pt x="2496" y="10808"/>
                    <a:pt x="2670" y="10820"/>
                    <a:pt x="2856" y="10820"/>
                  </a:cubicBezTo>
                  <a:cubicBezTo>
                    <a:pt x="2949" y="10820"/>
                    <a:pt x="3018" y="10820"/>
                    <a:pt x="3100" y="10855"/>
                  </a:cubicBezTo>
                  <a:cubicBezTo>
                    <a:pt x="3216" y="10901"/>
                    <a:pt x="3355" y="10901"/>
                    <a:pt x="3471" y="10901"/>
                  </a:cubicBezTo>
                  <a:lnTo>
                    <a:pt x="5247" y="10901"/>
                  </a:lnTo>
                  <a:cubicBezTo>
                    <a:pt x="5329" y="10901"/>
                    <a:pt x="5398" y="10913"/>
                    <a:pt x="5468" y="10878"/>
                  </a:cubicBezTo>
                  <a:cubicBezTo>
                    <a:pt x="5665" y="10797"/>
                    <a:pt x="5874" y="10820"/>
                    <a:pt x="6083" y="10808"/>
                  </a:cubicBezTo>
                  <a:cubicBezTo>
                    <a:pt x="6141" y="10808"/>
                    <a:pt x="6211" y="10820"/>
                    <a:pt x="6257" y="10797"/>
                  </a:cubicBezTo>
                  <a:cubicBezTo>
                    <a:pt x="6408" y="10704"/>
                    <a:pt x="6582" y="10727"/>
                    <a:pt x="6757" y="10739"/>
                  </a:cubicBezTo>
                  <a:cubicBezTo>
                    <a:pt x="7070" y="10750"/>
                    <a:pt x="7337" y="10623"/>
                    <a:pt x="7627" y="10623"/>
                  </a:cubicBezTo>
                  <a:cubicBezTo>
                    <a:pt x="7709" y="10623"/>
                    <a:pt x="7790" y="10576"/>
                    <a:pt x="7859" y="10565"/>
                  </a:cubicBezTo>
                  <a:cubicBezTo>
                    <a:pt x="7964" y="10553"/>
                    <a:pt x="8034" y="10518"/>
                    <a:pt x="8115" y="10414"/>
                  </a:cubicBezTo>
                  <a:lnTo>
                    <a:pt x="8115" y="9473"/>
                  </a:lnTo>
                  <a:cubicBezTo>
                    <a:pt x="8115" y="9427"/>
                    <a:pt x="8115" y="9357"/>
                    <a:pt x="8092" y="9334"/>
                  </a:cubicBezTo>
                  <a:cubicBezTo>
                    <a:pt x="8022" y="9195"/>
                    <a:pt x="8034" y="9055"/>
                    <a:pt x="8034" y="8904"/>
                  </a:cubicBezTo>
                  <a:cubicBezTo>
                    <a:pt x="8022" y="8661"/>
                    <a:pt x="8080" y="8405"/>
                    <a:pt x="7952" y="8150"/>
                  </a:cubicBezTo>
                  <a:cubicBezTo>
                    <a:pt x="7941" y="8127"/>
                    <a:pt x="7941" y="8069"/>
                    <a:pt x="7941" y="8034"/>
                  </a:cubicBezTo>
                  <a:cubicBezTo>
                    <a:pt x="7918" y="7709"/>
                    <a:pt x="7941" y="7372"/>
                    <a:pt x="7859" y="7035"/>
                  </a:cubicBezTo>
                  <a:cubicBezTo>
                    <a:pt x="7801" y="6745"/>
                    <a:pt x="7848" y="6455"/>
                    <a:pt x="7778" y="6153"/>
                  </a:cubicBezTo>
                  <a:cubicBezTo>
                    <a:pt x="7732" y="5991"/>
                    <a:pt x="7767" y="5828"/>
                    <a:pt x="7709" y="5677"/>
                  </a:cubicBezTo>
                  <a:cubicBezTo>
                    <a:pt x="7674" y="5619"/>
                    <a:pt x="7685" y="5561"/>
                    <a:pt x="7674" y="5503"/>
                  </a:cubicBezTo>
                  <a:cubicBezTo>
                    <a:pt x="7662" y="5422"/>
                    <a:pt x="7674" y="5352"/>
                    <a:pt x="7651" y="5282"/>
                  </a:cubicBezTo>
                  <a:cubicBezTo>
                    <a:pt x="7592" y="5155"/>
                    <a:pt x="7604" y="5015"/>
                    <a:pt x="7592" y="4888"/>
                  </a:cubicBezTo>
                  <a:cubicBezTo>
                    <a:pt x="7592" y="4667"/>
                    <a:pt x="7616" y="4435"/>
                    <a:pt x="7534" y="4226"/>
                  </a:cubicBezTo>
                  <a:cubicBezTo>
                    <a:pt x="7500" y="4168"/>
                    <a:pt x="7534" y="4110"/>
                    <a:pt x="7511" y="4029"/>
                  </a:cubicBezTo>
                  <a:cubicBezTo>
                    <a:pt x="7511" y="3971"/>
                    <a:pt x="7511" y="3901"/>
                    <a:pt x="7488" y="3854"/>
                  </a:cubicBezTo>
                  <a:cubicBezTo>
                    <a:pt x="7430" y="3715"/>
                    <a:pt x="7430" y="3564"/>
                    <a:pt x="7430" y="3413"/>
                  </a:cubicBezTo>
                  <a:cubicBezTo>
                    <a:pt x="7430" y="3274"/>
                    <a:pt x="7442" y="3135"/>
                    <a:pt x="7395" y="3019"/>
                  </a:cubicBezTo>
                  <a:cubicBezTo>
                    <a:pt x="7360" y="2868"/>
                    <a:pt x="7360" y="2705"/>
                    <a:pt x="7337" y="2566"/>
                  </a:cubicBezTo>
                  <a:cubicBezTo>
                    <a:pt x="7337" y="2461"/>
                    <a:pt x="7337" y="2357"/>
                    <a:pt x="7325" y="2264"/>
                  </a:cubicBezTo>
                  <a:cubicBezTo>
                    <a:pt x="7105" y="2067"/>
                    <a:pt x="6873" y="2159"/>
                    <a:pt x="6652" y="2148"/>
                  </a:cubicBezTo>
                  <a:cubicBezTo>
                    <a:pt x="6524" y="2392"/>
                    <a:pt x="6524" y="2392"/>
                    <a:pt x="6281" y="2392"/>
                  </a:cubicBezTo>
                  <a:lnTo>
                    <a:pt x="5944" y="2392"/>
                  </a:lnTo>
                  <a:cubicBezTo>
                    <a:pt x="5886" y="2392"/>
                    <a:pt x="5816" y="2392"/>
                    <a:pt x="5770" y="2403"/>
                  </a:cubicBezTo>
                  <a:cubicBezTo>
                    <a:pt x="5654" y="2461"/>
                    <a:pt x="5538" y="2461"/>
                    <a:pt x="5410" y="2461"/>
                  </a:cubicBezTo>
                  <a:cubicBezTo>
                    <a:pt x="5201" y="2461"/>
                    <a:pt x="5004" y="2450"/>
                    <a:pt x="4818" y="2543"/>
                  </a:cubicBezTo>
                  <a:cubicBezTo>
                    <a:pt x="4771" y="2554"/>
                    <a:pt x="4713" y="2554"/>
                    <a:pt x="4667" y="2554"/>
                  </a:cubicBezTo>
                  <a:lnTo>
                    <a:pt x="4365" y="2601"/>
                  </a:lnTo>
                  <a:cubicBezTo>
                    <a:pt x="4295" y="2612"/>
                    <a:pt x="4214" y="2624"/>
                    <a:pt x="4145" y="2624"/>
                  </a:cubicBezTo>
                  <a:cubicBezTo>
                    <a:pt x="3947" y="2624"/>
                    <a:pt x="3738" y="2612"/>
                    <a:pt x="3541" y="2693"/>
                  </a:cubicBezTo>
                  <a:cubicBezTo>
                    <a:pt x="3483" y="2728"/>
                    <a:pt x="3425" y="2717"/>
                    <a:pt x="3343" y="2717"/>
                  </a:cubicBezTo>
                  <a:lnTo>
                    <a:pt x="1974" y="2717"/>
                  </a:lnTo>
                  <a:cubicBezTo>
                    <a:pt x="1811" y="2717"/>
                    <a:pt x="1695" y="2670"/>
                    <a:pt x="1602" y="2519"/>
                  </a:cubicBezTo>
                  <a:cubicBezTo>
                    <a:pt x="1591" y="2496"/>
                    <a:pt x="1567" y="2461"/>
                    <a:pt x="1532" y="2438"/>
                  </a:cubicBezTo>
                  <a:cubicBezTo>
                    <a:pt x="1463" y="2461"/>
                    <a:pt x="1416" y="2496"/>
                    <a:pt x="1358" y="2508"/>
                  </a:cubicBezTo>
                  <a:cubicBezTo>
                    <a:pt x="1300" y="2543"/>
                    <a:pt x="1254" y="2554"/>
                    <a:pt x="1196" y="2577"/>
                  </a:cubicBezTo>
                  <a:lnTo>
                    <a:pt x="1196" y="3645"/>
                  </a:lnTo>
                  <a:cubicBezTo>
                    <a:pt x="1196" y="3831"/>
                    <a:pt x="1184" y="4005"/>
                    <a:pt x="1254" y="4191"/>
                  </a:cubicBezTo>
                  <a:cubicBezTo>
                    <a:pt x="1289" y="4249"/>
                    <a:pt x="1277" y="4342"/>
                    <a:pt x="1277" y="4412"/>
                  </a:cubicBezTo>
                  <a:cubicBezTo>
                    <a:pt x="1277" y="4632"/>
                    <a:pt x="1289" y="4830"/>
                    <a:pt x="1312" y="5050"/>
                  </a:cubicBezTo>
                  <a:cubicBezTo>
                    <a:pt x="1347" y="5224"/>
                    <a:pt x="1347" y="5398"/>
                    <a:pt x="1358" y="5573"/>
                  </a:cubicBezTo>
                  <a:cubicBezTo>
                    <a:pt x="1370" y="5654"/>
                    <a:pt x="1358" y="5758"/>
                    <a:pt x="1393" y="5840"/>
                  </a:cubicBezTo>
                  <a:cubicBezTo>
                    <a:pt x="1451" y="6002"/>
                    <a:pt x="1451" y="6165"/>
                    <a:pt x="1451" y="6327"/>
                  </a:cubicBezTo>
                  <a:lnTo>
                    <a:pt x="1451" y="7093"/>
                  </a:lnTo>
                  <a:cubicBezTo>
                    <a:pt x="1451" y="7175"/>
                    <a:pt x="1451" y="7268"/>
                    <a:pt x="1463" y="7337"/>
                  </a:cubicBezTo>
                  <a:cubicBezTo>
                    <a:pt x="1532" y="7546"/>
                    <a:pt x="1521" y="7743"/>
                    <a:pt x="1521" y="7952"/>
                  </a:cubicBezTo>
                  <a:cubicBezTo>
                    <a:pt x="1521" y="8069"/>
                    <a:pt x="1509" y="8208"/>
                    <a:pt x="1544" y="8312"/>
                  </a:cubicBezTo>
                  <a:cubicBezTo>
                    <a:pt x="1625" y="8486"/>
                    <a:pt x="1602" y="8672"/>
                    <a:pt x="1602" y="8846"/>
                  </a:cubicBezTo>
                  <a:cubicBezTo>
                    <a:pt x="1625" y="9102"/>
                    <a:pt x="1579" y="9357"/>
                    <a:pt x="1683" y="9601"/>
                  </a:cubicBezTo>
                  <a:cubicBezTo>
                    <a:pt x="1707" y="9659"/>
                    <a:pt x="1695" y="9717"/>
                    <a:pt x="1695" y="9798"/>
                  </a:cubicBezTo>
                  <a:cubicBezTo>
                    <a:pt x="1695" y="10031"/>
                    <a:pt x="1683" y="10263"/>
                    <a:pt x="1776" y="10495"/>
                  </a:cubicBezTo>
                  <a:cubicBezTo>
                    <a:pt x="1823" y="10553"/>
                    <a:pt x="1823" y="10611"/>
                    <a:pt x="1823" y="10669"/>
                  </a:cubicBezTo>
                  <a:close/>
                  <a:moveTo>
                    <a:pt x="8289" y="10750"/>
                  </a:moveTo>
                  <a:cubicBezTo>
                    <a:pt x="7999" y="10878"/>
                    <a:pt x="7720" y="10971"/>
                    <a:pt x="7430" y="10959"/>
                  </a:cubicBezTo>
                  <a:cubicBezTo>
                    <a:pt x="7372" y="10959"/>
                    <a:pt x="7302" y="10959"/>
                    <a:pt x="7256" y="10982"/>
                  </a:cubicBezTo>
                  <a:cubicBezTo>
                    <a:pt x="7105" y="11041"/>
                    <a:pt x="6954" y="11041"/>
                    <a:pt x="6803" y="11041"/>
                  </a:cubicBezTo>
                  <a:cubicBezTo>
                    <a:pt x="6687" y="11041"/>
                    <a:pt x="6571" y="11029"/>
                    <a:pt x="6466" y="11075"/>
                  </a:cubicBezTo>
                  <a:cubicBezTo>
                    <a:pt x="6327" y="11133"/>
                    <a:pt x="6165" y="11133"/>
                    <a:pt x="6025" y="11133"/>
                  </a:cubicBezTo>
                  <a:cubicBezTo>
                    <a:pt x="5909" y="11133"/>
                    <a:pt x="5805" y="11145"/>
                    <a:pt x="5689" y="11157"/>
                  </a:cubicBezTo>
                  <a:cubicBezTo>
                    <a:pt x="5584" y="11168"/>
                    <a:pt x="5480" y="11203"/>
                    <a:pt x="5387" y="11203"/>
                  </a:cubicBezTo>
                  <a:lnTo>
                    <a:pt x="3355" y="11203"/>
                  </a:lnTo>
                  <a:cubicBezTo>
                    <a:pt x="3262" y="11203"/>
                    <a:pt x="3158" y="11191"/>
                    <a:pt x="3076" y="11168"/>
                  </a:cubicBezTo>
                  <a:cubicBezTo>
                    <a:pt x="2972" y="11157"/>
                    <a:pt x="2868" y="11133"/>
                    <a:pt x="2775" y="11133"/>
                  </a:cubicBezTo>
                  <a:cubicBezTo>
                    <a:pt x="2612" y="11133"/>
                    <a:pt x="2461" y="11110"/>
                    <a:pt x="2310" y="11133"/>
                  </a:cubicBezTo>
                  <a:cubicBezTo>
                    <a:pt x="2078" y="11145"/>
                    <a:pt x="1869" y="11087"/>
                    <a:pt x="1672" y="10971"/>
                  </a:cubicBezTo>
                  <a:cubicBezTo>
                    <a:pt x="1567" y="10913"/>
                    <a:pt x="1509" y="10855"/>
                    <a:pt x="1509" y="10739"/>
                  </a:cubicBezTo>
                  <a:cubicBezTo>
                    <a:pt x="1509" y="10681"/>
                    <a:pt x="1521" y="10611"/>
                    <a:pt x="1498" y="10565"/>
                  </a:cubicBezTo>
                  <a:cubicBezTo>
                    <a:pt x="1393" y="10379"/>
                    <a:pt x="1416" y="10181"/>
                    <a:pt x="1416" y="9996"/>
                  </a:cubicBezTo>
                  <a:cubicBezTo>
                    <a:pt x="1416" y="9868"/>
                    <a:pt x="1416" y="9740"/>
                    <a:pt x="1358" y="9601"/>
                  </a:cubicBezTo>
                  <a:cubicBezTo>
                    <a:pt x="1335" y="9531"/>
                    <a:pt x="1335" y="9438"/>
                    <a:pt x="1335" y="9357"/>
                  </a:cubicBezTo>
                  <a:lnTo>
                    <a:pt x="1335" y="8777"/>
                  </a:lnTo>
                  <a:cubicBezTo>
                    <a:pt x="1335" y="8707"/>
                    <a:pt x="1347" y="8626"/>
                    <a:pt x="1312" y="8556"/>
                  </a:cubicBezTo>
                  <a:cubicBezTo>
                    <a:pt x="1242" y="8382"/>
                    <a:pt x="1265" y="8196"/>
                    <a:pt x="1265" y="8022"/>
                  </a:cubicBezTo>
                  <a:cubicBezTo>
                    <a:pt x="1265" y="7813"/>
                    <a:pt x="1265" y="7616"/>
                    <a:pt x="1184" y="7407"/>
                  </a:cubicBezTo>
                  <a:cubicBezTo>
                    <a:pt x="1161" y="7337"/>
                    <a:pt x="1161" y="7256"/>
                    <a:pt x="1161" y="7163"/>
                  </a:cubicBezTo>
                  <a:lnTo>
                    <a:pt x="1161" y="6675"/>
                  </a:lnTo>
                  <a:cubicBezTo>
                    <a:pt x="1161" y="6397"/>
                    <a:pt x="1184" y="6118"/>
                    <a:pt x="1080" y="5840"/>
                  </a:cubicBezTo>
                  <a:cubicBezTo>
                    <a:pt x="1056" y="5782"/>
                    <a:pt x="1068" y="5700"/>
                    <a:pt x="1068" y="5631"/>
                  </a:cubicBezTo>
                  <a:cubicBezTo>
                    <a:pt x="1068" y="5422"/>
                    <a:pt x="1068" y="5224"/>
                    <a:pt x="1022" y="5015"/>
                  </a:cubicBezTo>
                  <a:cubicBezTo>
                    <a:pt x="1010" y="4934"/>
                    <a:pt x="998" y="4830"/>
                    <a:pt x="998" y="4737"/>
                  </a:cubicBezTo>
                  <a:cubicBezTo>
                    <a:pt x="998" y="4528"/>
                    <a:pt x="1010" y="4296"/>
                    <a:pt x="929" y="4075"/>
                  </a:cubicBezTo>
                  <a:cubicBezTo>
                    <a:pt x="906" y="4017"/>
                    <a:pt x="906" y="3959"/>
                    <a:pt x="906" y="3889"/>
                  </a:cubicBezTo>
                  <a:lnTo>
                    <a:pt x="906" y="2589"/>
                  </a:lnTo>
                  <a:lnTo>
                    <a:pt x="906" y="2473"/>
                  </a:lnTo>
                  <a:cubicBezTo>
                    <a:pt x="929" y="2357"/>
                    <a:pt x="964" y="2299"/>
                    <a:pt x="1080" y="2299"/>
                  </a:cubicBezTo>
                  <a:cubicBezTo>
                    <a:pt x="1265" y="2287"/>
                    <a:pt x="1416" y="2206"/>
                    <a:pt x="1567" y="2113"/>
                  </a:cubicBezTo>
                  <a:cubicBezTo>
                    <a:pt x="1567" y="2043"/>
                    <a:pt x="1579" y="1974"/>
                    <a:pt x="1579" y="1892"/>
                  </a:cubicBezTo>
                  <a:cubicBezTo>
                    <a:pt x="1591" y="1625"/>
                    <a:pt x="1753" y="1475"/>
                    <a:pt x="2032" y="1463"/>
                  </a:cubicBezTo>
                  <a:cubicBezTo>
                    <a:pt x="2136" y="1463"/>
                    <a:pt x="2229" y="1486"/>
                    <a:pt x="2333" y="1428"/>
                  </a:cubicBezTo>
                  <a:cubicBezTo>
                    <a:pt x="2368" y="1300"/>
                    <a:pt x="2345" y="1173"/>
                    <a:pt x="2322" y="1057"/>
                  </a:cubicBezTo>
                  <a:cubicBezTo>
                    <a:pt x="2183" y="1045"/>
                    <a:pt x="1463" y="1022"/>
                    <a:pt x="1393" y="1057"/>
                  </a:cubicBezTo>
                  <a:cubicBezTo>
                    <a:pt x="1207" y="1138"/>
                    <a:pt x="1010" y="1126"/>
                    <a:pt x="824" y="1126"/>
                  </a:cubicBezTo>
                  <a:cubicBezTo>
                    <a:pt x="639" y="1126"/>
                    <a:pt x="522" y="1219"/>
                    <a:pt x="441" y="1393"/>
                  </a:cubicBezTo>
                  <a:cubicBezTo>
                    <a:pt x="395" y="1533"/>
                    <a:pt x="348" y="1695"/>
                    <a:pt x="348" y="1869"/>
                  </a:cubicBezTo>
                  <a:cubicBezTo>
                    <a:pt x="360" y="2473"/>
                    <a:pt x="348" y="3077"/>
                    <a:pt x="348" y="3680"/>
                  </a:cubicBezTo>
                  <a:cubicBezTo>
                    <a:pt x="348" y="3901"/>
                    <a:pt x="383" y="4133"/>
                    <a:pt x="290" y="4330"/>
                  </a:cubicBezTo>
                  <a:cubicBezTo>
                    <a:pt x="267" y="4354"/>
                    <a:pt x="267" y="4377"/>
                    <a:pt x="267" y="4388"/>
                  </a:cubicBezTo>
                  <a:cubicBezTo>
                    <a:pt x="267" y="4679"/>
                    <a:pt x="255" y="4969"/>
                    <a:pt x="290" y="5248"/>
                  </a:cubicBezTo>
                  <a:cubicBezTo>
                    <a:pt x="313" y="5607"/>
                    <a:pt x="372" y="5956"/>
                    <a:pt x="418" y="6304"/>
                  </a:cubicBezTo>
                  <a:cubicBezTo>
                    <a:pt x="430" y="6501"/>
                    <a:pt x="441" y="6699"/>
                    <a:pt x="441" y="6884"/>
                  </a:cubicBezTo>
                  <a:cubicBezTo>
                    <a:pt x="441" y="7140"/>
                    <a:pt x="464" y="7384"/>
                    <a:pt x="488" y="7616"/>
                  </a:cubicBezTo>
                  <a:cubicBezTo>
                    <a:pt x="546" y="8034"/>
                    <a:pt x="580" y="8440"/>
                    <a:pt x="615" y="8858"/>
                  </a:cubicBezTo>
                  <a:lnTo>
                    <a:pt x="662" y="9253"/>
                  </a:lnTo>
                  <a:cubicBezTo>
                    <a:pt x="720" y="9659"/>
                    <a:pt x="882" y="10042"/>
                    <a:pt x="882" y="10460"/>
                  </a:cubicBezTo>
                  <a:cubicBezTo>
                    <a:pt x="882" y="10472"/>
                    <a:pt x="882" y="10506"/>
                    <a:pt x="894" y="10518"/>
                  </a:cubicBezTo>
                  <a:cubicBezTo>
                    <a:pt x="998" y="10750"/>
                    <a:pt x="929" y="11029"/>
                    <a:pt x="1045" y="11261"/>
                  </a:cubicBezTo>
                  <a:cubicBezTo>
                    <a:pt x="1022" y="11447"/>
                    <a:pt x="1103" y="11586"/>
                    <a:pt x="1196" y="11760"/>
                  </a:cubicBezTo>
                  <a:cubicBezTo>
                    <a:pt x="1312" y="11795"/>
                    <a:pt x="1451" y="11807"/>
                    <a:pt x="1567" y="11853"/>
                  </a:cubicBezTo>
                  <a:cubicBezTo>
                    <a:pt x="1718" y="11911"/>
                    <a:pt x="1916" y="11900"/>
                    <a:pt x="2066" y="11934"/>
                  </a:cubicBezTo>
                  <a:cubicBezTo>
                    <a:pt x="2241" y="11981"/>
                    <a:pt x="2415" y="11981"/>
                    <a:pt x="2577" y="11992"/>
                  </a:cubicBezTo>
                  <a:cubicBezTo>
                    <a:pt x="2705" y="11992"/>
                    <a:pt x="2844" y="11992"/>
                    <a:pt x="2972" y="12039"/>
                  </a:cubicBezTo>
                  <a:cubicBezTo>
                    <a:pt x="3088" y="12074"/>
                    <a:pt x="3193" y="12085"/>
                    <a:pt x="3309" y="12085"/>
                  </a:cubicBezTo>
                  <a:lnTo>
                    <a:pt x="4655" y="12085"/>
                  </a:lnTo>
                  <a:cubicBezTo>
                    <a:pt x="4725" y="12085"/>
                    <a:pt x="4795" y="12097"/>
                    <a:pt x="4876" y="12074"/>
                  </a:cubicBezTo>
                  <a:cubicBezTo>
                    <a:pt x="5062" y="11981"/>
                    <a:pt x="5247" y="11992"/>
                    <a:pt x="5433" y="11992"/>
                  </a:cubicBezTo>
                  <a:cubicBezTo>
                    <a:pt x="5514" y="11992"/>
                    <a:pt x="5584" y="12016"/>
                    <a:pt x="5654" y="11981"/>
                  </a:cubicBezTo>
                  <a:cubicBezTo>
                    <a:pt x="5805" y="11911"/>
                    <a:pt x="5956" y="11923"/>
                    <a:pt x="6107" y="11923"/>
                  </a:cubicBezTo>
                  <a:cubicBezTo>
                    <a:pt x="6165" y="11923"/>
                    <a:pt x="6223" y="11923"/>
                    <a:pt x="6246" y="11911"/>
                  </a:cubicBezTo>
                  <a:cubicBezTo>
                    <a:pt x="6420" y="11818"/>
                    <a:pt x="6617" y="11842"/>
                    <a:pt x="6791" y="11842"/>
                  </a:cubicBezTo>
                  <a:cubicBezTo>
                    <a:pt x="7082" y="11842"/>
                    <a:pt x="7349" y="11842"/>
                    <a:pt x="7639" y="11818"/>
                  </a:cubicBezTo>
                  <a:cubicBezTo>
                    <a:pt x="7732" y="11818"/>
                    <a:pt x="7813" y="11818"/>
                    <a:pt x="7894" y="11795"/>
                  </a:cubicBezTo>
                  <a:cubicBezTo>
                    <a:pt x="8022" y="11737"/>
                    <a:pt x="8150" y="11737"/>
                    <a:pt x="8277" y="11737"/>
                  </a:cubicBezTo>
                  <a:cubicBezTo>
                    <a:pt x="8486" y="11737"/>
                    <a:pt x="8672" y="11644"/>
                    <a:pt x="8881" y="11586"/>
                  </a:cubicBezTo>
                  <a:cubicBezTo>
                    <a:pt x="8881" y="11447"/>
                    <a:pt x="8893" y="11296"/>
                    <a:pt x="8893" y="11157"/>
                  </a:cubicBezTo>
                  <a:cubicBezTo>
                    <a:pt x="8893" y="11029"/>
                    <a:pt x="8893" y="10890"/>
                    <a:pt x="8928" y="10762"/>
                  </a:cubicBezTo>
                  <a:cubicBezTo>
                    <a:pt x="8951" y="10623"/>
                    <a:pt x="8904" y="10483"/>
                    <a:pt x="8881" y="10344"/>
                  </a:cubicBezTo>
                  <a:cubicBezTo>
                    <a:pt x="8870" y="10286"/>
                    <a:pt x="8881" y="10228"/>
                    <a:pt x="8881" y="10158"/>
                  </a:cubicBezTo>
                  <a:lnTo>
                    <a:pt x="8881" y="9543"/>
                  </a:lnTo>
                  <a:cubicBezTo>
                    <a:pt x="8881" y="9473"/>
                    <a:pt x="8893" y="9404"/>
                    <a:pt x="8870" y="9322"/>
                  </a:cubicBezTo>
                  <a:cubicBezTo>
                    <a:pt x="8765" y="9079"/>
                    <a:pt x="8788" y="8823"/>
                    <a:pt x="8788" y="8568"/>
                  </a:cubicBezTo>
                  <a:cubicBezTo>
                    <a:pt x="8788" y="8324"/>
                    <a:pt x="8823" y="8080"/>
                    <a:pt x="8730" y="7848"/>
                  </a:cubicBezTo>
                  <a:cubicBezTo>
                    <a:pt x="8707" y="7790"/>
                    <a:pt x="8719" y="7697"/>
                    <a:pt x="8719" y="7627"/>
                  </a:cubicBezTo>
                  <a:lnTo>
                    <a:pt x="8719" y="7082"/>
                  </a:lnTo>
                  <a:cubicBezTo>
                    <a:pt x="8719" y="7001"/>
                    <a:pt x="8730" y="6931"/>
                    <a:pt x="8707" y="6861"/>
                  </a:cubicBezTo>
                  <a:cubicBezTo>
                    <a:pt x="8614" y="6652"/>
                    <a:pt x="8649" y="6455"/>
                    <a:pt x="8637" y="6246"/>
                  </a:cubicBezTo>
                  <a:cubicBezTo>
                    <a:pt x="8637" y="6014"/>
                    <a:pt x="8661" y="5782"/>
                    <a:pt x="8556" y="5549"/>
                  </a:cubicBezTo>
                  <a:cubicBezTo>
                    <a:pt x="8533" y="5480"/>
                    <a:pt x="8544" y="5398"/>
                    <a:pt x="8544" y="5306"/>
                  </a:cubicBezTo>
                  <a:lnTo>
                    <a:pt x="8544" y="4121"/>
                  </a:lnTo>
                  <a:cubicBezTo>
                    <a:pt x="8544" y="4017"/>
                    <a:pt x="8556" y="3912"/>
                    <a:pt x="8521" y="3808"/>
                  </a:cubicBezTo>
                  <a:cubicBezTo>
                    <a:pt x="8463" y="3634"/>
                    <a:pt x="8463" y="3460"/>
                    <a:pt x="8463" y="3286"/>
                  </a:cubicBezTo>
                  <a:cubicBezTo>
                    <a:pt x="8463" y="3204"/>
                    <a:pt x="8463" y="3135"/>
                    <a:pt x="8440" y="3042"/>
                  </a:cubicBezTo>
                  <a:cubicBezTo>
                    <a:pt x="8370" y="2577"/>
                    <a:pt x="8301" y="2113"/>
                    <a:pt x="8208" y="1649"/>
                  </a:cubicBezTo>
                  <a:cubicBezTo>
                    <a:pt x="8185" y="1521"/>
                    <a:pt x="8138" y="1393"/>
                    <a:pt x="8127" y="1254"/>
                  </a:cubicBezTo>
                  <a:cubicBezTo>
                    <a:pt x="8103" y="1080"/>
                    <a:pt x="8080" y="941"/>
                    <a:pt x="7987" y="813"/>
                  </a:cubicBezTo>
                  <a:cubicBezTo>
                    <a:pt x="7848" y="720"/>
                    <a:pt x="7697" y="697"/>
                    <a:pt x="7546" y="697"/>
                  </a:cubicBezTo>
                  <a:cubicBezTo>
                    <a:pt x="6966" y="697"/>
                    <a:pt x="6385" y="674"/>
                    <a:pt x="5805" y="674"/>
                  </a:cubicBezTo>
                  <a:cubicBezTo>
                    <a:pt x="5781" y="674"/>
                    <a:pt x="5770" y="697"/>
                    <a:pt x="5723" y="708"/>
                  </a:cubicBezTo>
                  <a:cubicBezTo>
                    <a:pt x="5712" y="848"/>
                    <a:pt x="5689" y="999"/>
                    <a:pt x="5758" y="1161"/>
                  </a:cubicBezTo>
                  <a:lnTo>
                    <a:pt x="6095" y="1161"/>
                  </a:lnTo>
                  <a:cubicBezTo>
                    <a:pt x="6281" y="1138"/>
                    <a:pt x="6455" y="1196"/>
                    <a:pt x="6594" y="1347"/>
                  </a:cubicBezTo>
                  <a:cubicBezTo>
                    <a:pt x="6617" y="1486"/>
                    <a:pt x="6629" y="1649"/>
                    <a:pt x="6641" y="1823"/>
                  </a:cubicBezTo>
                  <a:cubicBezTo>
                    <a:pt x="6733" y="1823"/>
                    <a:pt x="6803" y="1834"/>
                    <a:pt x="6873" y="1834"/>
                  </a:cubicBezTo>
                  <a:cubicBezTo>
                    <a:pt x="7058" y="1823"/>
                    <a:pt x="7233" y="1869"/>
                    <a:pt x="7407" y="1939"/>
                  </a:cubicBezTo>
                  <a:cubicBezTo>
                    <a:pt x="7500" y="1974"/>
                    <a:pt x="7546" y="2032"/>
                    <a:pt x="7558" y="2113"/>
                  </a:cubicBezTo>
                  <a:lnTo>
                    <a:pt x="7558" y="2229"/>
                  </a:lnTo>
                  <a:cubicBezTo>
                    <a:pt x="7558" y="2496"/>
                    <a:pt x="7523" y="2763"/>
                    <a:pt x="7627" y="3019"/>
                  </a:cubicBezTo>
                  <a:cubicBezTo>
                    <a:pt x="7651" y="3042"/>
                    <a:pt x="7627" y="3100"/>
                    <a:pt x="7627" y="3135"/>
                  </a:cubicBezTo>
                  <a:cubicBezTo>
                    <a:pt x="7627" y="3367"/>
                    <a:pt x="7616" y="3599"/>
                    <a:pt x="7697" y="3831"/>
                  </a:cubicBezTo>
                  <a:cubicBezTo>
                    <a:pt x="7720" y="3866"/>
                    <a:pt x="7697" y="3924"/>
                    <a:pt x="7720" y="3971"/>
                  </a:cubicBezTo>
                  <a:cubicBezTo>
                    <a:pt x="7720" y="4029"/>
                    <a:pt x="7720" y="4098"/>
                    <a:pt x="7743" y="4145"/>
                  </a:cubicBezTo>
                  <a:cubicBezTo>
                    <a:pt x="7825" y="4307"/>
                    <a:pt x="7836" y="4481"/>
                    <a:pt x="7801" y="4655"/>
                  </a:cubicBezTo>
                  <a:cubicBezTo>
                    <a:pt x="7778" y="4957"/>
                    <a:pt x="7906" y="5248"/>
                    <a:pt x="7906" y="5573"/>
                  </a:cubicBezTo>
                  <a:cubicBezTo>
                    <a:pt x="7976" y="5712"/>
                    <a:pt x="7999" y="5886"/>
                    <a:pt x="7976" y="6049"/>
                  </a:cubicBezTo>
                  <a:cubicBezTo>
                    <a:pt x="7976" y="6095"/>
                    <a:pt x="7976" y="6153"/>
                    <a:pt x="8010" y="6188"/>
                  </a:cubicBezTo>
                  <a:cubicBezTo>
                    <a:pt x="8068" y="6327"/>
                    <a:pt x="8068" y="6466"/>
                    <a:pt x="8068" y="6617"/>
                  </a:cubicBezTo>
                  <a:cubicBezTo>
                    <a:pt x="8068" y="6733"/>
                    <a:pt x="8034" y="6873"/>
                    <a:pt x="8080" y="6977"/>
                  </a:cubicBezTo>
                  <a:cubicBezTo>
                    <a:pt x="8173" y="7221"/>
                    <a:pt x="8138" y="7453"/>
                    <a:pt x="8150" y="7697"/>
                  </a:cubicBezTo>
                  <a:cubicBezTo>
                    <a:pt x="8150" y="7802"/>
                    <a:pt x="8127" y="7918"/>
                    <a:pt x="8173" y="8011"/>
                  </a:cubicBezTo>
                  <a:cubicBezTo>
                    <a:pt x="8289" y="8254"/>
                    <a:pt x="8243" y="8510"/>
                    <a:pt x="8243" y="8765"/>
                  </a:cubicBezTo>
                  <a:cubicBezTo>
                    <a:pt x="8243" y="8858"/>
                    <a:pt x="8231" y="8974"/>
                    <a:pt x="8254" y="9067"/>
                  </a:cubicBezTo>
                  <a:cubicBezTo>
                    <a:pt x="8324" y="9229"/>
                    <a:pt x="8301" y="9380"/>
                    <a:pt x="8289" y="9543"/>
                  </a:cubicBezTo>
                  <a:lnTo>
                    <a:pt x="8243" y="9938"/>
                  </a:lnTo>
                  <a:cubicBezTo>
                    <a:pt x="8312" y="10239"/>
                    <a:pt x="8301" y="10495"/>
                    <a:pt x="8289" y="10750"/>
                  </a:cubicBezTo>
                  <a:close/>
                  <a:moveTo>
                    <a:pt x="2682" y="581"/>
                  </a:moveTo>
                  <a:cubicBezTo>
                    <a:pt x="2612" y="906"/>
                    <a:pt x="2612" y="1451"/>
                    <a:pt x="2670" y="1707"/>
                  </a:cubicBezTo>
                  <a:cubicBezTo>
                    <a:pt x="2902" y="1707"/>
                    <a:pt x="3135" y="1753"/>
                    <a:pt x="3355" y="1672"/>
                  </a:cubicBezTo>
                  <a:cubicBezTo>
                    <a:pt x="3425" y="1637"/>
                    <a:pt x="3506" y="1637"/>
                    <a:pt x="3599" y="1637"/>
                  </a:cubicBezTo>
                  <a:cubicBezTo>
                    <a:pt x="3831" y="1602"/>
                    <a:pt x="4063" y="1602"/>
                    <a:pt x="4295" y="1533"/>
                  </a:cubicBezTo>
                  <a:cubicBezTo>
                    <a:pt x="4481" y="1475"/>
                    <a:pt x="4655" y="1475"/>
                    <a:pt x="4829" y="1463"/>
                  </a:cubicBezTo>
                  <a:cubicBezTo>
                    <a:pt x="5015" y="1463"/>
                    <a:pt x="5189" y="1486"/>
                    <a:pt x="5364" y="1451"/>
                  </a:cubicBezTo>
                  <a:cubicBezTo>
                    <a:pt x="5410" y="1347"/>
                    <a:pt x="5456" y="1254"/>
                    <a:pt x="5503" y="1173"/>
                  </a:cubicBezTo>
                  <a:cubicBezTo>
                    <a:pt x="5456" y="1045"/>
                    <a:pt x="5422" y="906"/>
                    <a:pt x="5480" y="755"/>
                  </a:cubicBezTo>
                  <a:cubicBezTo>
                    <a:pt x="5526" y="639"/>
                    <a:pt x="5514" y="488"/>
                    <a:pt x="5468" y="360"/>
                  </a:cubicBezTo>
                  <a:cubicBezTo>
                    <a:pt x="5422" y="348"/>
                    <a:pt x="5387" y="325"/>
                    <a:pt x="5352" y="325"/>
                  </a:cubicBezTo>
                  <a:cubicBezTo>
                    <a:pt x="5015" y="325"/>
                    <a:pt x="4702" y="348"/>
                    <a:pt x="4365" y="314"/>
                  </a:cubicBezTo>
                  <a:cubicBezTo>
                    <a:pt x="4028" y="290"/>
                    <a:pt x="3703" y="418"/>
                    <a:pt x="3367" y="372"/>
                  </a:cubicBezTo>
                  <a:cubicBezTo>
                    <a:pt x="3332" y="372"/>
                    <a:pt x="3309" y="406"/>
                    <a:pt x="3274" y="418"/>
                  </a:cubicBezTo>
                  <a:cubicBezTo>
                    <a:pt x="3239" y="430"/>
                    <a:pt x="3193" y="465"/>
                    <a:pt x="3135" y="476"/>
                  </a:cubicBezTo>
                  <a:cubicBezTo>
                    <a:pt x="3007" y="488"/>
                    <a:pt x="2856" y="534"/>
                    <a:pt x="2682" y="581"/>
                  </a:cubicBezTo>
                  <a:close/>
                  <a:moveTo>
                    <a:pt x="1916" y="2450"/>
                  </a:moveTo>
                  <a:cubicBezTo>
                    <a:pt x="2020" y="2461"/>
                    <a:pt x="2090" y="2461"/>
                    <a:pt x="2171" y="2461"/>
                  </a:cubicBezTo>
                  <a:lnTo>
                    <a:pt x="3135" y="2461"/>
                  </a:lnTo>
                  <a:cubicBezTo>
                    <a:pt x="3309" y="2461"/>
                    <a:pt x="3483" y="2485"/>
                    <a:pt x="3645" y="2403"/>
                  </a:cubicBezTo>
                  <a:cubicBezTo>
                    <a:pt x="3703" y="2380"/>
                    <a:pt x="3761" y="2380"/>
                    <a:pt x="3819" y="2392"/>
                  </a:cubicBezTo>
                  <a:cubicBezTo>
                    <a:pt x="4133" y="2438"/>
                    <a:pt x="4435" y="2276"/>
                    <a:pt x="4760" y="2287"/>
                  </a:cubicBezTo>
                  <a:cubicBezTo>
                    <a:pt x="4946" y="2206"/>
                    <a:pt x="5131" y="2229"/>
                    <a:pt x="5329" y="2218"/>
                  </a:cubicBezTo>
                  <a:cubicBezTo>
                    <a:pt x="5410" y="2218"/>
                    <a:pt x="5514" y="2218"/>
                    <a:pt x="5596" y="2171"/>
                  </a:cubicBezTo>
                  <a:cubicBezTo>
                    <a:pt x="5712" y="2136"/>
                    <a:pt x="5828" y="2113"/>
                    <a:pt x="5967" y="2113"/>
                  </a:cubicBezTo>
                  <a:cubicBezTo>
                    <a:pt x="6083" y="2113"/>
                    <a:pt x="6211" y="2136"/>
                    <a:pt x="6315" y="2090"/>
                  </a:cubicBezTo>
                  <a:cubicBezTo>
                    <a:pt x="6408" y="1927"/>
                    <a:pt x="6443" y="1776"/>
                    <a:pt x="6432" y="1614"/>
                  </a:cubicBezTo>
                  <a:cubicBezTo>
                    <a:pt x="6408" y="1521"/>
                    <a:pt x="6374" y="1475"/>
                    <a:pt x="6292" y="1475"/>
                  </a:cubicBezTo>
                  <a:lnTo>
                    <a:pt x="5816" y="1475"/>
                  </a:lnTo>
                  <a:cubicBezTo>
                    <a:pt x="5700" y="1730"/>
                    <a:pt x="5700" y="1730"/>
                    <a:pt x="5468" y="1730"/>
                  </a:cubicBezTo>
                  <a:lnTo>
                    <a:pt x="5189" y="1730"/>
                  </a:lnTo>
                  <a:cubicBezTo>
                    <a:pt x="4899" y="1742"/>
                    <a:pt x="4632" y="1683"/>
                    <a:pt x="4354" y="1800"/>
                  </a:cubicBezTo>
                  <a:cubicBezTo>
                    <a:pt x="4307" y="1811"/>
                    <a:pt x="4249" y="1800"/>
                    <a:pt x="4203" y="1811"/>
                  </a:cubicBezTo>
                  <a:cubicBezTo>
                    <a:pt x="4145" y="1811"/>
                    <a:pt x="4075" y="1823"/>
                    <a:pt x="4028" y="1846"/>
                  </a:cubicBezTo>
                  <a:cubicBezTo>
                    <a:pt x="3901" y="1904"/>
                    <a:pt x="3773" y="1904"/>
                    <a:pt x="3645" y="1904"/>
                  </a:cubicBezTo>
                  <a:cubicBezTo>
                    <a:pt x="3587" y="1904"/>
                    <a:pt x="3506" y="1904"/>
                    <a:pt x="3448" y="1916"/>
                  </a:cubicBezTo>
                  <a:cubicBezTo>
                    <a:pt x="3135" y="2032"/>
                    <a:pt x="2798" y="1962"/>
                    <a:pt x="2484" y="1974"/>
                  </a:cubicBezTo>
                  <a:cubicBezTo>
                    <a:pt x="2403" y="1974"/>
                    <a:pt x="2345" y="1927"/>
                    <a:pt x="2322" y="1858"/>
                  </a:cubicBezTo>
                  <a:cubicBezTo>
                    <a:pt x="2310" y="1811"/>
                    <a:pt x="2275" y="1765"/>
                    <a:pt x="2264" y="1742"/>
                  </a:cubicBezTo>
                  <a:cubicBezTo>
                    <a:pt x="2101" y="1695"/>
                    <a:pt x="1997" y="1742"/>
                    <a:pt x="1904" y="1858"/>
                  </a:cubicBezTo>
                  <a:cubicBezTo>
                    <a:pt x="1881" y="2032"/>
                    <a:pt x="1869" y="2218"/>
                    <a:pt x="1916" y="2450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25"/>
            <p:cNvSpPr/>
            <p:nvPr/>
          </p:nvSpPr>
          <p:spPr>
            <a:xfrm>
              <a:off x="3005750" y="3695225"/>
              <a:ext cx="44725" cy="62725"/>
            </a:xfrm>
            <a:custGeom>
              <a:avLst/>
              <a:gdLst/>
              <a:ahLst/>
              <a:cxnLst/>
              <a:rect l="l" t="t" r="r" b="b"/>
              <a:pathLst>
                <a:path w="1789" h="2509" extrusionOk="0">
                  <a:moveTo>
                    <a:pt x="24" y="930"/>
                  </a:moveTo>
                  <a:lnTo>
                    <a:pt x="24" y="465"/>
                  </a:lnTo>
                  <a:cubicBezTo>
                    <a:pt x="24" y="361"/>
                    <a:pt x="47" y="291"/>
                    <a:pt x="105" y="198"/>
                  </a:cubicBezTo>
                  <a:cubicBezTo>
                    <a:pt x="163" y="129"/>
                    <a:pt x="221" y="82"/>
                    <a:pt x="314" y="82"/>
                  </a:cubicBezTo>
                  <a:cubicBezTo>
                    <a:pt x="442" y="82"/>
                    <a:pt x="570" y="47"/>
                    <a:pt x="697" y="24"/>
                  </a:cubicBezTo>
                  <a:cubicBezTo>
                    <a:pt x="964" y="1"/>
                    <a:pt x="1220" y="13"/>
                    <a:pt x="1498" y="13"/>
                  </a:cubicBezTo>
                  <a:cubicBezTo>
                    <a:pt x="1591" y="13"/>
                    <a:pt x="1614" y="82"/>
                    <a:pt x="1626" y="163"/>
                  </a:cubicBezTo>
                  <a:cubicBezTo>
                    <a:pt x="1626" y="233"/>
                    <a:pt x="1649" y="303"/>
                    <a:pt x="1649" y="372"/>
                  </a:cubicBezTo>
                  <a:lnTo>
                    <a:pt x="1649" y="1115"/>
                  </a:lnTo>
                  <a:cubicBezTo>
                    <a:pt x="1649" y="1185"/>
                    <a:pt x="1626" y="1266"/>
                    <a:pt x="1673" y="1336"/>
                  </a:cubicBezTo>
                  <a:cubicBezTo>
                    <a:pt x="1789" y="1557"/>
                    <a:pt x="1731" y="1766"/>
                    <a:pt x="1742" y="1998"/>
                  </a:cubicBezTo>
                  <a:cubicBezTo>
                    <a:pt x="1742" y="2091"/>
                    <a:pt x="1719" y="2160"/>
                    <a:pt x="1649" y="2207"/>
                  </a:cubicBezTo>
                  <a:cubicBezTo>
                    <a:pt x="1487" y="2311"/>
                    <a:pt x="1324" y="2427"/>
                    <a:pt x="1127" y="2392"/>
                  </a:cubicBezTo>
                  <a:cubicBezTo>
                    <a:pt x="1080" y="2392"/>
                    <a:pt x="1034" y="2392"/>
                    <a:pt x="1011" y="2404"/>
                  </a:cubicBezTo>
                  <a:cubicBezTo>
                    <a:pt x="813" y="2509"/>
                    <a:pt x="628" y="2462"/>
                    <a:pt x="442" y="2462"/>
                  </a:cubicBezTo>
                  <a:cubicBezTo>
                    <a:pt x="291" y="2462"/>
                    <a:pt x="268" y="2427"/>
                    <a:pt x="221" y="2265"/>
                  </a:cubicBezTo>
                  <a:cubicBezTo>
                    <a:pt x="163" y="2079"/>
                    <a:pt x="152" y="1858"/>
                    <a:pt x="105" y="1673"/>
                  </a:cubicBezTo>
                  <a:cubicBezTo>
                    <a:pt x="59" y="1475"/>
                    <a:pt x="47" y="1301"/>
                    <a:pt x="47" y="1127"/>
                  </a:cubicBezTo>
                  <a:cubicBezTo>
                    <a:pt x="1" y="1069"/>
                    <a:pt x="1" y="999"/>
                    <a:pt x="24" y="930"/>
                  </a:cubicBezTo>
                  <a:cubicBezTo>
                    <a:pt x="1" y="930"/>
                    <a:pt x="24" y="930"/>
                    <a:pt x="24" y="930"/>
                  </a:cubicBezTo>
                  <a:close/>
                  <a:moveTo>
                    <a:pt x="1371" y="303"/>
                  </a:moveTo>
                  <a:cubicBezTo>
                    <a:pt x="988" y="198"/>
                    <a:pt x="663" y="338"/>
                    <a:pt x="326" y="361"/>
                  </a:cubicBezTo>
                  <a:cubicBezTo>
                    <a:pt x="291" y="535"/>
                    <a:pt x="279" y="1324"/>
                    <a:pt x="303" y="1440"/>
                  </a:cubicBezTo>
                  <a:cubicBezTo>
                    <a:pt x="303" y="1452"/>
                    <a:pt x="326" y="1475"/>
                    <a:pt x="326" y="1487"/>
                  </a:cubicBezTo>
                  <a:cubicBezTo>
                    <a:pt x="384" y="1603"/>
                    <a:pt x="395" y="1731"/>
                    <a:pt x="384" y="1858"/>
                  </a:cubicBezTo>
                  <a:cubicBezTo>
                    <a:pt x="384" y="1986"/>
                    <a:pt x="407" y="2091"/>
                    <a:pt x="512" y="2207"/>
                  </a:cubicBezTo>
                  <a:cubicBezTo>
                    <a:pt x="593" y="2183"/>
                    <a:pt x="697" y="2172"/>
                    <a:pt x="802" y="2160"/>
                  </a:cubicBezTo>
                  <a:cubicBezTo>
                    <a:pt x="871" y="2149"/>
                    <a:pt x="941" y="2114"/>
                    <a:pt x="999" y="2114"/>
                  </a:cubicBezTo>
                  <a:cubicBezTo>
                    <a:pt x="1162" y="2114"/>
                    <a:pt x="1289" y="2056"/>
                    <a:pt x="1429" y="1940"/>
                  </a:cubicBezTo>
                  <a:cubicBezTo>
                    <a:pt x="1429" y="1812"/>
                    <a:pt x="1452" y="1673"/>
                    <a:pt x="1405" y="1545"/>
                  </a:cubicBezTo>
                  <a:cubicBezTo>
                    <a:pt x="1347" y="1394"/>
                    <a:pt x="1347" y="1231"/>
                    <a:pt x="1347" y="1069"/>
                  </a:cubicBezTo>
                  <a:cubicBezTo>
                    <a:pt x="1371" y="825"/>
                    <a:pt x="1371" y="581"/>
                    <a:pt x="1371" y="303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25"/>
            <p:cNvSpPr/>
            <p:nvPr/>
          </p:nvSpPr>
          <p:spPr>
            <a:xfrm>
              <a:off x="3028975" y="3841800"/>
              <a:ext cx="104500" cy="10775"/>
            </a:xfrm>
            <a:custGeom>
              <a:avLst/>
              <a:gdLst/>
              <a:ahLst/>
              <a:cxnLst/>
              <a:rect l="l" t="t" r="r" b="b"/>
              <a:pathLst>
                <a:path w="4180" h="431" extrusionOk="0">
                  <a:moveTo>
                    <a:pt x="4157" y="1"/>
                  </a:moveTo>
                  <a:cubicBezTo>
                    <a:pt x="4180" y="128"/>
                    <a:pt x="4110" y="186"/>
                    <a:pt x="4029" y="221"/>
                  </a:cubicBezTo>
                  <a:cubicBezTo>
                    <a:pt x="3936" y="233"/>
                    <a:pt x="3832" y="233"/>
                    <a:pt x="3750" y="233"/>
                  </a:cubicBezTo>
                  <a:cubicBezTo>
                    <a:pt x="3576" y="233"/>
                    <a:pt x="3402" y="233"/>
                    <a:pt x="3228" y="291"/>
                  </a:cubicBezTo>
                  <a:cubicBezTo>
                    <a:pt x="3123" y="314"/>
                    <a:pt x="3019" y="314"/>
                    <a:pt x="2926" y="314"/>
                  </a:cubicBezTo>
                  <a:lnTo>
                    <a:pt x="2067" y="314"/>
                  </a:lnTo>
                  <a:cubicBezTo>
                    <a:pt x="1916" y="314"/>
                    <a:pt x="1765" y="337"/>
                    <a:pt x="1614" y="372"/>
                  </a:cubicBezTo>
                  <a:cubicBezTo>
                    <a:pt x="1394" y="430"/>
                    <a:pt x="1161" y="430"/>
                    <a:pt x="964" y="302"/>
                  </a:cubicBezTo>
                  <a:cubicBezTo>
                    <a:pt x="813" y="198"/>
                    <a:pt x="662" y="198"/>
                    <a:pt x="500" y="279"/>
                  </a:cubicBezTo>
                  <a:cubicBezTo>
                    <a:pt x="372" y="337"/>
                    <a:pt x="233" y="337"/>
                    <a:pt x="105" y="291"/>
                  </a:cubicBezTo>
                  <a:cubicBezTo>
                    <a:pt x="70" y="279"/>
                    <a:pt x="47" y="244"/>
                    <a:pt x="1" y="221"/>
                  </a:cubicBezTo>
                  <a:cubicBezTo>
                    <a:pt x="35" y="186"/>
                    <a:pt x="47" y="140"/>
                    <a:pt x="59" y="140"/>
                  </a:cubicBezTo>
                  <a:cubicBezTo>
                    <a:pt x="268" y="105"/>
                    <a:pt x="453" y="59"/>
                    <a:pt x="651" y="24"/>
                  </a:cubicBezTo>
                  <a:cubicBezTo>
                    <a:pt x="802" y="12"/>
                    <a:pt x="941" y="24"/>
                    <a:pt x="1080" y="105"/>
                  </a:cubicBezTo>
                  <a:cubicBezTo>
                    <a:pt x="1254" y="198"/>
                    <a:pt x="1428" y="221"/>
                    <a:pt x="1603" y="128"/>
                  </a:cubicBezTo>
                  <a:cubicBezTo>
                    <a:pt x="1684" y="105"/>
                    <a:pt x="1777" y="82"/>
                    <a:pt x="1870" y="82"/>
                  </a:cubicBezTo>
                  <a:cubicBezTo>
                    <a:pt x="2160" y="82"/>
                    <a:pt x="2438" y="82"/>
                    <a:pt x="2729" y="70"/>
                  </a:cubicBezTo>
                  <a:cubicBezTo>
                    <a:pt x="2938" y="70"/>
                    <a:pt x="3135" y="82"/>
                    <a:pt x="3344" y="12"/>
                  </a:cubicBezTo>
                  <a:cubicBezTo>
                    <a:pt x="3402" y="1"/>
                    <a:pt x="3460" y="1"/>
                    <a:pt x="3530" y="1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25"/>
            <p:cNvSpPr/>
            <p:nvPr/>
          </p:nvSpPr>
          <p:spPr>
            <a:xfrm>
              <a:off x="3025775" y="3805825"/>
              <a:ext cx="108300" cy="13950"/>
            </a:xfrm>
            <a:custGeom>
              <a:avLst/>
              <a:gdLst/>
              <a:ahLst/>
              <a:cxnLst/>
              <a:rect l="l" t="t" r="r" b="b"/>
              <a:pathLst>
                <a:path w="4332" h="558" extrusionOk="0">
                  <a:moveTo>
                    <a:pt x="1429" y="267"/>
                  </a:moveTo>
                  <a:lnTo>
                    <a:pt x="1928" y="267"/>
                  </a:lnTo>
                  <a:cubicBezTo>
                    <a:pt x="2067" y="267"/>
                    <a:pt x="2195" y="244"/>
                    <a:pt x="2323" y="221"/>
                  </a:cubicBezTo>
                  <a:cubicBezTo>
                    <a:pt x="2474" y="174"/>
                    <a:pt x="2625" y="163"/>
                    <a:pt x="2775" y="174"/>
                  </a:cubicBezTo>
                  <a:cubicBezTo>
                    <a:pt x="3054" y="174"/>
                    <a:pt x="3298" y="105"/>
                    <a:pt x="3553" y="58"/>
                  </a:cubicBezTo>
                  <a:cubicBezTo>
                    <a:pt x="3762" y="12"/>
                    <a:pt x="3983" y="12"/>
                    <a:pt x="4192" y="0"/>
                  </a:cubicBezTo>
                  <a:cubicBezTo>
                    <a:pt x="4227" y="0"/>
                    <a:pt x="4273" y="12"/>
                    <a:pt x="4285" y="35"/>
                  </a:cubicBezTo>
                  <a:cubicBezTo>
                    <a:pt x="4308" y="58"/>
                    <a:pt x="4331" y="105"/>
                    <a:pt x="4331" y="128"/>
                  </a:cubicBezTo>
                  <a:cubicBezTo>
                    <a:pt x="4331" y="163"/>
                    <a:pt x="4296" y="186"/>
                    <a:pt x="4273" y="186"/>
                  </a:cubicBezTo>
                  <a:cubicBezTo>
                    <a:pt x="4192" y="209"/>
                    <a:pt x="4122" y="221"/>
                    <a:pt x="4052" y="209"/>
                  </a:cubicBezTo>
                  <a:cubicBezTo>
                    <a:pt x="3809" y="163"/>
                    <a:pt x="3576" y="221"/>
                    <a:pt x="3356" y="302"/>
                  </a:cubicBezTo>
                  <a:cubicBezTo>
                    <a:pt x="3147" y="383"/>
                    <a:pt x="2961" y="395"/>
                    <a:pt x="2764" y="383"/>
                  </a:cubicBezTo>
                  <a:cubicBezTo>
                    <a:pt x="2590" y="383"/>
                    <a:pt x="2416" y="348"/>
                    <a:pt x="2253" y="441"/>
                  </a:cubicBezTo>
                  <a:cubicBezTo>
                    <a:pt x="2195" y="464"/>
                    <a:pt x="2137" y="453"/>
                    <a:pt x="2079" y="453"/>
                  </a:cubicBezTo>
                  <a:lnTo>
                    <a:pt x="1220" y="453"/>
                  </a:lnTo>
                  <a:cubicBezTo>
                    <a:pt x="1022" y="453"/>
                    <a:pt x="813" y="453"/>
                    <a:pt x="616" y="511"/>
                  </a:cubicBezTo>
                  <a:cubicBezTo>
                    <a:pt x="477" y="557"/>
                    <a:pt x="337" y="534"/>
                    <a:pt x="187" y="534"/>
                  </a:cubicBezTo>
                  <a:cubicBezTo>
                    <a:pt x="152" y="534"/>
                    <a:pt x="94" y="511"/>
                    <a:pt x="47" y="476"/>
                  </a:cubicBezTo>
                  <a:cubicBezTo>
                    <a:pt x="1" y="453"/>
                    <a:pt x="12" y="360"/>
                    <a:pt x="59" y="348"/>
                  </a:cubicBezTo>
                  <a:cubicBezTo>
                    <a:pt x="94" y="337"/>
                    <a:pt x="117" y="325"/>
                    <a:pt x="152" y="325"/>
                  </a:cubicBezTo>
                  <a:cubicBezTo>
                    <a:pt x="581" y="348"/>
                    <a:pt x="1022" y="209"/>
                    <a:pt x="1429" y="267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25"/>
            <p:cNvSpPr/>
            <p:nvPr/>
          </p:nvSpPr>
          <p:spPr>
            <a:xfrm>
              <a:off x="3020275" y="3776800"/>
              <a:ext cx="113800" cy="15675"/>
            </a:xfrm>
            <a:custGeom>
              <a:avLst/>
              <a:gdLst/>
              <a:ahLst/>
              <a:cxnLst/>
              <a:rect l="l" t="t" r="r" b="b"/>
              <a:pathLst>
                <a:path w="4552" h="627" extrusionOk="0">
                  <a:moveTo>
                    <a:pt x="4551" y="174"/>
                  </a:moveTo>
                  <a:cubicBezTo>
                    <a:pt x="4400" y="279"/>
                    <a:pt x="4284" y="302"/>
                    <a:pt x="4156" y="209"/>
                  </a:cubicBezTo>
                  <a:cubicBezTo>
                    <a:pt x="4063" y="128"/>
                    <a:pt x="3947" y="128"/>
                    <a:pt x="3866" y="174"/>
                  </a:cubicBezTo>
                  <a:cubicBezTo>
                    <a:pt x="3657" y="290"/>
                    <a:pt x="3460" y="290"/>
                    <a:pt x="3239" y="279"/>
                  </a:cubicBezTo>
                  <a:cubicBezTo>
                    <a:pt x="2926" y="267"/>
                    <a:pt x="2636" y="337"/>
                    <a:pt x="2345" y="406"/>
                  </a:cubicBezTo>
                  <a:cubicBezTo>
                    <a:pt x="2229" y="441"/>
                    <a:pt x="2090" y="453"/>
                    <a:pt x="1974" y="453"/>
                  </a:cubicBezTo>
                  <a:cubicBezTo>
                    <a:pt x="1626" y="453"/>
                    <a:pt x="1277" y="453"/>
                    <a:pt x="929" y="441"/>
                  </a:cubicBezTo>
                  <a:cubicBezTo>
                    <a:pt x="778" y="441"/>
                    <a:pt x="616" y="418"/>
                    <a:pt x="465" y="534"/>
                  </a:cubicBezTo>
                  <a:cubicBezTo>
                    <a:pt x="349" y="627"/>
                    <a:pt x="198" y="627"/>
                    <a:pt x="58" y="581"/>
                  </a:cubicBezTo>
                  <a:cubicBezTo>
                    <a:pt x="35" y="581"/>
                    <a:pt x="23" y="534"/>
                    <a:pt x="0" y="523"/>
                  </a:cubicBezTo>
                  <a:cubicBezTo>
                    <a:pt x="0" y="499"/>
                    <a:pt x="23" y="464"/>
                    <a:pt x="47" y="453"/>
                  </a:cubicBezTo>
                  <a:cubicBezTo>
                    <a:pt x="82" y="441"/>
                    <a:pt x="105" y="418"/>
                    <a:pt x="140" y="418"/>
                  </a:cubicBezTo>
                  <a:cubicBezTo>
                    <a:pt x="267" y="418"/>
                    <a:pt x="395" y="395"/>
                    <a:pt x="511" y="302"/>
                  </a:cubicBezTo>
                  <a:cubicBezTo>
                    <a:pt x="557" y="279"/>
                    <a:pt x="627" y="267"/>
                    <a:pt x="685" y="267"/>
                  </a:cubicBezTo>
                  <a:cubicBezTo>
                    <a:pt x="1022" y="244"/>
                    <a:pt x="1359" y="232"/>
                    <a:pt x="1707" y="232"/>
                  </a:cubicBezTo>
                  <a:cubicBezTo>
                    <a:pt x="2009" y="232"/>
                    <a:pt x="2299" y="232"/>
                    <a:pt x="2577" y="151"/>
                  </a:cubicBezTo>
                  <a:cubicBezTo>
                    <a:pt x="2868" y="58"/>
                    <a:pt x="3158" y="70"/>
                    <a:pt x="3448" y="70"/>
                  </a:cubicBezTo>
                  <a:cubicBezTo>
                    <a:pt x="3588" y="70"/>
                    <a:pt x="3715" y="70"/>
                    <a:pt x="3866" y="47"/>
                  </a:cubicBezTo>
                  <a:cubicBezTo>
                    <a:pt x="4087" y="0"/>
                    <a:pt x="4296" y="35"/>
                    <a:pt x="4551" y="174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25"/>
            <p:cNvSpPr/>
            <p:nvPr/>
          </p:nvSpPr>
          <p:spPr>
            <a:xfrm>
              <a:off x="3060025" y="3695825"/>
              <a:ext cx="58650" cy="12200"/>
            </a:xfrm>
            <a:custGeom>
              <a:avLst/>
              <a:gdLst/>
              <a:ahLst/>
              <a:cxnLst/>
              <a:rect l="l" t="t" r="r" b="b"/>
              <a:pathLst>
                <a:path w="2346" h="488" extrusionOk="0">
                  <a:moveTo>
                    <a:pt x="929" y="395"/>
                  </a:moveTo>
                  <a:cubicBezTo>
                    <a:pt x="767" y="395"/>
                    <a:pt x="697" y="360"/>
                    <a:pt x="651" y="267"/>
                  </a:cubicBezTo>
                  <a:cubicBezTo>
                    <a:pt x="604" y="174"/>
                    <a:pt x="523" y="174"/>
                    <a:pt x="442" y="232"/>
                  </a:cubicBezTo>
                  <a:cubicBezTo>
                    <a:pt x="384" y="279"/>
                    <a:pt x="361" y="348"/>
                    <a:pt x="303" y="395"/>
                  </a:cubicBezTo>
                  <a:cubicBezTo>
                    <a:pt x="256" y="430"/>
                    <a:pt x="198" y="453"/>
                    <a:pt x="140" y="465"/>
                  </a:cubicBezTo>
                  <a:cubicBezTo>
                    <a:pt x="82" y="488"/>
                    <a:pt x="12" y="430"/>
                    <a:pt x="12" y="360"/>
                  </a:cubicBezTo>
                  <a:cubicBezTo>
                    <a:pt x="1" y="302"/>
                    <a:pt x="12" y="221"/>
                    <a:pt x="70" y="209"/>
                  </a:cubicBezTo>
                  <a:cubicBezTo>
                    <a:pt x="186" y="186"/>
                    <a:pt x="268" y="116"/>
                    <a:pt x="361" y="70"/>
                  </a:cubicBezTo>
                  <a:cubicBezTo>
                    <a:pt x="500" y="0"/>
                    <a:pt x="662" y="0"/>
                    <a:pt x="790" y="105"/>
                  </a:cubicBezTo>
                  <a:cubicBezTo>
                    <a:pt x="883" y="163"/>
                    <a:pt x="964" y="197"/>
                    <a:pt x="1080" y="151"/>
                  </a:cubicBezTo>
                  <a:cubicBezTo>
                    <a:pt x="1196" y="105"/>
                    <a:pt x="1313" y="116"/>
                    <a:pt x="1429" y="58"/>
                  </a:cubicBezTo>
                  <a:cubicBezTo>
                    <a:pt x="1510" y="12"/>
                    <a:pt x="1603" y="35"/>
                    <a:pt x="1707" y="35"/>
                  </a:cubicBezTo>
                  <a:cubicBezTo>
                    <a:pt x="1870" y="35"/>
                    <a:pt x="2009" y="35"/>
                    <a:pt x="2172" y="47"/>
                  </a:cubicBezTo>
                  <a:cubicBezTo>
                    <a:pt x="2276" y="47"/>
                    <a:pt x="2346" y="93"/>
                    <a:pt x="2334" y="151"/>
                  </a:cubicBezTo>
                  <a:cubicBezTo>
                    <a:pt x="2323" y="232"/>
                    <a:pt x="2241" y="221"/>
                    <a:pt x="2183" y="221"/>
                  </a:cubicBezTo>
                  <a:cubicBezTo>
                    <a:pt x="2067" y="221"/>
                    <a:pt x="1951" y="232"/>
                    <a:pt x="1858" y="221"/>
                  </a:cubicBezTo>
                  <a:cubicBezTo>
                    <a:pt x="1603" y="209"/>
                    <a:pt x="1371" y="267"/>
                    <a:pt x="1138" y="348"/>
                  </a:cubicBezTo>
                  <a:cubicBezTo>
                    <a:pt x="1057" y="372"/>
                    <a:pt x="953" y="383"/>
                    <a:pt x="929" y="395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25"/>
            <p:cNvSpPr/>
            <p:nvPr/>
          </p:nvSpPr>
          <p:spPr>
            <a:xfrm>
              <a:off x="3064675" y="3720200"/>
              <a:ext cx="56900" cy="13075"/>
            </a:xfrm>
            <a:custGeom>
              <a:avLst/>
              <a:gdLst/>
              <a:ahLst/>
              <a:cxnLst/>
              <a:rect l="l" t="t" r="r" b="b"/>
              <a:pathLst>
                <a:path w="2276" h="523" extrusionOk="0">
                  <a:moveTo>
                    <a:pt x="0" y="395"/>
                  </a:moveTo>
                  <a:cubicBezTo>
                    <a:pt x="59" y="209"/>
                    <a:pt x="59" y="209"/>
                    <a:pt x="175" y="93"/>
                  </a:cubicBezTo>
                  <a:cubicBezTo>
                    <a:pt x="198" y="128"/>
                    <a:pt x="244" y="174"/>
                    <a:pt x="291" y="232"/>
                  </a:cubicBezTo>
                  <a:cubicBezTo>
                    <a:pt x="418" y="267"/>
                    <a:pt x="581" y="337"/>
                    <a:pt x="743" y="325"/>
                  </a:cubicBezTo>
                  <a:cubicBezTo>
                    <a:pt x="894" y="302"/>
                    <a:pt x="1057" y="279"/>
                    <a:pt x="1208" y="186"/>
                  </a:cubicBezTo>
                  <a:cubicBezTo>
                    <a:pt x="1289" y="128"/>
                    <a:pt x="1382" y="93"/>
                    <a:pt x="1463" y="47"/>
                  </a:cubicBezTo>
                  <a:cubicBezTo>
                    <a:pt x="1533" y="0"/>
                    <a:pt x="1626" y="0"/>
                    <a:pt x="1695" y="58"/>
                  </a:cubicBezTo>
                  <a:cubicBezTo>
                    <a:pt x="1823" y="174"/>
                    <a:pt x="1974" y="163"/>
                    <a:pt x="2137" y="128"/>
                  </a:cubicBezTo>
                  <a:cubicBezTo>
                    <a:pt x="2160" y="116"/>
                    <a:pt x="2206" y="128"/>
                    <a:pt x="2276" y="151"/>
                  </a:cubicBezTo>
                  <a:cubicBezTo>
                    <a:pt x="2229" y="209"/>
                    <a:pt x="2218" y="232"/>
                    <a:pt x="2195" y="244"/>
                  </a:cubicBezTo>
                  <a:cubicBezTo>
                    <a:pt x="2055" y="360"/>
                    <a:pt x="1904" y="383"/>
                    <a:pt x="1730" y="360"/>
                  </a:cubicBezTo>
                  <a:cubicBezTo>
                    <a:pt x="1672" y="360"/>
                    <a:pt x="1614" y="337"/>
                    <a:pt x="1579" y="279"/>
                  </a:cubicBezTo>
                  <a:cubicBezTo>
                    <a:pt x="1568" y="244"/>
                    <a:pt x="1533" y="209"/>
                    <a:pt x="1510" y="174"/>
                  </a:cubicBezTo>
                  <a:cubicBezTo>
                    <a:pt x="1440" y="209"/>
                    <a:pt x="1359" y="232"/>
                    <a:pt x="1301" y="279"/>
                  </a:cubicBezTo>
                  <a:cubicBezTo>
                    <a:pt x="1173" y="395"/>
                    <a:pt x="999" y="418"/>
                    <a:pt x="836" y="500"/>
                  </a:cubicBezTo>
                  <a:cubicBezTo>
                    <a:pt x="778" y="523"/>
                    <a:pt x="685" y="523"/>
                    <a:pt x="639" y="500"/>
                  </a:cubicBezTo>
                  <a:cubicBezTo>
                    <a:pt x="511" y="407"/>
                    <a:pt x="360" y="418"/>
                    <a:pt x="221" y="441"/>
                  </a:cubicBezTo>
                  <a:cubicBezTo>
                    <a:pt x="163" y="407"/>
                    <a:pt x="82" y="395"/>
                    <a:pt x="0" y="395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25"/>
            <p:cNvSpPr/>
            <p:nvPr/>
          </p:nvSpPr>
          <p:spPr>
            <a:xfrm>
              <a:off x="3060600" y="3742250"/>
              <a:ext cx="43850" cy="10175"/>
            </a:xfrm>
            <a:custGeom>
              <a:avLst/>
              <a:gdLst/>
              <a:ahLst/>
              <a:cxnLst/>
              <a:rect l="l" t="t" r="r" b="b"/>
              <a:pathLst>
                <a:path w="1754" h="407" extrusionOk="0">
                  <a:moveTo>
                    <a:pt x="59" y="407"/>
                  </a:moveTo>
                  <a:cubicBezTo>
                    <a:pt x="1" y="302"/>
                    <a:pt x="47" y="233"/>
                    <a:pt x="105" y="221"/>
                  </a:cubicBezTo>
                  <a:cubicBezTo>
                    <a:pt x="372" y="152"/>
                    <a:pt x="628" y="1"/>
                    <a:pt x="918" y="24"/>
                  </a:cubicBezTo>
                  <a:cubicBezTo>
                    <a:pt x="1197" y="35"/>
                    <a:pt x="1487" y="35"/>
                    <a:pt x="1754" y="35"/>
                  </a:cubicBezTo>
                  <a:cubicBezTo>
                    <a:pt x="1754" y="117"/>
                    <a:pt x="1696" y="117"/>
                    <a:pt x="1649" y="140"/>
                  </a:cubicBezTo>
                  <a:cubicBezTo>
                    <a:pt x="1522" y="163"/>
                    <a:pt x="1382" y="210"/>
                    <a:pt x="1232" y="210"/>
                  </a:cubicBezTo>
                  <a:cubicBezTo>
                    <a:pt x="918" y="210"/>
                    <a:pt x="616" y="221"/>
                    <a:pt x="326" y="349"/>
                  </a:cubicBezTo>
                  <a:cubicBezTo>
                    <a:pt x="268" y="395"/>
                    <a:pt x="163" y="395"/>
                    <a:pt x="59" y="407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25"/>
            <p:cNvSpPr/>
            <p:nvPr/>
          </p:nvSpPr>
          <p:spPr>
            <a:xfrm>
              <a:off x="3115750" y="3743425"/>
              <a:ext cx="4100" cy="4075"/>
            </a:xfrm>
            <a:custGeom>
              <a:avLst/>
              <a:gdLst/>
              <a:ahLst/>
              <a:cxnLst/>
              <a:rect l="l" t="t" r="r" b="b"/>
              <a:pathLst>
                <a:path w="164" h="163" extrusionOk="0">
                  <a:moveTo>
                    <a:pt x="47" y="0"/>
                  </a:moveTo>
                  <a:cubicBezTo>
                    <a:pt x="59" y="0"/>
                    <a:pt x="94" y="12"/>
                    <a:pt x="94" y="12"/>
                  </a:cubicBezTo>
                  <a:cubicBezTo>
                    <a:pt x="117" y="58"/>
                    <a:pt x="163" y="93"/>
                    <a:pt x="117" y="139"/>
                  </a:cubicBezTo>
                  <a:cubicBezTo>
                    <a:pt x="117" y="139"/>
                    <a:pt x="105" y="163"/>
                    <a:pt x="94" y="163"/>
                  </a:cubicBezTo>
                  <a:cubicBezTo>
                    <a:pt x="36" y="139"/>
                    <a:pt x="1" y="105"/>
                    <a:pt x="1" y="58"/>
                  </a:cubicBezTo>
                  <a:cubicBezTo>
                    <a:pt x="36" y="46"/>
                    <a:pt x="47" y="12"/>
                    <a:pt x="47" y="0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7" name="Google Shape;1377;p25"/>
          <p:cNvGrpSpPr/>
          <p:nvPr/>
        </p:nvGrpSpPr>
        <p:grpSpPr>
          <a:xfrm rot="2084963" flipH="1">
            <a:off x="1022764" y="-103695"/>
            <a:ext cx="1670611" cy="1197127"/>
            <a:chOff x="692625" y="2569725"/>
            <a:chExt cx="463800" cy="332350"/>
          </a:xfrm>
        </p:grpSpPr>
        <p:sp>
          <p:nvSpPr>
            <p:cNvPr id="1378" name="Google Shape;1378;p25"/>
            <p:cNvSpPr/>
            <p:nvPr/>
          </p:nvSpPr>
          <p:spPr>
            <a:xfrm>
              <a:off x="692625" y="2569725"/>
              <a:ext cx="463800" cy="332350"/>
            </a:xfrm>
            <a:custGeom>
              <a:avLst/>
              <a:gdLst/>
              <a:ahLst/>
              <a:cxnLst/>
              <a:rect l="l" t="t" r="r" b="b"/>
              <a:pathLst>
                <a:path w="18552" h="13294" extrusionOk="0">
                  <a:moveTo>
                    <a:pt x="15080" y="10669"/>
                  </a:moveTo>
                  <a:cubicBezTo>
                    <a:pt x="15313" y="10484"/>
                    <a:pt x="15533" y="10298"/>
                    <a:pt x="15754" y="10100"/>
                  </a:cubicBezTo>
                  <a:cubicBezTo>
                    <a:pt x="15998" y="10042"/>
                    <a:pt x="16207" y="9915"/>
                    <a:pt x="16462" y="9857"/>
                  </a:cubicBezTo>
                  <a:cubicBezTo>
                    <a:pt x="16648" y="9810"/>
                    <a:pt x="16868" y="9833"/>
                    <a:pt x="17066" y="9857"/>
                  </a:cubicBezTo>
                  <a:cubicBezTo>
                    <a:pt x="17309" y="9892"/>
                    <a:pt x="17518" y="10031"/>
                    <a:pt x="17716" y="10182"/>
                  </a:cubicBezTo>
                  <a:cubicBezTo>
                    <a:pt x="17797" y="10217"/>
                    <a:pt x="17855" y="10275"/>
                    <a:pt x="17913" y="10333"/>
                  </a:cubicBezTo>
                  <a:cubicBezTo>
                    <a:pt x="18111" y="10530"/>
                    <a:pt x="18285" y="10716"/>
                    <a:pt x="18343" y="11006"/>
                  </a:cubicBezTo>
                  <a:cubicBezTo>
                    <a:pt x="18424" y="11343"/>
                    <a:pt x="18401" y="11656"/>
                    <a:pt x="18401" y="11981"/>
                  </a:cubicBezTo>
                  <a:cubicBezTo>
                    <a:pt x="18401" y="12051"/>
                    <a:pt x="18389" y="12120"/>
                    <a:pt x="18366" y="12179"/>
                  </a:cubicBezTo>
                  <a:cubicBezTo>
                    <a:pt x="18227" y="12527"/>
                    <a:pt x="18006" y="12805"/>
                    <a:pt x="17693" y="12980"/>
                  </a:cubicBezTo>
                  <a:cubicBezTo>
                    <a:pt x="17495" y="13096"/>
                    <a:pt x="17286" y="13212"/>
                    <a:pt x="17042" y="13235"/>
                  </a:cubicBezTo>
                  <a:cubicBezTo>
                    <a:pt x="16752" y="13270"/>
                    <a:pt x="16474" y="13293"/>
                    <a:pt x="16183" y="13281"/>
                  </a:cubicBezTo>
                  <a:cubicBezTo>
                    <a:pt x="15998" y="13270"/>
                    <a:pt x="15812" y="13212"/>
                    <a:pt x="15661" y="13061"/>
                  </a:cubicBezTo>
                  <a:cubicBezTo>
                    <a:pt x="15487" y="12887"/>
                    <a:pt x="15313" y="12713"/>
                    <a:pt x="15197" y="12504"/>
                  </a:cubicBezTo>
                  <a:cubicBezTo>
                    <a:pt x="15069" y="12248"/>
                    <a:pt x="14918" y="11993"/>
                    <a:pt x="14883" y="11703"/>
                  </a:cubicBezTo>
                  <a:cubicBezTo>
                    <a:pt x="14732" y="11633"/>
                    <a:pt x="14570" y="11610"/>
                    <a:pt x="14419" y="11598"/>
                  </a:cubicBezTo>
                  <a:cubicBezTo>
                    <a:pt x="14105" y="11586"/>
                    <a:pt x="13803" y="11575"/>
                    <a:pt x="13513" y="11470"/>
                  </a:cubicBezTo>
                  <a:cubicBezTo>
                    <a:pt x="13339" y="11412"/>
                    <a:pt x="13142" y="11412"/>
                    <a:pt x="12933" y="11377"/>
                  </a:cubicBezTo>
                  <a:cubicBezTo>
                    <a:pt x="12759" y="11354"/>
                    <a:pt x="12596" y="11319"/>
                    <a:pt x="12422" y="11285"/>
                  </a:cubicBezTo>
                  <a:cubicBezTo>
                    <a:pt x="12213" y="11238"/>
                    <a:pt x="11992" y="11180"/>
                    <a:pt x="11760" y="11192"/>
                  </a:cubicBezTo>
                  <a:cubicBezTo>
                    <a:pt x="11702" y="11192"/>
                    <a:pt x="11633" y="11192"/>
                    <a:pt x="11575" y="11180"/>
                  </a:cubicBezTo>
                  <a:cubicBezTo>
                    <a:pt x="11296" y="11110"/>
                    <a:pt x="11017" y="11122"/>
                    <a:pt x="10739" y="11110"/>
                  </a:cubicBezTo>
                  <a:cubicBezTo>
                    <a:pt x="10599" y="11110"/>
                    <a:pt x="10448" y="11087"/>
                    <a:pt x="10321" y="11076"/>
                  </a:cubicBezTo>
                  <a:cubicBezTo>
                    <a:pt x="10100" y="11029"/>
                    <a:pt x="9903" y="11018"/>
                    <a:pt x="9682" y="11018"/>
                  </a:cubicBezTo>
                  <a:cubicBezTo>
                    <a:pt x="9322" y="11018"/>
                    <a:pt x="8974" y="11018"/>
                    <a:pt x="8614" y="11006"/>
                  </a:cubicBezTo>
                  <a:cubicBezTo>
                    <a:pt x="8440" y="11006"/>
                    <a:pt x="8266" y="10960"/>
                    <a:pt x="8092" y="10948"/>
                  </a:cubicBezTo>
                  <a:cubicBezTo>
                    <a:pt x="7952" y="10936"/>
                    <a:pt x="7825" y="10902"/>
                    <a:pt x="7697" y="10902"/>
                  </a:cubicBezTo>
                  <a:lnTo>
                    <a:pt x="5050" y="10902"/>
                  </a:lnTo>
                  <a:cubicBezTo>
                    <a:pt x="4899" y="10902"/>
                    <a:pt x="4737" y="10890"/>
                    <a:pt x="4574" y="10843"/>
                  </a:cubicBezTo>
                  <a:cubicBezTo>
                    <a:pt x="4388" y="10797"/>
                    <a:pt x="4203" y="10785"/>
                    <a:pt x="4005" y="10739"/>
                  </a:cubicBezTo>
                  <a:cubicBezTo>
                    <a:pt x="3738" y="10681"/>
                    <a:pt x="3460" y="10623"/>
                    <a:pt x="3169" y="10588"/>
                  </a:cubicBezTo>
                  <a:cubicBezTo>
                    <a:pt x="3018" y="10553"/>
                    <a:pt x="2868" y="10565"/>
                    <a:pt x="2705" y="10565"/>
                  </a:cubicBezTo>
                  <a:cubicBezTo>
                    <a:pt x="2496" y="10565"/>
                    <a:pt x="2299" y="10600"/>
                    <a:pt x="2113" y="10495"/>
                  </a:cubicBezTo>
                  <a:cubicBezTo>
                    <a:pt x="2067" y="10472"/>
                    <a:pt x="1997" y="10484"/>
                    <a:pt x="1939" y="10484"/>
                  </a:cubicBezTo>
                  <a:cubicBezTo>
                    <a:pt x="1858" y="10472"/>
                    <a:pt x="1776" y="10449"/>
                    <a:pt x="1707" y="10426"/>
                  </a:cubicBezTo>
                  <a:cubicBezTo>
                    <a:pt x="1625" y="10391"/>
                    <a:pt x="1567" y="10356"/>
                    <a:pt x="1498" y="10333"/>
                  </a:cubicBezTo>
                  <a:cubicBezTo>
                    <a:pt x="1196" y="10275"/>
                    <a:pt x="975" y="10089"/>
                    <a:pt x="801" y="9845"/>
                  </a:cubicBezTo>
                  <a:cubicBezTo>
                    <a:pt x="720" y="9717"/>
                    <a:pt x="604" y="9578"/>
                    <a:pt x="499" y="9450"/>
                  </a:cubicBezTo>
                  <a:cubicBezTo>
                    <a:pt x="325" y="9230"/>
                    <a:pt x="197" y="8998"/>
                    <a:pt x="163" y="8707"/>
                  </a:cubicBezTo>
                  <a:cubicBezTo>
                    <a:pt x="163" y="8673"/>
                    <a:pt x="139" y="8615"/>
                    <a:pt x="116" y="8568"/>
                  </a:cubicBezTo>
                  <a:cubicBezTo>
                    <a:pt x="23" y="8359"/>
                    <a:pt x="0" y="8162"/>
                    <a:pt x="0" y="7941"/>
                  </a:cubicBezTo>
                  <a:lnTo>
                    <a:pt x="0" y="6502"/>
                  </a:lnTo>
                  <a:cubicBezTo>
                    <a:pt x="0" y="6328"/>
                    <a:pt x="23" y="6153"/>
                    <a:pt x="81" y="6002"/>
                  </a:cubicBezTo>
                  <a:cubicBezTo>
                    <a:pt x="139" y="5828"/>
                    <a:pt x="139" y="5631"/>
                    <a:pt x="197" y="5457"/>
                  </a:cubicBezTo>
                  <a:lnTo>
                    <a:pt x="279" y="5201"/>
                  </a:lnTo>
                  <a:cubicBezTo>
                    <a:pt x="348" y="4981"/>
                    <a:pt x="453" y="4795"/>
                    <a:pt x="639" y="4644"/>
                  </a:cubicBezTo>
                  <a:cubicBezTo>
                    <a:pt x="685" y="4609"/>
                    <a:pt x="743" y="4563"/>
                    <a:pt x="755" y="4516"/>
                  </a:cubicBezTo>
                  <a:cubicBezTo>
                    <a:pt x="813" y="4354"/>
                    <a:pt x="952" y="4284"/>
                    <a:pt x="1080" y="4215"/>
                  </a:cubicBezTo>
                  <a:cubicBezTo>
                    <a:pt x="1324" y="4087"/>
                    <a:pt x="1591" y="3948"/>
                    <a:pt x="1858" y="3890"/>
                  </a:cubicBezTo>
                  <a:cubicBezTo>
                    <a:pt x="1974" y="3866"/>
                    <a:pt x="2090" y="3820"/>
                    <a:pt x="2206" y="3773"/>
                  </a:cubicBezTo>
                  <a:cubicBezTo>
                    <a:pt x="2287" y="3762"/>
                    <a:pt x="2357" y="3750"/>
                    <a:pt x="2415" y="3750"/>
                  </a:cubicBezTo>
                  <a:cubicBezTo>
                    <a:pt x="2519" y="3739"/>
                    <a:pt x="2612" y="3704"/>
                    <a:pt x="2717" y="3704"/>
                  </a:cubicBezTo>
                  <a:cubicBezTo>
                    <a:pt x="2833" y="3692"/>
                    <a:pt x="2937" y="3681"/>
                    <a:pt x="3053" y="3681"/>
                  </a:cubicBezTo>
                  <a:cubicBezTo>
                    <a:pt x="4214" y="3681"/>
                    <a:pt x="5364" y="3681"/>
                    <a:pt x="6524" y="3692"/>
                  </a:cubicBezTo>
                  <a:cubicBezTo>
                    <a:pt x="6664" y="3692"/>
                    <a:pt x="6815" y="3692"/>
                    <a:pt x="6942" y="3646"/>
                  </a:cubicBezTo>
                  <a:cubicBezTo>
                    <a:pt x="7012" y="3623"/>
                    <a:pt x="7105" y="3623"/>
                    <a:pt x="7186" y="3623"/>
                  </a:cubicBezTo>
                  <a:cubicBezTo>
                    <a:pt x="7523" y="3623"/>
                    <a:pt x="7836" y="3634"/>
                    <a:pt x="8173" y="3634"/>
                  </a:cubicBezTo>
                  <a:cubicBezTo>
                    <a:pt x="8266" y="3634"/>
                    <a:pt x="8347" y="3623"/>
                    <a:pt x="8452" y="3599"/>
                  </a:cubicBezTo>
                  <a:cubicBezTo>
                    <a:pt x="8695" y="3565"/>
                    <a:pt x="8846" y="3402"/>
                    <a:pt x="8904" y="3158"/>
                  </a:cubicBezTo>
                  <a:cubicBezTo>
                    <a:pt x="8928" y="3054"/>
                    <a:pt x="8986" y="2949"/>
                    <a:pt x="9020" y="2845"/>
                  </a:cubicBezTo>
                  <a:cubicBezTo>
                    <a:pt x="9055" y="2729"/>
                    <a:pt x="9102" y="2613"/>
                    <a:pt x="9160" y="2520"/>
                  </a:cubicBezTo>
                  <a:cubicBezTo>
                    <a:pt x="9218" y="2369"/>
                    <a:pt x="9287" y="2241"/>
                    <a:pt x="9392" y="2125"/>
                  </a:cubicBezTo>
                  <a:cubicBezTo>
                    <a:pt x="9543" y="1974"/>
                    <a:pt x="9694" y="1846"/>
                    <a:pt x="9845" y="1719"/>
                  </a:cubicBezTo>
                  <a:cubicBezTo>
                    <a:pt x="9868" y="1684"/>
                    <a:pt x="9926" y="1672"/>
                    <a:pt x="9949" y="1649"/>
                  </a:cubicBezTo>
                  <a:cubicBezTo>
                    <a:pt x="9972" y="1486"/>
                    <a:pt x="10135" y="1452"/>
                    <a:pt x="10239" y="1394"/>
                  </a:cubicBezTo>
                  <a:cubicBezTo>
                    <a:pt x="10599" y="1208"/>
                    <a:pt x="10971" y="1022"/>
                    <a:pt x="11354" y="836"/>
                  </a:cubicBezTo>
                  <a:cubicBezTo>
                    <a:pt x="11633" y="697"/>
                    <a:pt x="11900" y="558"/>
                    <a:pt x="12178" y="442"/>
                  </a:cubicBezTo>
                  <a:cubicBezTo>
                    <a:pt x="12399" y="349"/>
                    <a:pt x="12619" y="256"/>
                    <a:pt x="12863" y="268"/>
                  </a:cubicBezTo>
                  <a:cubicBezTo>
                    <a:pt x="12910" y="268"/>
                    <a:pt x="12968" y="268"/>
                    <a:pt x="13002" y="233"/>
                  </a:cubicBezTo>
                  <a:cubicBezTo>
                    <a:pt x="13142" y="151"/>
                    <a:pt x="13281" y="163"/>
                    <a:pt x="13409" y="221"/>
                  </a:cubicBezTo>
                  <a:cubicBezTo>
                    <a:pt x="13513" y="268"/>
                    <a:pt x="13606" y="268"/>
                    <a:pt x="13699" y="221"/>
                  </a:cubicBezTo>
                  <a:cubicBezTo>
                    <a:pt x="13757" y="198"/>
                    <a:pt x="13815" y="209"/>
                    <a:pt x="13873" y="198"/>
                  </a:cubicBezTo>
                  <a:cubicBezTo>
                    <a:pt x="13989" y="175"/>
                    <a:pt x="14129" y="151"/>
                    <a:pt x="14245" y="140"/>
                  </a:cubicBezTo>
                  <a:cubicBezTo>
                    <a:pt x="14338" y="117"/>
                    <a:pt x="14442" y="105"/>
                    <a:pt x="14546" y="105"/>
                  </a:cubicBezTo>
                  <a:cubicBezTo>
                    <a:pt x="14663" y="105"/>
                    <a:pt x="14790" y="105"/>
                    <a:pt x="14906" y="47"/>
                  </a:cubicBezTo>
                  <a:cubicBezTo>
                    <a:pt x="14976" y="24"/>
                    <a:pt x="15069" y="24"/>
                    <a:pt x="15150" y="24"/>
                  </a:cubicBezTo>
                  <a:cubicBezTo>
                    <a:pt x="15487" y="24"/>
                    <a:pt x="15835" y="35"/>
                    <a:pt x="16172" y="24"/>
                  </a:cubicBezTo>
                  <a:cubicBezTo>
                    <a:pt x="16462" y="0"/>
                    <a:pt x="16683" y="163"/>
                    <a:pt x="16880" y="314"/>
                  </a:cubicBezTo>
                  <a:cubicBezTo>
                    <a:pt x="17263" y="581"/>
                    <a:pt x="17449" y="976"/>
                    <a:pt x="17588" y="1394"/>
                  </a:cubicBezTo>
                  <a:cubicBezTo>
                    <a:pt x="17669" y="1614"/>
                    <a:pt x="17739" y="1823"/>
                    <a:pt x="17902" y="1974"/>
                  </a:cubicBezTo>
                  <a:cubicBezTo>
                    <a:pt x="17983" y="2079"/>
                    <a:pt x="18029" y="2229"/>
                    <a:pt x="18076" y="2369"/>
                  </a:cubicBezTo>
                  <a:cubicBezTo>
                    <a:pt x="18145" y="2636"/>
                    <a:pt x="18250" y="2891"/>
                    <a:pt x="18215" y="3170"/>
                  </a:cubicBezTo>
                  <a:cubicBezTo>
                    <a:pt x="18203" y="3390"/>
                    <a:pt x="18111" y="3483"/>
                    <a:pt x="17902" y="3483"/>
                  </a:cubicBezTo>
                  <a:lnTo>
                    <a:pt x="17495" y="3483"/>
                  </a:lnTo>
                  <a:cubicBezTo>
                    <a:pt x="17263" y="3483"/>
                    <a:pt x="17124" y="3402"/>
                    <a:pt x="17112" y="3181"/>
                  </a:cubicBezTo>
                  <a:cubicBezTo>
                    <a:pt x="17089" y="2903"/>
                    <a:pt x="16973" y="2647"/>
                    <a:pt x="17008" y="2369"/>
                  </a:cubicBezTo>
                  <a:cubicBezTo>
                    <a:pt x="17031" y="2253"/>
                    <a:pt x="16996" y="2148"/>
                    <a:pt x="16926" y="2055"/>
                  </a:cubicBezTo>
                  <a:cubicBezTo>
                    <a:pt x="16799" y="1881"/>
                    <a:pt x="16741" y="1672"/>
                    <a:pt x="16683" y="1452"/>
                  </a:cubicBezTo>
                  <a:cubicBezTo>
                    <a:pt x="16601" y="1196"/>
                    <a:pt x="16450" y="1045"/>
                    <a:pt x="16183" y="1045"/>
                  </a:cubicBezTo>
                  <a:lnTo>
                    <a:pt x="14651" y="1045"/>
                  </a:lnTo>
                  <a:cubicBezTo>
                    <a:pt x="14570" y="1045"/>
                    <a:pt x="14488" y="1080"/>
                    <a:pt x="14419" y="1092"/>
                  </a:cubicBezTo>
                  <a:cubicBezTo>
                    <a:pt x="14326" y="1103"/>
                    <a:pt x="14256" y="1138"/>
                    <a:pt x="14163" y="1138"/>
                  </a:cubicBezTo>
                  <a:cubicBezTo>
                    <a:pt x="14024" y="1150"/>
                    <a:pt x="13873" y="1161"/>
                    <a:pt x="13792" y="1301"/>
                  </a:cubicBezTo>
                  <a:cubicBezTo>
                    <a:pt x="13780" y="1324"/>
                    <a:pt x="13722" y="1336"/>
                    <a:pt x="13687" y="1359"/>
                  </a:cubicBezTo>
                  <a:cubicBezTo>
                    <a:pt x="13467" y="1428"/>
                    <a:pt x="13258" y="1510"/>
                    <a:pt x="13002" y="1533"/>
                  </a:cubicBezTo>
                  <a:cubicBezTo>
                    <a:pt x="12875" y="1533"/>
                    <a:pt x="12747" y="1591"/>
                    <a:pt x="12619" y="1603"/>
                  </a:cubicBezTo>
                  <a:cubicBezTo>
                    <a:pt x="12480" y="1603"/>
                    <a:pt x="12352" y="1661"/>
                    <a:pt x="12236" y="1672"/>
                  </a:cubicBezTo>
                  <a:cubicBezTo>
                    <a:pt x="12004" y="1707"/>
                    <a:pt x="11807" y="1777"/>
                    <a:pt x="11598" y="1846"/>
                  </a:cubicBezTo>
                  <a:cubicBezTo>
                    <a:pt x="11226" y="1974"/>
                    <a:pt x="10901" y="2171"/>
                    <a:pt x="10681" y="2520"/>
                  </a:cubicBezTo>
                  <a:cubicBezTo>
                    <a:pt x="10681" y="2531"/>
                    <a:pt x="10669" y="2531"/>
                    <a:pt x="10669" y="2543"/>
                  </a:cubicBezTo>
                  <a:cubicBezTo>
                    <a:pt x="10437" y="2729"/>
                    <a:pt x="10321" y="2996"/>
                    <a:pt x="10239" y="3251"/>
                  </a:cubicBezTo>
                  <a:cubicBezTo>
                    <a:pt x="10193" y="3390"/>
                    <a:pt x="10147" y="3506"/>
                    <a:pt x="10147" y="3634"/>
                  </a:cubicBezTo>
                  <a:cubicBezTo>
                    <a:pt x="10147" y="3715"/>
                    <a:pt x="10147" y="3820"/>
                    <a:pt x="10123" y="3913"/>
                  </a:cubicBezTo>
                  <a:cubicBezTo>
                    <a:pt x="10007" y="4203"/>
                    <a:pt x="10077" y="4493"/>
                    <a:pt x="10147" y="4783"/>
                  </a:cubicBezTo>
                  <a:cubicBezTo>
                    <a:pt x="10158" y="4842"/>
                    <a:pt x="10205" y="4876"/>
                    <a:pt x="10251" y="4923"/>
                  </a:cubicBezTo>
                  <a:cubicBezTo>
                    <a:pt x="10367" y="5016"/>
                    <a:pt x="10472" y="5097"/>
                    <a:pt x="10588" y="5190"/>
                  </a:cubicBezTo>
                  <a:cubicBezTo>
                    <a:pt x="10762" y="5306"/>
                    <a:pt x="10913" y="5399"/>
                    <a:pt x="11087" y="5515"/>
                  </a:cubicBezTo>
                  <a:cubicBezTo>
                    <a:pt x="11122" y="5538"/>
                    <a:pt x="11145" y="5561"/>
                    <a:pt x="11168" y="5561"/>
                  </a:cubicBezTo>
                  <a:cubicBezTo>
                    <a:pt x="11516" y="5654"/>
                    <a:pt x="11830" y="5828"/>
                    <a:pt x="12167" y="5944"/>
                  </a:cubicBezTo>
                  <a:cubicBezTo>
                    <a:pt x="12271" y="5968"/>
                    <a:pt x="12364" y="6026"/>
                    <a:pt x="12468" y="6072"/>
                  </a:cubicBezTo>
                  <a:cubicBezTo>
                    <a:pt x="12585" y="6119"/>
                    <a:pt x="12712" y="6153"/>
                    <a:pt x="12852" y="6188"/>
                  </a:cubicBezTo>
                  <a:cubicBezTo>
                    <a:pt x="13084" y="6246"/>
                    <a:pt x="13293" y="6316"/>
                    <a:pt x="13513" y="6409"/>
                  </a:cubicBezTo>
                  <a:cubicBezTo>
                    <a:pt x="13676" y="6467"/>
                    <a:pt x="13803" y="6548"/>
                    <a:pt x="13815" y="6757"/>
                  </a:cubicBezTo>
                  <a:cubicBezTo>
                    <a:pt x="14140" y="6838"/>
                    <a:pt x="14430" y="6931"/>
                    <a:pt x="14732" y="6954"/>
                  </a:cubicBezTo>
                  <a:lnTo>
                    <a:pt x="14767" y="6954"/>
                  </a:lnTo>
                  <a:cubicBezTo>
                    <a:pt x="15034" y="7105"/>
                    <a:pt x="15348" y="7024"/>
                    <a:pt x="15638" y="7059"/>
                  </a:cubicBezTo>
                  <a:cubicBezTo>
                    <a:pt x="15731" y="7070"/>
                    <a:pt x="15835" y="7059"/>
                    <a:pt x="15940" y="7070"/>
                  </a:cubicBezTo>
                  <a:cubicBezTo>
                    <a:pt x="16044" y="7082"/>
                    <a:pt x="16137" y="7070"/>
                    <a:pt x="16230" y="7001"/>
                  </a:cubicBezTo>
                  <a:cubicBezTo>
                    <a:pt x="16253" y="6966"/>
                    <a:pt x="16299" y="6954"/>
                    <a:pt x="16334" y="6943"/>
                  </a:cubicBezTo>
                  <a:cubicBezTo>
                    <a:pt x="16636" y="6850"/>
                    <a:pt x="16810" y="6618"/>
                    <a:pt x="16973" y="6362"/>
                  </a:cubicBezTo>
                  <a:cubicBezTo>
                    <a:pt x="17031" y="6258"/>
                    <a:pt x="17089" y="6177"/>
                    <a:pt x="17147" y="6072"/>
                  </a:cubicBezTo>
                  <a:cubicBezTo>
                    <a:pt x="17182" y="5979"/>
                    <a:pt x="17240" y="5898"/>
                    <a:pt x="17286" y="5793"/>
                  </a:cubicBezTo>
                  <a:cubicBezTo>
                    <a:pt x="17321" y="5724"/>
                    <a:pt x="17321" y="5631"/>
                    <a:pt x="17275" y="5561"/>
                  </a:cubicBezTo>
                  <a:cubicBezTo>
                    <a:pt x="17147" y="5271"/>
                    <a:pt x="17147" y="4969"/>
                    <a:pt x="17263" y="4679"/>
                  </a:cubicBezTo>
                  <a:cubicBezTo>
                    <a:pt x="17298" y="4563"/>
                    <a:pt x="17344" y="4435"/>
                    <a:pt x="17356" y="4296"/>
                  </a:cubicBezTo>
                  <a:cubicBezTo>
                    <a:pt x="17379" y="4122"/>
                    <a:pt x="17507" y="4040"/>
                    <a:pt x="17635" y="4029"/>
                  </a:cubicBezTo>
                  <a:cubicBezTo>
                    <a:pt x="17878" y="3982"/>
                    <a:pt x="18111" y="3971"/>
                    <a:pt x="18343" y="4099"/>
                  </a:cubicBezTo>
                  <a:cubicBezTo>
                    <a:pt x="18447" y="4157"/>
                    <a:pt x="18517" y="4226"/>
                    <a:pt x="18540" y="4354"/>
                  </a:cubicBezTo>
                  <a:cubicBezTo>
                    <a:pt x="18552" y="4493"/>
                    <a:pt x="18552" y="4621"/>
                    <a:pt x="18505" y="4749"/>
                  </a:cubicBezTo>
                  <a:cubicBezTo>
                    <a:pt x="18436" y="4981"/>
                    <a:pt x="18308" y="5190"/>
                    <a:pt x="18215" y="5422"/>
                  </a:cubicBezTo>
                  <a:cubicBezTo>
                    <a:pt x="18029" y="5863"/>
                    <a:pt x="17809" y="6304"/>
                    <a:pt x="17588" y="6757"/>
                  </a:cubicBezTo>
                  <a:cubicBezTo>
                    <a:pt x="17553" y="7047"/>
                    <a:pt x="17286" y="7198"/>
                    <a:pt x="17159" y="7430"/>
                  </a:cubicBezTo>
                  <a:lnTo>
                    <a:pt x="17112" y="7477"/>
                  </a:lnTo>
                  <a:lnTo>
                    <a:pt x="16416" y="7872"/>
                  </a:lnTo>
                  <a:cubicBezTo>
                    <a:pt x="16358" y="7895"/>
                    <a:pt x="16288" y="7918"/>
                    <a:pt x="16218" y="7930"/>
                  </a:cubicBezTo>
                  <a:cubicBezTo>
                    <a:pt x="16172" y="7941"/>
                    <a:pt x="16114" y="7930"/>
                    <a:pt x="16067" y="7941"/>
                  </a:cubicBezTo>
                  <a:cubicBezTo>
                    <a:pt x="15707" y="8092"/>
                    <a:pt x="15313" y="7999"/>
                    <a:pt x="14953" y="8011"/>
                  </a:cubicBezTo>
                  <a:cubicBezTo>
                    <a:pt x="14825" y="8011"/>
                    <a:pt x="14686" y="7976"/>
                    <a:pt x="14570" y="7930"/>
                  </a:cubicBezTo>
                  <a:cubicBezTo>
                    <a:pt x="14279" y="7837"/>
                    <a:pt x="13966" y="7860"/>
                    <a:pt x="13699" y="7663"/>
                  </a:cubicBezTo>
                  <a:cubicBezTo>
                    <a:pt x="13664" y="7639"/>
                    <a:pt x="13583" y="7639"/>
                    <a:pt x="13525" y="7651"/>
                  </a:cubicBezTo>
                  <a:cubicBezTo>
                    <a:pt x="13281" y="7686"/>
                    <a:pt x="13037" y="7651"/>
                    <a:pt x="12817" y="7535"/>
                  </a:cubicBezTo>
                  <a:cubicBezTo>
                    <a:pt x="12735" y="7488"/>
                    <a:pt x="12654" y="7430"/>
                    <a:pt x="12538" y="7407"/>
                  </a:cubicBezTo>
                  <a:cubicBezTo>
                    <a:pt x="12329" y="7349"/>
                    <a:pt x="12120" y="7256"/>
                    <a:pt x="11900" y="7187"/>
                  </a:cubicBezTo>
                  <a:cubicBezTo>
                    <a:pt x="11865" y="7175"/>
                    <a:pt x="11807" y="7163"/>
                    <a:pt x="11760" y="7129"/>
                  </a:cubicBezTo>
                  <a:cubicBezTo>
                    <a:pt x="11656" y="7059"/>
                    <a:pt x="11540" y="7012"/>
                    <a:pt x="11424" y="6966"/>
                  </a:cubicBezTo>
                  <a:cubicBezTo>
                    <a:pt x="11296" y="6931"/>
                    <a:pt x="11180" y="6850"/>
                    <a:pt x="11064" y="6815"/>
                  </a:cubicBezTo>
                  <a:cubicBezTo>
                    <a:pt x="10971" y="6769"/>
                    <a:pt x="10901" y="6722"/>
                    <a:pt x="10820" y="6699"/>
                  </a:cubicBezTo>
                  <a:cubicBezTo>
                    <a:pt x="10483" y="6618"/>
                    <a:pt x="10205" y="6420"/>
                    <a:pt x="9903" y="6269"/>
                  </a:cubicBezTo>
                  <a:cubicBezTo>
                    <a:pt x="9845" y="6246"/>
                    <a:pt x="9798" y="6200"/>
                    <a:pt x="9752" y="6153"/>
                  </a:cubicBezTo>
                  <a:cubicBezTo>
                    <a:pt x="9636" y="6072"/>
                    <a:pt x="9554" y="5956"/>
                    <a:pt x="9427" y="5886"/>
                  </a:cubicBezTo>
                  <a:cubicBezTo>
                    <a:pt x="9229" y="5782"/>
                    <a:pt x="9102" y="5631"/>
                    <a:pt x="9032" y="5434"/>
                  </a:cubicBezTo>
                  <a:cubicBezTo>
                    <a:pt x="8939" y="5213"/>
                    <a:pt x="8788" y="5027"/>
                    <a:pt x="8626" y="4853"/>
                  </a:cubicBezTo>
                  <a:cubicBezTo>
                    <a:pt x="8463" y="4679"/>
                    <a:pt x="8243" y="4621"/>
                    <a:pt x="8010" y="4609"/>
                  </a:cubicBezTo>
                  <a:cubicBezTo>
                    <a:pt x="7871" y="4586"/>
                    <a:pt x="7720" y="4609"/>
                    <a:pt x="7581" y="4609"/>
                  </a:cubicBezTo>
                  <a:lnTo>
                    <a:pt x="4226" y="4609"/>
                  </a:lnTo>
                  <a:cubicBezTo>
                    <a:pt x="4063" y="4609"/>
                    <a:pt x="3924" y="4621"/>
                    <a:pt x="3773" y="4667"/>
                  </a:cubicBezTo>
                  <a:cubicBezTo>
                    <a:pt x="3645" y="4702"/>
                    <a:pt x="3483" y="4691"/>
                    <a:pt x="3355" y="4691"/>
                  </a:cubicBezTo>
                  <a:cubicBezTo>
                    <a:pt x="3018" y="4679"/>
                    <a:pt x="2693" y="4725"/>
                    <a:pt x="2368" y="4853"/>
                  </a:cubicBezTo>
                  <a:cubicBezTo>
                    <a:pt x="2287" y="4900"/>
                    <a:pt x="2183" y="4911"/>
                    <a:pt x="2078" y="4934"/>
                  </a:cubicBezTo>
                  <a:cubicBezTo>
                    <a:pt x="1741" y="5074"/>
                    <a:pt x="1474" y="5248"/>
                    <a:pt x="1312" y="5596"/>
                  </a:cubicBezTo>
                  <a:cubicBezTo>
                    <a:pt x="1219" y="5793"/>
                    <a:pt x="1126" y="5979"/>
                    <a:pt x="1161" y="6200"/>
                  </a:cubicBezTo>
                  <a:cubicBezTo>
                    <a:pt x="1161" y="6246"/>
                    <a:pt x="1161" y="6293"/>
                    <a:pt x="1149" y="6316"/>
                  </a:cubicBezTo>
                  <a:cubicBezTo>
                    <a:pt x="1045" y="6525"/>
                    <a:pt x="1091" y="6734"/>
                    <a:pt x="1080" y="6954"/>
                  </a:cubicBezTo>
                  <a:cubicBezTo>
                    <a:pt x="1080" y="7187"/>
                    <a:pt x="1091" y="7407"/>
                    <a:pt x="1080" y="7639"/>
                  </a:cubicBezTo>
                  <a:cubicBezTo>
                    <a:pt x="1068" y="7930"/>
                    <a:pt x="1149" y="8185"/>
                    <a:pt x="1219" y="8475"/>
                  </a:cubicBezTo>
                  <a:cubicBezTo>
                    <a:pt x="1265" y="8684"/>
                    <a:pt x="1393" y="8823"/>
                    <a:pt x="1544" y="8963"/>
                  </a:cubicBezTo>
                  <a:cubicBezTo>
                    <a:pt x="1707" y="9102"/>
                    <a:pt x="1846" y="9253"/>
                    <a:pt x="2032" y="9369"/>
                  </a:cubicBezTo>
                  <a:cubicBezTo>
                    <a:pt x="2241" y="9497"/>
                    <a:pt x="2438" y="9601"/>
                    <a:pt x="2670" y="9636"/>
                  </a:cubicBezTo>
                  <a:cubicBezTo>
                    <a:pt x="2984" y="9694"/>
                    <a:pt x="3274" y="9752"/>
                    <a:pt x="3587" y="9752"/>
                  </a:cubicBezTo>
                  <a:cubicBezTo>
                    <a:pt x="3634" y="9752"/>
                    <a:pt x="3692" y="9752"/>
                    <a:pt x="3738" y="9775"/>
                  </a:cubicBezTo>
                  <a:cubicBezTo>
                    <a:pt x="3947" y="9868"/>
                    <a:pt x="4168" y="9845"/>
                    <a:pt x="4400" y="9845"/>
                  </a:cubicBezTo>
                  <a:cubicBezTo>
                    <a:pt x="4609" y="9845"/>
                    <a:pt x="4806" y="9810"/>
                    <a:pt x="5015" y="9915"/>
                  </a:cubicBezTo>
                  <a:cubicBezTo>
                    <a:pt x="5073" y="9950"/>
                    <a:pt x="5155" y="9926"/>
                    <a:pt x="5224" y="9926"/>
                  </a:cubicBezTo>
                  <a:cubicBezTo>
                    <a:pt x="5828" y="9868"/>
                    <a:pt x="6420" y="9915"/>
                    <a:pt x="7012" y="9915"/>
                  </a:cubicBezTo>
                  <a:cubicBezTo>
                    <a:pt x="7059" y="9915"/>
                    <a:pt x="7105" y="9915"/>
                    <a:pt x="7128" y="9926"/>
                  </a:cubicBezTo>
                  <a:cubicBezTo>
                    <a:pt x="7302" y="10019"/>
                    <a:pt x="7488" y="9984"/>
                    <a:pt x="7662" y="10008"/>
                  </a:cubicBezTo>
                  <a:lnTo>
                    <a:pt x="8521" y="10008"/>
                  </a:lnTo>
                  <a:cubicBezTo>
                    <a:pt x="8707" y="10008"/>
                    <a:pt x="8881" y="9984"/>
                    <a:pt x="9055" y="10066"/>
                  </a:cubicBezTo>
                  <a:cubicBezTo>
                    <a:pt x="9137" y="10089"/>
                    <a:pt x="9218" y="10077"/>
                    <a:pt x="9311" y="10077"/>
                  </a:cubicBezTo>
                  <a:lnTo>
                    <a:pt x="10263" y="10077"/>
                  </a:lnTo>
                  <a:cubicBezTo>
                    <a:pt x="10379" y="10077"/>
                    <a:pt x="10506" y="10100"/>
                    <a:pt x="10623" y="10135"/>
                  </a:cubicBezTo>
                  <a:cubicBezTo>
                    <a:pt x="10646" y="10135"/>
                    <a:pt x="10669" y="10147"/>
                    <a:pt x="10681" y="10147"/>
                  </a:cubicBezTo>
                  <a:cubicBezTo>
                    <a:pt x="10936" y="10182"/>
                    <a:pt x="11168" y="10217"/>
                    <a:pt x="11412" y="10251"/>
                  </a:cubicBezTo>
                  <a:cubicBezTo>
                    <a:pt x="11644" y="10275"/>
                    <a:pt x="11876" y="10298"/>
                    <a:pt x="12109" y="10321"/>
                  </a:cubicBezTo>
                  <a:cubicBezTo>
                    <a:pt x="12364" y="10356"/>
                    <a:pt x="12631" y="10391"/>
                    <a:pt x="12886" y="10426"/>
                  </a:cubicBezTo>
                  <a:cubicBezTo>
                    <a:pt x="12979" y="10437"/>
                    <a:pt x="13060" y="10449"/>
                    <a:pt x="13165" y="10484"/>
                  </a:cubicBezTo>
                  <a:cubicBezTo>
                    <a:pt x="13223" y="10495"/>
                    <a:pt x="13281" y="10530"/>
                    <a:pt x="13339" y="10507"/>
                  </a:cubicBezTo>
                  <a:cubicBezTo>
                    <a:pt x="13629" y="10507"/>
                    <a:pt x="13908" y="10600"/>
                    <a:pt x="14187" y="10658"/>
                  </a:cubicBezTo>
                  <a:cubicBezTo>
                    <a:pt x="14303" y="10669"/>
                    <a:pt x="14430" y="10681"/>
                    <a:pt x="14546" y="10681"/>
                  </a:cubicBezTo>
                  <a:cubicBezTo>
                    <a:pt x="14732" y="10646"/>
                    <a:pt x="14918" y="10658"/>
                    <a:pt x="15080" y="10669"/>
                  </a:cubicBezTo>
                  <a:close/>
                  <a:moveTo>
                    <a:pt x="13258" y="488"/>
                  </a:moveTo>
                  <a:lnTo>
                    <a:pt x="12933" y="488"/>
                  </a:lnTo>
                  <a:cubicBezTo>
                    <a:pt x="12805" y="488"/>
                    <a:pt x="12677" y="511"/>
                    <a:pt x="12561" y="569"/>
                  </a:cubicBezTo>
                  <a:cubicBezTo>
                    <a:pt x="12364" y="674"/>
                    <a:pt x="12167" y="732"/>
                    <a:pt x="11958" y="813"/>
                  </a:cubicBezTo>
                  <a:cubicBezTo>
                    <a:pt x="11644" y="952"/>
                    <a:pt x="11319" y="1092"/>
                    <a:pt x="11017" y="1243"/>
                  </a:cubicBezTo>
                  <a:cubicBezTo>
                    <a:pt x="10901" y="1301"/>
                    <a:pt x="10820" y="1370"/>
                    <a:pt x="10715" y="1440"/>
                  </a:cubicBezTo>
                  <a:cubicBezTo>
                    <a:pt x="10599" y="1533"/>
                    <a:pt x="10506" y="1614"/>
                    <a:pt x="10390" y="1707"/>
                  </a:cubicBezTo>
                  <a:cubicBezTo>
                    <a:pt x="10205" y="1835"/>
                    <a:pt x="10019" y="1951"/>
                    <a:pt x="9845" y="2090"/>
                  </a:cubicBezTo>
                  <a:cubicBezTo>
                    <a:pt x="9717" y="2195"/>
                    <a:pt x="9613" y="2299"/>
                    <a:pt x="9554" y="2438"/>
                  </a:cubicBezTo>
                  <a:cubicBezTo>
                    <a:pt x="9427" y="2729"/>
                    <a:pt x="9276" y="3007"/>
                    <a:pt x="9195" y="3309"/>
                  </a:cubicBezTo>
                  <a:cubicBezTo>
                    <a:pt x="9113" y="3553"/>
                    <a:pt x="8974" y="3762"/>
                    <a:pt x="8695" y="3832"/>
                  </a:cubicBezTo>
                  <a:cubicBezTo>
                    <a:pt x="8568" y="3866"/>
                    <a:pt x="8452" y="3924"/>
                    <a:pt x="8324" y="3866"/>
                  </a:cubicBezTo>
                  <a:cubicBezTo>
                    <a:pt x="8277" y="3843"/>
                    <a:pt x="8219" y="3843"/>
                    <a:pt x="8173" y="3843"/>
                  </a:cubicBezTo>
                  <a:cubicBezTo>
                    <a:pt x="7883" y="3843"/>
                    <a:pt x="7581" y="3866"/>
                    <a:pt x="7291" y="3866"/>
                  </a:cubicBezTo>
                  <a:cubicBezTo>
                    <a:pt x="7198" y="3866"/>
                    <a:pt x="7117" y="3866"/>
                    <a:pt x="7047" y="3890"/>
                  </a:cubicBezTo>
                  <a:cubicBezTo>
                    <a:pt x="6908" y="3948"/>
                    <a:pt x="6768" y="3948"/>
                    <a:pt x="6617" y="3948"/>
                  </a:cubicBezTo>
                  <a:cubicBezTo>
                    <a:pt x="5538" y="3948"/>
                    <a:pt x="4458" y="3948"/>
                    <a:pt x="3367" y="3971"/>
                  </a:cubicBezTo>
                  <a:cubicBezTo>
                    <a:pt x="3158" y="3971"/>
                    <a:pt x="2937" y="3936"/>
                    <a:pt x="2751" y="4040"/>
                  </a:cubicBezTo>
                  <a:cubicBezTo>
                    <a:pt x="2728" y="4052"/>
                    <a:pt x="2705" y="4052"/>
                    <a:pt x="2693" y="4052"/>
                  </a:cubicBezTo>
                  <a:cubicBezTo>
                    <a:pt x="2496" y="4029"/>
                    <a:pt x="2322" y="4099"/>
                    <a:pt x="2148" y="4145"/>
                  </a:cubicBezTo>
                  <a:cubicBezTo>
                    <a:pt x="1707" y="4261"/>
                    <a:pt x="1242" y="4389"/>
                    <a:pt x="964" y="4807"/>
                  </a:cubicBezTo>
                  <a:cubicBezTo>
                    <a:pt x="964" y="4818"/>
                    <a:pt x="952" y="4818"/>
                    <a:pt x="952" y="4842"/>
                  </a:cubicBezTo>
                  <a:cubicBezTo>
                    <a:pt x="743" y="4992"/>
                    <a:pt x="662" y="5225"/>
                    <a:pt x="581" y="5457"/>
                  </a:cubicBezTo>
                  <a:cubicBezTo>
                    <a:pt x="557" y="5561"/>
                    <a:pt x="511" y="5654"/>
                    <a:pt x="499" y="5747"/>
                  </a:cubicBezTo>
                  <a:cubicBezTo>
                    <a:pt x="453" y="5956"/>
                    <a:pt x="406" y="6177"/>
                    <a:pt x="395" y="6374"/>
                  </a:cubicBezTo>
                  <a:cubicBezTo>
                    <a:pt x="383" y="6943"/>
                    <a:pt x="395" y="7512"/>
                    <a:pt x="395" y="8057"/>
                  </a:cubicBezTo>
                  <a:cubicBezTo>
                    <a:pt x="395" y="8127"/>
                    <a:pt x="395" y="8208"/>
                    <a:pt x="430" y="8278"/>
                  </a:cubicBezTo>
                  <a:cubicBezTo>
                    <a:pt x="464" y="8452"/>
                    <a:pt x="522" y="8626"/>
                    <a:pt x="581" y="8800"/>
                  </a:cubicBezTo>
                  <a:cubicBezTo>
                    <a:pt x="639" y="8963"/>
                    <a:pt x="697" y="9102"/>
                    <a:pt x="801" y="9230"/>
                  </a:cubicBezTo>
                  <a:cubicBezTo>
                    <a:pt x="952" y="9392"/>
                    <a:pt x="1045" y="9578"/>
                    <a:pt x="1196" y="9741"/>
                  </a:cubicBezTo>
                  <a:cubicBezTo>
                    <a:pt x="1277" y="9845"/>
                    <a:pt x="1416" y="9926"/>
                    <a:pt x="1544" y="9973"/>
                  </a:cubicBezTo>
                  <a:cubicBezTo>
                    <a:pt x="1788" y="10042"/>
                    <a:pt x="2008" y="10193"/>
                    <a:pt x="2287" y="10159"/>
                  </a:cubicBezTo>
                  <a:cubicBezTo>
                    <a:pt x="2426" y="10251"/>
                    <a:pt x="2601" y="10217"/>
                    <a:pt x="2763" y="10217"/>
                  </a:cubicBezTo>
                  <a:cubicBezTo>
                    <a:pt x="3007" y="10217"/>
                    <a:pt x="3251" y="10193"/>
                    <a:pt x="3483" y="10298"/>
                  </a:cubicBezTo>
                  <a:cubicBezTo>
                    <a:pt x="3541" y="10321"/>
                    <a:pt x="3599" y="10309"/>
                    <a:pt x="3680" y="10309"/>
                  </a:cubicBezTo>
                  <a:cubicBezTo>
                    <a:pt x="3750" y="10321"/>
                    <a:pt x="3820" y="10321"/>
                    <a:pt x="3889" y="10333"/>
                  </a:cubicBezTo>
                  <a:cubicBezTo>
                    <a:pt x="4121" y="10391"/>
                    <a:pt x="4354" y="10472"/>
                    <a:pt x="4621" y="10472"/>
                  </a:cubicBezTo>
                  <a:cubicBezTo>
                    <a:pt x="4667" y="10472"/>
                    <a:pt x="4725" y="10472"/>
                    <a:pt x="4760" y="10495"/>
                  </a:cubicBezTo>
                  <a:cubicBezTo>
                    <a:pt x="4899" y="10565"/>
                    <a:pt x="5038" y="10553"/>
                    <a:pt x="5189" y="10553"/>
                  </a:cubicBezTo>
                  <a:lnTo>
                    <a:pt x="8185" y="10553"/>
                  </a:lnTo>
                  <a:cubicBezTo>
                    <a:pt x="8301" y="10553"/>
                    <a:pt x="8417" y="10553"/>
                    <a:pt x="8521" y="10588"/>
                  </a:cubicBezTo>
                  <a:cubicBezTo>
                    <a:pt x="8637" y="10623"/>
                    <a:pt x="8765" y="10623"/>
                    <a:pt x="8881" y="10623"/>
                  </a:cubicBezTo>
                  <a:cubicBezTo>
                    <a:pt x="8962" y="10623"/>
                    <a:pt x="9032" y="10611"/>
                    <a:pt x="9102" y="10646"/>
                  </a:cubicBezTo>
                  <a:cubicBezTo>
                    <a:pt x="9322" y="10727"/>
                    <a:pt x="9554" y="10716"/>
                    <a:pt x="9775" y="10739"/>
                  </a:cubicBezTo>
                  <a:cubicBezTo>
                    <a:pt x="9914" y="10762"/>
                    <a:pt x="10065" y="10739"/>
                    <a:pt x="10193" y="10774"/>
                  </a:cubicBezTo>
                  <a:cubicBezTo>
                    <a:pt x="10472" y="10832"/>
                    <a:pt x="10762" y="10832"/>
                    <a:pt x="11052" y="10843"/>
                  </a:cubicBezTo>
                  <a:cubicBezTo>
                    <a:pt x="11470" y="10878"/>
                    <a:pt x="11876" y="10913"/>
                    <a:pt x="12294" y="10971"/>
                  </a:cubicBezTo>
                  <a:cubicBezTo>
                    <a:pt x="12677" y="11029"/>
                    <a:pt x="13037" y="11122"/>
                    <a:pt x="13409" y="11180"/>
                  </a:cubicBezTo>
                  <a:cubicBezTo>
                    <a:pt x="13873" y="11238"/>
                    <a:pt x="14338" y="11285"/>
                    <a:pt x="14802" y="11343"/>
                  </a:cubicBezTo>
                  <a:cubicBezTo>
                    <a:pt x="14848" y="11343"/>
                    <a:pt x="14906" y="11319"/>
                    <a:pt x="14964" y="11308"/>
                  </a:cubicBezTo>
                  <a:lnTo>
                    <a:pt x="14964" y="10878"/>
                  </a:lnTo>
                  <a:cubicBezTo>
                    <a:pt x="14883" y="10797"/>
                    <a:pt x="14790" y="10832"/>
                    <a:pt x="14709" y="10832"/>
                  </a:cubicBezTo>
                  <a:cubicBezTo>
                    <a:pt x="14326" y="10855"/>
                    <a:pt x="13978" y="10727"/>
                    <a:pt x="13606" y="10739"/>
                  </a:cubicBezTo>
                  <a:cubicBezTo>
                    <a:pt x="13571" y="10739"/>
                    <a:pt x="13548" y="10727"/>
                    <a:pt x="13513" y="10727"/>
                  </a:cubicBezTo>
                  <a:cubicBezTo>
                    <a:pt x="13142" y="10658"/>
                    <a:pt x="12770" y="10600"/>
                    <a:pt x="12399" y="10530"/>
                  </a:cubicBezTo>
                  <a:lnTo>
                    <a:pt x="12341" y="10530"/>
                  </a:lnTo>
                  <a:cubicBezTo>
                    <a:pt x="12097" y="10530"/>
                    <a:pt x="11842" y="10542"/>
                    <a:pt x="11609" y="10449"/>
                  </a:cubicBezTo>
                  <a:cubicBezTo>
                    <a:pt x="11575" y="10437"/>
                    <a:pt x="11528" y="10437"/>
                    <a:pt x="11493" y="10449"/>
                  </a:cubicBezTo>
                  <a:cubicBezTo>
                    <a:pt x="11226" y="10472"/>
                    <a:pt x="10959" y="10356"/>
                    <a:pt x="10681" y="10356"/>
                  </a:cubicBezTo>
                  <a:cubicBezTo>
                    <a:pt x="10506" y="10263"/>
                    <a:pt x="10321" y="10275"/>
                    <a:pt x="10147" y="10275"/>
                  </a:cubicBezTo>
                  <a:lnTo>
                    <a:pt x="9322" y="10275"/>
                  </a:lnTo>
                  <a:cubicBezTo>
                    <a:pt x="9229" y="10275"/>
                    <a:pt x="9148" y="10298"/>
                    <a:pt x="9079" y="10263"/>
                  </a:cubicBezTo>
                  <a:cubicBezTo>
                    <a:pt x="8904" y="10193"/>
                    <a:pt x="8742" y="10205"/>
                    <a:pt x="8568" y="10205"/>
                  </a:cubicBezTo>
                  <a:lnTo>
                    <a:pt x="7488" y="10205"/>
                  </a:lnTo>
                  <a:cubicBezTo>
                    <a:pt x="7407" y="10205"/>
                    <a:pt x="7314" y="10217"/>
                    <a:pt x="7244" y="10193"/>
                  </a:cubicBezTo>
                  <a:cubicBezTo>
                    <a:pt x="7070" y="10124"/>
                    <a:pt x="6908" y="10135"/>
                    <a:pt x="6733" y="10135"/>
                  </a:cubicBezTo>
                  <a:lnTo>
                    <a:pt x="5422" y="10135"/>
                  </a:lnTo>
                  <a:cubicBezTo>
                    <a:pt x="5224" y="10135"/>
                    <a:pt x="5027" y="10135"/>
                    <a:pt x="4841" y="10066"/>
                  </a:cubicBezTo>
                  <a:cubicBezTo>
                    <a:pt x="4760" y="10031"/>
                    <a:pt x="4690" y="10031"/>
                    <a:pt x="4621" y="10031"/>
                  </a:cubicBezTo>
                  <a:cubicBezTo>
                    <a:pt x="4319" y="10042"/>
                    <a:pt x="4005" y="10008"/>
                    <a:pt x="3703" y="9950"/>
                  </a:cubicBezTo>
                  <a:cubicBezTo>
                    <a:pt x="3634" y="9926"/>
                    <a:pt x="3564" y="9915"/>
                    <a:pt x="3483" y="9915"/>
                  </a:cubicBezTo>
                  <a:cubicBezTo>
                    <a:pt x="3111" y="9903"/>
                    <a:pt x="2728" y="9857"/>
                    <a:pt x="2368" y="9787"/>
                  </a:cubicBezTo>
                  <a:cubicBezTo>
                    <a:pt x="2241" y="9752"/>
                    <a:pt x="2125" y="9717"/>
                    <a:pt x="2008" y="9636"/>
                  </a:cubicBezTo>
                  <a:cubicBezTo>
                    <a:pt x="1730" y="9462"/>
                    <a:pt x="1509" y="9253"/>
                    <a:pt x="1300" y="9021"/>
                  </a:cubicBezTo>
                  <a:cubicBezTo>
                    <a:pt x="1091" y="8800"/>
                    <a:pt x="929" y="8556"/>
                    <a:pt x="929" y="8231"/>
                  </a:cubicBezTo>
                  <a:cubicBezTo>
                    <a:pt x="929" y="8208"/>
                    <a:pt x="929" y="8173"/>
                    <a:pt x="917" y="8150"/>
                  </a:cubicBezTo>
                  <a:cubicBezTo>
                    <a:pt x="848" y="8034"/>
                    <a:pt x="859" y="7918"/>
                    <a:pt x="859" y="7779"/>
                  </a:cubicBezTo>
                  <a:lnTo>
                    <a:pt x="859" y="6490"/>
                  </a:lnTo>
                  <a:cubicBezTo>
                    <a:pt x="859" y="6409"/>
                    <a:pt x="894" y="6316"/>
                    <a:pt x="906" y="6211"/>
                  </a:cubicBezTo>
                  <a:cubicBezTo>
                    <a:pt x="917" y="6130"/>
                    <a:pt x="952" y="6037"/>
                    <a:pt x="929" y="5944"/>
                  </a:cubicBezTo>
                  <a:cubicBezTo>
                    <a:pt x="917" y="5689"/>
                    <a:pt x="1033" y="5492"/>
                    <a:pt x="1126" y="5271"/>
                  </a:cubicBezTo>
                  <a:cubicBezTo>
                    <a:pt x="1184" y="5097"/>
                    <a:pt x="1300" y="4981"/>
                    <a:pt x="1451" y="4900"/>
                  </a:cubicBezTo>
                  <a:lnTo>
                    <a:pt x="1498" y="4853"/>
                  </a:lnTo>
                  <a:cubicBezTo>
                    <a:pt x="1672" y="4644"/>
                    <a:pt x="1916" y="4563"/>
                    <a:pt x="2171" y="4493"/>
                  </a:cubicBezTo>
                  <a:cubicBezTo>
                    <a:pt x="2264" y="4458"/>
                    <a:pt x="2380" y="4435"/>
                    <a:pt x="2484" y="4412"/>
                  </a:cubicBezTo>
                  <a:cubicBezTo>
                    <a:pt x="2786" y="4342"/>
                    <a:pt x="3100" y="4273"/>
                    <a:pt x="3413" y="4296"/>
                  </a:cubicBezTo>
                  <a:lnTo>
                    <a:pt x="3634" y="4296"/>
                  </a:lnTo>
                  <a:cubicBezTo>
                    <a:pt x="3692" y="4296"/>
                    <a:pt x="3761" y="4296"/>
                    <a:pt x="3808" y="4273"/>
                  </a:cubicBezTo>
                  <a:cubicBezTo>
                    <a:pt x="3936" y="4215"/>
                    <a:pt x="4063" y="4215"/>
                    <a:pt x="4203" y="4215"/>
                  </a:cubicBezTo>
                  <a:cubicBezTo>
                    <a:pt x="5387" y="4215"/>
                    <a:pt x="6594" y="4226"/>
                    <a:pt x="7778" y="4215"/>
                  </a:cubicBezTo>
                  <a:cubicBezTo>
                    <a:pt x="8161" y="4215"/>
                    <a:pt x="8510" y="4261"/>
                    <a:pt x="8823" y="4470"/>
                  </a:cubicBezTo>
                  <a:cubicBezTo>
                    <a:pt x="8858" y="4493"/>
                    <a:pt x="8881" y="4493"/>
                    <a:pt x="8916" y="4516"/>
                  </a:cubicBezTo>
                  <a:cubicBezTo>
                    <a:pt x="9055" y="4621"/>
                    <a:pt x="9218" y="4737"/>
                    <a:pt x="9276" y="4923"/>
                  </a:cubicBezTo>
                  <a:cubicBezTo>
                    <a:pt x="9322" y="5039"/>
                    <a:pt x="9380" y="5143"/>
                    <a:pt x="9438" y="5259"/>
                  </a:cubicBezTo>
                  <a:cubicBezTo>
                    <a:pt x="9450" y="5283"/>
                    <a:pt x="9450" y="5318"/>
                    <a:pt x="9485" y="5329"/>
                  </a:cubicBezTo>
                  <a:cubicBezTo>
                    <a:pt x="9624" y="5422"/>
                    <a:pt x="9729" y="5550"/>
                    <a:pt x="9798" y="5689"/>
                  </a:cubicBezTo>
                  <a:cubicBezTo>
                    <a:pt x="9810" y="5735"/>
                    <a:pt x="9891" y="5747"/>
                    <a:pt x="9914" y="5782"/>
                  </a:cubicBezTo>
                  <a:cubicBezTo>
                    <a:pt x="9984" y="5828"/>
                    <a:pt x="10077" y="5886"/>
                    <a:pt x="10147" y="5921"/>
                  </a:cubicBezTo>
                  <a:cubicBezTo>
                    <a:pt x="10309" y="6014"/>
                    <a:pt x="10472" y="6130"/>
                    <a:pt x="10623" y="6177"/>
                  </a:cubicBezTo>
                  <a:cubicBezTo>
                    <a:pt x="10785" y="6211"/>
                    <a:pt x="10936" y="6269"/>
                    <a:pt x="11075" y="6328"/>
                  </a:cubicBezTo>
                  <a:cubicBezTo>
                    <a:pt x="11307" y="6432"/>
                    <a:pt x="11551" y="6502"/>
                    <a:pt x="11783" y="6618"/>
                  </a:cubicBezTo>
                  <a:cubicBezTo>
                    <a:pt x="12016" y="6734"/>
                    <a:pt x="12283" y="6815"/>
                    <a:pt x="12503" y="6966"/>
                  </a:cubicBezTo>
                  <a:lnTo>
                    <a:pt x="12585" y="7012"/>
                  </a:lnTo>
                  <a:cubicBezTo>
                    <a:pt x="12770" y="7059"/>
                    <a:pt x="12921" y="7163"/>
                    <a:pt x="13095" y="7233"/>
                  </a:cubicBezTo>
                  <a:cubicBezTo>
                    <a:pt x="13142" y="7245"/>
                    <a:pt x="13165" y="7279"/>
                    <a:pt x="13211" y="7279"/>
                  </a:cubicBezTo>
                  <a:cubicBezTo>
                    <a:pt x="13374" y="7303"/>
                    <a:pt x="13525" y="7349"/>
                    <a:pt x="13664" y="7187"/>
                  </a:cubicBezTo>
                  <a:cubicBezTo>
                    <a:pt x="13618" y="7012"/>
                    <a:pt x="13676" y="6827"/>
                    <a:pt x="13583" y="6618"/>
                  </a:cubicBezTo>
                  <a:cubicBezTo>
                    <a:pt x="13409" y="6560"/>
                    <a:pt x="13223" y="6478"/>
                    <a:pt x="13026" y="6420"/>
                  </a:cubicBezTo>
                  <a:cubicBezTo>
                    <a:pt x="12828" y="6362"/>
                    <a:pt x="12643" y="6316"/>
                    <a:pt x="12468" y="6258"/>
                  </a:cubicBezTo>
                  <a:cubicBezTo>
                    <a:pt x="12294" y="6200"/>
                    <a:pt x="12132" y="6130"/>
                    <a:pt x="11958" y="6060"/>
                  </a:cubicBezTo>
                  <a:cubicBezTo>
                    <a:pt x="11714" y="5956"/>
                    <a:pt x="11470" y="5863"/>
                    <a:pt x="11226" y="5782"/>
                  </a:cubicBezTo>
                  <a:cubicBezTo>
                    <a:pt x="11122" y="5747"/>
                    <a:pt x="11029" y="5712"/>
                    <a:pt x="10948" y="5654"/>
                  </a:cubicBezTo>
                  <a:cubicBezTo>
                    <a:pt x="10820" y="5561"/>
                    <a:pt x="10657" y="5492"/>
                    <a:pt x="10506" y="5422"/>
                  </a:cubicBezTo>
                  <a:cubicBezTo>
                    <a:pt x="10379" y="5445"/>
                    <a:pt x="10321" y="5364"/>
                    <a:pt x="10239" y="5271"/>
                  </a:cubicBezTo>
                  <a:cubicBezTo>
                    <a:pt x="10135" y="5167"/>
                    <a:pt x="10065" y="5050"/>
                    <a:pt x="9961" y="4958"/>
                  </a:cubicBezTo>
                  <a:cubicBezTo>
                    <a:pt x="9810" y="4795"/>
                    <a:pt x="9833" y="4609"/>
                    <a:pt x="9845" y="4400"/>
                  </a:cubicBezTo>
                  <a:cubicBezTo>
                    <a:pt x="9845" y="4296"/>
                    <a:pt x="9868" y="4203"/>
                    <a:pt x="9868" y="4099"/>
                  </a:cubicBezTo>
                  <a:lnTo>
                    <a:pt x="9868" y="3390"/>
                  </a:lnTo>
                  <a:cubicBezTo>
                    <a:pt x="9868" y="3309"/>
                    <a:pt x="9868" y="3239"/>
                    <a:pt x="9903" y="3170"/>
                  </a:cubicBezTo>
                  <a:cubicBezTo>
                    <a:pt x="9961" y="3007"/>
                    <a:pt x="10019" y="2845"/>
                    <a:pt x="10100" y="2694"/>
                  </a:cubicBezTo>
                  <a:cubicBezTo>
                    <a:pt x="10147" y="2589"/>
                    <a:pt x="10216" y="2496"/>
                    <a:pt x="10297" y="2415"/>
                  </a:cubicBezTo>
                  <a:cubicBezTo>
                    <a:pt x="10356" y="2322"/>
                    <a:pt x="10425" y="2264"/>
                    <a:pt x="10483" y="2183"/>
                  </a:cubicBezTo>
                  <a:cubicBezTo>
                    <a:pt x="10715" y="1823"/>
                    <a:pt x="11064" y="1649"/>
                    <a:pt x="11435" y="1510"/>
                  </a:cubicBezTo>
                  <a:cubicBezTo>
                    <a:pt x="11575" y="1475"/>
                    <a:pt x="11691" y="1440"/>
                    <a:pt x="11818" y="1394"/>
                  </a:cubicBezTo>
                  <a:cubicBezTo>
                    <a:pt x="11876" y="1370"/>
                    <a:pt x="11934" y="1359"/>
                    <a:pt x="11992" y="1336"/>
                  </a:cubicBezTo>
                  <a:cubicBezTo>
                    <a:pt x="12236" y="1324"/>
                    <a:pt x="12468" y="1208"/>
                    <a:pt x="12712" y="1254"/>
                  </a:cubicBezTo>
                  <a:cubicBezTo>
                    <a:pt x="12759" y="1254"/>
                    <a:pt x="12793" y="1219"/>
                    <a:pt x="12828" y="1219"/>
                  </a:cubicBezTo>
                  <a:cubicBezTo>
                    <a:pt x="12910" y="1208"/>
                    <a:pt x="12979" y="1185"/>
                    <a:pt x="13037" y="1185"/>
                  </a:cubicBezTo>
                  <a:cubicBezTo>
                    <a:pt x="13211" y="1185"/>
                    <a:pt x="13374" y="1103"/>
                    <a:pt x="13560" y="1045"/>
                  </a:cubicBezTo>
                  <a:cubicBezTo>
                    <a:pt x="13351" y="929"/>
                    <a:pt x="13467" y="674"/>
                    <a:pt x="13258" y="488"/>
                  </a:cubicBezTo>
                  <a:close/>
                  <a:moveTo>
                    <a:pt x="16578" y="12945"/>
                  </a:moveTo>
                  <a:cubicBezTo>
                    <a:pt x="16892" y="12991"/>
                    <a:pt x="17205" y="12887"/>
                    <a:pt x="17507" y="12747"/>
                  </a:cubicBezTo>
                  <a:cubicBezTo>
                    <a:pt x="17762" y="12620"/>
                    <a:pt x="17925" y="12399"/>
                    <a:pt x="18052" y="12155"/>
                  </a:cubicBezTo>
                  <a:cubicBezTo>
                    <a:pt x="18099" y="12074"/>
                    <a:pt x="18099" y="11993"/>
                    <a:pt x="18111" y="11923"/>
                  </a:cubicBezTo>
                  <a:cubicBezTo>
                    <a:pt x="18134" y="11726"/>
                    <a:pt x="18134" y="11552"/>
                    <a:pt x="18111" y="11366"/>
                  </a:cubicBezTo>
                  <a:cubicBezTo>
                    <a:pt x="18087" y="11134"/>
                    <a:pt x="18052" y="10902"/>
                    <a:pt x="17878" y="10716"/>
                  </a:cubicBezTo>
                  <a:cubicBezTo>
                    <a:pt x="17693" y="10507"/>
                    <a:pt x="17507" y="10356"/>
                    <a:pt x="17263" y="10228"/>
                  </a:cubicBezTo>
                  <a:cubicBezTo>
                    <a:pt x="16938" y="10089"/>
                    <a:pt x="16625" y="10077"/>
                    <a:pt x="16288" y="10228"/>
                  </a:cubicBezTo>
                  <a:cubicBezTo>
                    <a:pt x="16230" y="10263"/>
                    <a:pt x="16172" y="10275"/>
                    <a:pt x="16114" y="10286"/>
                  </a:cubicBezTo>
                  <a:cubicBezTo>
                    <a:pt x="16056" y="10309"/>
                    <a:pt x="15986" y="10309"/>
                    <a:pt x="15940" y="10333"/>
                  </a:cubicBezTo>
                  <a:cubicBezTo>
                    <a:pt x="15823" y="10437"/>
                    <a:pt x="15661" y="10495"/>
                    <a:pt x="15545" y="10611"/>
                  </a:cubicBezTo>
                  <a:cubicBezTo>
                    <a:pt x="15348" y="10809"/>
                    <a:pt x="15173" y="11029"/>
                    <a:pt x="15197" y="11354"/>
                  </a:cubicBezTo>
                  <a:cubicBezTo>
                    <a:pt x="15208" y="11482"/>
                    <a:pt x="15185" y="11610"/>
                    <a:pt x="15289" y="11726"/>
                  </a:cubicBezTo>
                  <a:cubicBezTo>
                    <a:pt x="15324" y="11784"/>
                    <a:pt x="15348" y="11888"/>
                    <a:pt x="15324" y="11958"/>
                  </a:cubicBezTo>
                  <a:cubicBezTo>
                    <a:pt x="15324" y="12167"/>
                    <a:pt x="15406" y="12329"/>
                    <a:pt x="15522" y="12504"/>
                  </a:cubicBezTo>
                  <a:cubicBezTo>
                    <a:pt x="15696" y="12771"/>
                    <a:pt x="15940" y="12910"/>
                    <a:pt x="16253" y="12933"/>
                  </a:cubicBezTo>
                  <a:cubicBezTo>
                    <a:pt x="16358" y="12968"/>
                    <a:pt x="16462" y="12945"/>
                    <a:pt x="16578" y="12945"/>
                  </a:cubicBezTo>
                  <a:close/>
                  <a:moveTo>
                    <a:pt x="17495" y="1904"/>
                  </a:moveTo>
                  <a:lnTo>
                    <a:pt x="17495" y="1777"/>
                  </a:lnTo>
                  <a:cubicBezTo>
                    <a:pt x="17391" y="1440"/>
                    <a:pt x="17240" y="1138"/>
                    <a:pt x="17066" y="836"/>
                  </a:cubicBezTo>
                  <a:cubicBezTo>
                    <a:pt x="17054" y="802"/>
                    <a:pt x="17031" y="755"/>
                    <a:pt x="16996" y="743"/>
                  </a:cubicBezTo>
                  <a:cubicBezTo>
                    <a:pt x="16915" y="651"/>
                    <a:pt x="16822" y="569"/>
                    <a:pt x="16717" y="500"/>
                  </a:cubicBezTo>
                  <a:cubicBezTo>
                    <a:pt x="16520" y="349"/>
                    <a:pt x="16299" y="221"/>
                    <a:pt x="16021" y="233"/>
                  </a:cubicBezTo>
                  <a:cubicBezTo>
                    <a:pt x="15765" y="256"/>
                    <a:pt x="15522" y="233"/>
                    <a:pt x="15255" y="233"/>
                  </a:cubicBezTo>
                  <a:cubicBezTo>
                    <a:pt x="15197" y="233"/>
                    <a:pt x="15127" y="221"/>
                    <a:pt x="15069" y="256"/>
                  </a:cubicBezTo>
                  <a:cubicBezTo>
                    <a:pt x="14872" y="337"/>
                    <a:pt x="14674" y="326"/>
                    <a:pt x="14465" y="337"/>
                  </a:cubicBezTo>
                  <a:cubicBezTo>
                    <a:pt x="14407" y="337"/>
                    <a:pt x="14349" y="349"/>
                    <a:pt x="14303" y="372"/>
                  </a:cubicBezTo>
                  <a:cubicBezTo>
                    <a:pt x="14198" y="384"/>
                    <a:pt x="14094" y="407"/>
                    <a:pt x="13989" y="407"/>
                  </a:cubicBezTo>
                  <a:cubicBezTo>
                    <a:pt x="13862" y="407"/>
                    <a:pt x="13757" y="453"/>
                    <a:pt x="13653" y="558"/>
                  </a:cubicBezTo>
                  <a:cubicBezTo>
                    <a:pt x="13653" y="639"/>
                    <a:pt x="13676" y="743"/>
                    <a:pt x="13676" y="860"/>
                  </a:cubicBezTo>
                  <a:cubicBezTo>
                    <a:pt x="13757" y="848"/>
                    <a:pt x="13827" y="848"/>
                    <a:pt x="13908" y="836"/>
                  </a:cubicBezTo>
                  <a:cubicBezTo>
                    <a:pt x="14117" y="790"/>
                    <a:pt x="14338" y="732"/>
                    <a:pt x="14558" y="720"/>
                  </a:cubicBezTo>
                  <a:cubicBezTo>
                    <a:pt x="15104" y="697"/>
                    <a:pt x="15661" y="720"/>
                    <a:pt x="16207" y="720"/>
                  </a:cubicBezTo>
                  <a:cubicBezTo>
                    <a:pt x="16578" y="720"/>
                    <a:pt x="16880" y="964"/>
                    <a:pt x="16961" y="1312"/>
                  </a:cubicBezTo>
                  <a:cubicBezTo>
                    <a:pt x="17008" y="1510"/>
                    <a:pt x="17054" y="1730"/>
                    <a:pt x="17193" y="1904"/>
                  </a:cubicBezTo>
                  <a:close/>
                  <a:moveTo>
                    <a:pt x="13745" y="7256"/>
                  </a:moveTo>
                  <a:cubicBezTo>
                    <a:pt x="13792" y="7303"/>
                    <a:pt x="13815" y="7338"/>
                    <a:pt x="13862" y="7349"/>
                  </a:cubicBezTo>
                  <a:cubicBezTo>
                    <a:pt x="13908" y="7372"/>
                    <a:pt x="13954" y="7396"/>
                    <a:pt x="14012" y="7407"/>
                  </a:cubicBezTo>
                  <a:cubicBezTo>
                    <a:pt x="14152" y="7454"/>
                    <a:pt x="14303" y="7477"/>
                    <a:pt x="14442" y="7523"/>
                  </a:cubicBezTo>
                  <a:cubicBezTo>
                    <a:pt x="14767" y="7605"/>
                    <a:pt x="15092" y="7686"/>
                    <a:pt x="15429" y="7663"/>
                  </a:cubicBezTo>
                  <a:lnTo>
                    <a:pt x="15487" y="7663"/>
                  </a:lnTo>
                  <a:cubicBezTo>
                    <a:pt x="15719" y="7709"/>
                    <a:pt x="15928" y="7605"/>
                    <a:pt x="16160" y="7581"/>
                  </a:cubicBezTo>
                  <a:cubicBezTo>
                    <a:pt x="16253" y="7570"/>
                    <a:pt x="16358" y="7488"/>
                    <a:pt x="16462" y="7430"/>
                  </a:cubicBezTo>
                  <a:cubicBezTo>
                    <a:pt x="16543" y="7396"/>
                    <a:pt x="16636" y="7338"/>
                    <a:pt x="16741" y="7303"/>
                  </a:cubicBezTo>
                  <a:cubicBezTo>
                    <a:pt x="16915" y="7233"/>
                    <a:pt x="17031" y="7117"/>
                    <a:pt x="17124" y="6966"/>
                  </a:cubicBezTo>
                  <a:cubicBezTo>
                    <a:pt x="17240" y="6815"/>
                    <a:pt x="17333" y="6653"/>
                    <a:pt x="17414" y="6467"/>
                  </a:cubicBezTo>
                  <a:cubicBezTo>
                    <a:pt x="17553" y="6177"/>
                    <a:pt x="17693" y="5898"/>
                    <a:pt x="17843" y="5619"/>
                  </a:cubicBezTo>
                  <a:cubicBezTo>
                    <a:pt x="17739" y="5550"/>
                    <a:pt x="17669" y="5573"/>
                    <a:pt x="17623" y="5654"/>
                  </a:cubicBezTo>
                  <a:cubicBezTo>
                    <a:pt x="17576" y="5724"/>
                    <a:pt x="17530" y="5793"/>
                    <a:pt x="17518" y="5863"/>
                  </a:cubicBezTo>
                  <a:cubicBezTo>
                    <a:pt x="17495" y="6026"/>
                    <a:pt x="17414" y="6153"/>
                    <a:pt x="17321" y="6269"/>
                  </a:cubicBezTo>
                  <a:cubicBezTo>
                    <a:pt x="17275" y="6316"/>
                    <a:pt x="17240" y="6374"/>
                    <a:pt x="17228" y="6432"/>
                  </a:cubicBezTo>
                  <a:cubicBezTo>
                    <a:pt x="17182" y="6595"/>
                    <a:pt x="17054" y="6711"/>
                    <a:pt x="16973" y="6838"/>
                  </a:cubicBezTo>
                  <a:cubicBezTo>
                    <a:pt x="16938" y="6885"/>
                    <a:pt x="16868" y="6908"/>
                    <a:pt x="16833" y="6966"/>
                  </a:cubicBezTo>
                  <a:cubicBezTo>
                    <a:pt x="16694" y="7198"/>
                    <a:pt x="16474" y="7279"/>
                    <a:pt x="16218" y="7291"/>
                  </a:cubicBezTo>
                  <a:cubicBezTo>
                    <a:pt x="15777" y="7314"/>
                    <a:pt x="15359" y="7198"/>
                    <a:pt x="14941" y="7233"/>
                  </a:cubicBezTo>
                  <a:cubicBezTo>
                    <a:pt x="14906" y="7233"/>
                    <a:pt x="14883" y="7233"/>
                    <a:pt x="14848" y="7221"/>
                  </a:cubicBezTo>
                  <a:cubicBezTo>
                    <a:pt x="14546" y="7129"/>
                    <a:pt x="14245" y="7070"/>
                    <a:pt x="13920" y="7059"/>
                  </a:cubicBezTo>
                  <a:lnTo>
                    <a:pt x="13838" y="7059"/>
                  </a:lnTo>
                  <a:cubicBezTo>
                    <a:pt x="13803" y="7129"/>
                    <a:pt x="13780" y="7187"/>
                    <a:pt x="13745" y="7256"/>
                  </a:cubicBezTo>
                  <a:close/>
                  <a:moveTo>
                    <a:pt x="17704" y="5318"/>
                  </a:moveTo>
                  <a:cubicBezTo>
                    <a:pt x="17785" y="5294"/>
                    <a:pt x="17867" y="5318"/>
                    <a:pt x="17913" y="5271"/>
                  </a:cubicBezTo>
                  <a:cubicBezTo>
                    <a:pt x="18041" y="5143"/>
                    <a:pt x="18192" y="4992"/>
                    <a:pt x="18215" y="4795"/>
                  </a:cubicBezTo>
                  <a:cubicBezTo>
                    <a:pt x="18250" y="4667"/>
                    <a:pt x="18273" y="4528"/>
                    <a:pt x="18308" y="4412"/>
                  </a:cubicBezTo>
                  <a:cubicBezTo>
                    <a:pt x="18308" y="4389"/>
                    <a:pt x="18285" y="4354"/>
                    <a:pt x="18285" y="4331"/>
                  </a:cubicBezTo>
                  <a:cubicBezTo>
                    <a:pt x="18203" y="4296"/>
                    <a:pt x="18134" y="4249"/>
                    <a:pt x="18041" y="4226"/>
                  </a:cubicBezTo>
                  <a:cubicBezTo>
                    <a:pt x="17785" y="4157"/>
                    <a:pt x="17635" y="4249"/>
                    <a:pt x="17565" y="4505"/>
                  </a:cubicBezTo>
                  <a:cubicBezTo>
                    <a:pt x="17553" y="4563"/>
                    <a:pt x="17565" y="4633"/>
                    <a:pt x="17530" y="4679"/>
                  </a:cubicBezTo>
                  <a:cubicBezTo>
                    <a:pt x="17437" y="4911"/>
                    <a:pt x="17507" y="5085"/>
                    <a:pt x="17669" y="5259"/>
                  </a:cubicBezTo>
                  <a:cubicBezTo>
                    <a:pt x="17669" y="5271"/>
                    <a:pt x="17681" y="5271"/>
                    <a:pt x="17704" y="5318"/>
                  </a:cubicBezTo>
                  <a:close/>
                  <a:moveTo>
                    <a:pt x="17344" y="2206"/>
                  </a:moveTo>
                  <a:cubicBezTo>
                    <a:pt x="17333" y="2241"/>
                    <a:pt x="17321" y="2253"/>
                    <a:pt x="17298" y="2288"/>
                  </a:cubicBezTo>
                  <a:cubicBezTo>
                    <a:pt x="17240" y="2555"/>
                    <a:pt x="17379" y="2822"/>
                    <a:pt x="17391" y="3077"/>
                  </a:cubicBezTo>
                  <a:cubicBezTo>
                    <a:pt x="17391" y="3112"/>
                    <a:pt x="17460" y="3170"/>
                    <a:pt x="17495" y="3170"/>
                  </a:cubicBezTo>
                  <a:cubicBezTo>
                    <a:pt x="17635" y="3181"/>
                    <a:pt x="17797" y="3216"/>
                    <a:pt x="17948" y="3135"/>
                  </a:cubicBezTo>
                  <a:cubicBezTo>
                    <a:pt x="17925" y="2822"/>
                    <a:pt x="17855" y="2520"/>
                    <a:pt x="17751" y="2206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25"/>
            <p:cNvSpPr/>
            <p:nvPr/>
          </p:nvSpPr>
          <p:spPr>
            <a:xfrm>
              <a:off x="1086750" y="2833825"/>
              <a:ext cx="45300" cy="43000"/>
            </a:xfrm>
            <a:custGeom>
              <a:avLst/>
              <a:gdLst/>
              <a:ahLst/>
              <a:cxnLst/>
              <a:rect l="l" t="t" r="r" b="b"/>
              <a:pathLst>
                <a:path w="1812" h="1720" extrusionOk="0">
                  <a:moveTo>
                    <a:pt x="941" y="1684"/>
                  </a:moveTo>
                  <a:lnTo>
                    <a:pt x="709" y="1684"/>
                  </a:lnTo>
                  <a:cubicBezTo>
                    <a:pt x="662" y="1684"/>
                    <a:pt x="627" y="1684"/>
                    <a:pt x="593" y="1661"/>
                  </a:cubicBezTo>
                  <a:cubicBezTo>
                    <a:pt x="465" y="1568"/>
                    <a:pt x="337" y="1498"/>
                    <a:pt x="233" y="1382"/>
                  </a:cubicBezTo>
                  <a:cubicBezTo>
                    <a:pt x="70" y="1185"/>
                    <a:pt x="0" y="930"/>
                    <a:pt x="0" y="674"/>
                  </a:cubicBezTo>
                  <a:cubicBezTo>
                    <a:pt x="0" y="628"/>
                    <a:pt x="12" y="570"/>
                    <a:pt x="24" y="523"/>
                  </a:cubicBezTo>
                  <a:cubicBezTo>
                    <a:pt x="163" y="314"/>
                    <a:pt x="534" y="1"/>
                    <a:pt x="860" y="152"/>
                  </a:cubicBezTo>
                  <a:cubicBezTo>
                    <a:pt x="929" y="175"/>
                    <a:pt x="1010" y="198"/>
                    <a:pt x="1080" y="198"/>
                  </a:cubicBezTo>
                  <a:cubicBezTo>
                    <a:pt x="1463" y="256"/>
                    <a:pt x="1753" y="581"/>
                    <a:pt x="1788" y="964"/>
                  </a:cubicBezTo>
                  <a:cubicBezTo>
                    <a:pt x="1811" y="1243"/>
                    <a:pt x="1661" y="1394"/>
                    <a:pt x="1475" y="1545"/>
                  </a:cubicBezTo>
                  <a:cubicBezTo>
                    <a:pt x="1301" y="1673"/>
                    <a:pt x="1115" y="1719"/>
                    <a:pt x="941" y="1684"/>
                  </a:cubicBezTo>
                  <a:close/>
                  <a:moveTo>
                    <a:pt x="627" y="442"/>
                  </a:moveTo>
                  <a:cubicBezTo>
                    <a:pt x="546" y="488"/>
                    <a:pt x="465" y="546"/>
                    <a:pt x="372" y="605"/>
                  </a:cubicBezTo>
                  <a:cubicBezTo>
                    <a:pt x="314" y="639"/>
                    <a:pt x="291" y="721"/>
                    <a:pt x="302" y="790"/>
                  </a:cubicBezTo>
                  <a:cubicBezTo>
                    <a:pt x="360" y="1011"/>
                    <a:pt x="453" y="1208"/>
                    <a:pt x="651" y="1336"/>
                  </a:cubicBezTo>
                  <a:cubicBezTo>
                    <a:pt x="697" y="1371"/>
                    <a:pt x="743" y="1382"/>
                    <a:pt x="778" y="1394"/>
                  </a:cubicBezTo>
                  <a:cubicBezTo>
                    <a:pt x="987" y="1429"/>
                    <a:pt x="1161" y="1382"/>
                    <a:pt x="1347" y="1313"/>
                  </a:cubicBezTo>
                  <a:cubicBezTo>
                    <a:pt x="1405" y="1278"/>
                    <a:pt x="1452" y="1243"/>
                    <a:pt x="1440" y="1162"/>
                  </a:cubicBezTo>
                  <a:cubicBezTo>
                    <a:pt x="1440" y="1069"/>
                    <a:pt x="1417" y="964"/>
                    <a:pt x="1405" y="860"/>
                  </a:cubicBezTo>
                  <a:cubicBezTo>
                    <a:pt x="1405" y="790"/>
                    <a:pt x="1359" y="721"/>
                    <a:pt x="1301" y="686"/>
                  </a:cubicBezTo>
                  <a:cubicBezTo>
                    <a:pt x="1208" y="628"/>
                    <a:pt x="1115" y="570"/>
                    <a:pt x="999" y="546"/>
                  </a:cubicBezTo>
                  <a:cubicBezTo>
                    <a:pt x="918" y="488"/>
                    <a:pt x="778" y="465"/>
                    <a:pt x="627" y="442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80" name="Google Shape;1380;p25"/>
          <p:cNvGrpSpPr/>
          <p:nvPr/>
        </p:nvGrpSpPr>
        <p:grpSpPr>
          <a:xfrm rot="1062273" flipH="1">
            <a:off x="-107477" y="229689"/>
            <a:ext cx="384784" cy="1297441"/>
            <a:chOff x="954700" y="3672025"/>
            <a:chExt cx="106825" cy="360200"/>
          </a:xfrm>
        </p:grpSpPr>
        <p:sp>
          <p:nvSpPr>
            <p:cNvPr id="1381" name="Google Shape;1381;p25"/>
            <p:cNvSpPr/>
            <p:nvPr/>
          </p:nvSpPr>
          <p:spPr>
            <a:xfrm>
              <a:off x="954700" y="3672025"/>
              <a:ext cx="106825" cy="360200"/>
            </a:xfrm>
            <a:custGeom>
              <a:avLst/>
              <a:gdLst/>
              <a:ahLst/>
              <a:cxnLst/>
              <a:rect l="l" t="t" r="r" b="b"/>
              <a:pathLst>
                <a:path w="4273" h="14408" extrusionOk="0">
                  <a:moveTo>
                    <a:pt x="2276" y="0"/>
                  </a:moveTo>
                  <a:cubicBezTo>
                    <a:pt x="2392" y="81"/>
                    <a:pt x="2380" y="186"/>
                    <a:pt x="2380" y="290"/>
                  </a:cubicBezTo>
                  <a:cubicBezTo>
                    <a:pt x="2380" y="650"/>
                    <a:pt x="2392" y="999"/>
                    <a:pt x="2392" y="1358"/>
                  </a:cubicBezTo>
                  <a:cubicBezTo>
                    <a:pt x="2392" y="2078"/>
                    <a:pt x="2392" y="2798"/>
                    <a:pt x="2403" y="3506"/>
                  </a:cubicBezTo>
                  <a:cubicBezTo>
                    <a:pt x="2403" y="3622"/>
                    <a:pt x="2392" y="3727"/>
                    <a:pt x="2450" y="3854"/>
                  </a:cubicBezTo>
                  <a:cubicBezTo>
                    <a:pt x="2636" y="3854"/>
                    <a:pt x="2810" y="3889"/>
                    <a:pt x="2984" y="3947"/>
                  </a:cubicBezTo>
                  <a:cubicBezTo>
                    <a:pt x="3100" y="3982"/>
                    <a:pt x="3146" y="4063"/>
                    <a:pt x="3158" y="4156"/>
                  </a:cubicBezTo>
                  <a:lnTo>
                    <a:pt x="3158" y="4470"/>
                  </a:lnTo>
                  <a:cubicBezTo>
                    <a:pt x="3158" y="4574"/>
                    <a:pt x="3170" y="4667"/>
                    <a:pt x="3170" y="4772"/>
                  </a:cubicBezTo>
                  <a:cubicBezTo>
                    <a:pt x="3228" y="4783"/>
                    <a:pt x="3286" y="4783"/>
                    <a:pt x="3332" y="4806"/>
                  </a:cubicBezTo>
                  <a:cubicBezTo>
                    <a:pt x="3437" y="4830"/>
                    <a:pt x="3506" y="4888"/>
                    <a:pt x="3541" y="4981"/>
                  </a:cubicBezTo>
                  <a:cubicBezTo>
                    <a:pt x="3599" y="5131"/>
                    <a:pt x="3669" y="5294"/>
                    <a:pt x="3669" y="5468"/>
                  </a:cubicBezTo>
                  <a:cubicBezTo>
                    <a:pt x="3669" y="6606"/>
                    <a:pt x="3669" y="7732"/>
                    <a:pt x="3680" y="8881"/>
                  </a:cubicBezTo>
                  <a:cubicBezTo>
                    <a:pt x="3680" y="8997"/>
                    <a:pt x="3657" y="9125"/>
                    <a:pt x="3634" y="9241"/>
                  </a:cubicBezTo>
                  <a:cubicBezTo>
                    <a:pt x="3634" y="9276"/>
                    <a:pt x="3611" y="9299"/>
                    <a:pt x="3611" y="9334"/>
                  </a:cubicBezTo>
                  <a:cubicBezTo>
                    <a:pt x="3622" y="9636"/>
                    <a:pt x="3541" y="9938"/>
                    <a:pt x="3564" y="10239"/>
                  </a:cubicBezTo>
                  <a:cubicBezTo>
                    <a:pt x="3576" y="10437"/>
                    <a:pt x="3576" y="10611"/>
                    <a:pt x="3576" y="10797"/>
                  </a:cubicBezTo>
                  <a:cubicBezTo>
                    <a:pt x="3576" y="10901"/>
                    <a:pt x="3599" y="10994"/>
                    <a:pt x="3599" y="11110"/>
                  </a:cubicBezTo>
                  <a:cubicBezTo>
                    <a:pt x="3808" y="11099"/>
                    <a:pt x="3982" y="11168"/>
                    <a:pt x="4133" y="11308"/>
                  </a:cubicBezTo>
                  <a:cubicBezTo>
                    <a:pt x="4180" y="11342"/>
                    <a:pt x="4214" y="11389"/>
                    <a:pt x="4238" y="11447"/>
                  </a:cubicBezTo>
                  <a:cubicBezTo>
                    <a:pt x="4272" y="11691"/>
                    <a:pt x="4214" y="11923"/>
                    <a:pt x="4122" y="12155"/>
                  </a:cubicBezTo>
                  <a:cubicBezTo>
                    <a:pt x="4075" y="12248"/>
                    <a:pt x="4005" y="12306"/>
                    <a:pt x="3901" y="12306"/>
                  </a:cubicBezTo>
                  <a:cubicBezTo>
                    <a:pt x="3611" y="12306"/>
                    <a:pt x="3309" y="12306"/>
                    <a:pt x="3019" y="12294"/>
                  </a:cubicBezTo>
                  <a:cubicBezTo>
                    <a:pt x="2937" y="12294"/>
                    <a:pt x="2868" y="12248"/>
                    <a:pt x="2763" y="12213"/>
                  </a:cubicBezTo>
                  <a:cubicBezTo>
                    <a:pt x="2682" y="12445"/>
                    <a:pt x="2740" y="12666"/>
                    <a:pt x="2728" y="12898"/>
                  </a:cubicBezTo>
                  <a:cubicBezTo>
                    <a:pt x="2705" y="13119"/>
                    <a:pt x="2728" y="13351"/>
                    <a:pt x="2728" y="13583"/>
                  </a:cubicBezTo>
                  <a:cubicBezTo>
                    <a:pt x="2798" y="13583"/>
                    <a:pt x="2844" y="13571"/>
                    <a:pt x="2903" y="13571"/>
                  </a:cubicBezTo>
                  <a:cubicBezTo>
                    <a:pt x="2937" y="13571"/>
                    <a:pt x="2984" y="13548"/>
                    <a:pt x="3019" y="13583"/>
                  </a:cubicBezTo>
                  <a:cubicBezTo>
                    <a:pt x="3193" y="13699"/>
                    <a:pt x="3379" y="13757"/>
                    <a:pt x="3506" y="13931"/>
                  </a:cubicBezTo>
                  <a:cubicBezTo>
                    <a:pt x="3599" y="14047"/>
                    <a:pt x="3576" y="14175"/>
                    <a:pt x="3541" y="14303"/>
                  </a:cubicBezTo>
                  <a:cubicBezTo>
                    <a:pt x="3518" y="14361"/>
                    <a:pt x="3460" y="14407"/>
                    <a:pt x="3402" y="14407"/>
                  </a:cubicBezTo>
                  <a:lnTo>
                    <a:pt x="3193" y="14407"/>
                  </a:lnTo>
                  <a:lnTo>
                    <a:pt x="1533" y="14407"/>
                  </a:lnTo>
                  <a:cubicBezTo>
                    <a:pt x="1370" y="14407"/>
                    <a:pt x="1231" y="14396"/>
                    <a:pt x="1103" y="14303"/>
                  </a:cubicBezTo>
                  <a:cubicBezTo>
                    <a:pt x="1022" y="14268"/>
                    <a:pt x="952" y="14245"/>
                    <a:pt x="871" y="14221"/>
                  </a:cubicBezTo>
                  <a:cubicBezTo>
                    <a:pt x="778" y="14187"/>
                    <a:pt x="720" y="14129"/>
                    <a:pt x="697" y="14047"/>
                  </a:cubicBezTo>
                  <a:cubicBezTo>
                    <a:pt x="650" y="13943"/>
                    <a:pt x="697" y="13827"/>
                    <a:pt x="813" y="13804"/>
                  </a:cubicBezTo>
                  <a:cubicBezTo>
                    <a:pt x="987" y="13757"/>
                    <a:pt x="1126" y="13687"/>
                    <a:pt x="1289" y="13595"/>
                  </a:cubicBezTo>
                  <a:cubicBezTo>
                    <a:pt x="1347" y="13560"/>
                    <a:pt x="1417" y="13548"/>
                    <a:pt x="1486" y="13537"/>
                  </a:cubicBezTo>
                  <a:cubicBezTo>
                    <a:pt x="1544" y="13525"/>
                    <a:pt x="1602" y="13490"/>
                    <a:pt x="1649" y="13478"/>
                  </a:cubicBezTo>
                  <a:cubicBezTo>
                    <a:pt x="1695" y="13246"/>
                    <a:pt x="1707" y="12445"/>
                    <a:pt x="1660" y="12201"/>
                  </a:cubicBezTo>
                  <a:cubicBezTo>
                    <a:pt x="1602" y="12201"/>
                    <a:pt x="1544" y="12190"/>
                    <a:pt x="1486" y="12190"/>
                  </a:cubicBezTo>
                  <a:cubicBezTo>
                    <a:pt x="1289" y="12190"/>
                    <a:pt x="1080" y="12178"/>
                    <a:pt x="883" y="12190"/>
                  </a:cubicBezTo>
                  <a:cubicBezTo>
                    <a:pt x="639" y="12201"/>
                    <a:pt x="407" y="12143"/>
                    <a:pt x="151" y="12097"/>
                  </a:cubicBezTo>
                  <a:cubicBezTo>
                    <a:pt x="58" y="12085"/>
                    <a:pt x="12" y="12027"/>
                    <a:pt x="12" y="11946"/>
                  </a:cubicBezTo>
                  <a:cubicBezTo>
                    <a:pt x="12" y="11725"/>
                    <a:pt x="0" y="11493"/>
                    <a:pt x="12" y="11273"/>
                  </a:cubicBezTo>
                  <a:cubicBezTo>
                    <a:pt x="12" y="11110"/>
                    <a:pt x="116" y="11041"/>
                    <a:pt x="267" y="11029"/>
                  </a:cubicBezTo>
                  <a:lnTo>
                    <a:pt x="581" y="11029"/>
                  </a:lnTo>
                  <a:cubicBezTo>
                    <a:pt x="650" y="11029"/>
                    <a:pt x="708" y="11006"/>
                    <a:pt x="790" y="11006"/>
                  </a:cubicBezTo>
                  <a:cubicBezTo>
                    <a:pt x="790" y="10924"/>
                    <a:pt x="813" y="10855"/>
                    <a:pt x="813" y="10797"/>
                  </a:cubicBezTo>
                  <a:lnTo>
                    <a:pt x="813" y="8034"/>
                  </a:lnTo>
                  <a:cubicBezTo>
                    <a:pt x="813" y="7047"/>
                    <a:pt x="824" y="6072"/>
                    <a:pt x="824" y="5097"/>
                  </a:cubicBezTo>
                  <a:cubicBezTo>
                    <a:pt x="824" y="5015"/>
                    <a:pt x="824" y="4946"/>
                    <a:pt x="836" y="4876"/>
                  </a:cubicBezTo>
                  <a:cubicBezTo>
                    <a:pt x="848" y="4748"/>
                    <a:pt x="894" y="4690"/>
                    <a:pt x="1022" y="4690"/>
                  </a:cubicBezTo>
                  <a:cubicBezTo>
                    <a:pt x="1161" y="4690"/>
                    <a:pt x="1289" y="4667"/>
                    <a:pt x="1405" y="4574"/>
                  </a:cubicBezTo>
                  <a:lnTo>
                    <a:pt x="1405" y="4145"/>
                  </a:lnTo>
                  <a:cubicBezTo>
                    <a:pt x="1405" y="3820"/>
                    <a:pt x="1475" y="3762"/>
                    <a:pt x="1800" y="3738"/>
                  </a:cubicBezTo>
                  <a:cubicBezTo>
                    <a:pt x="1858" y="3738"/>
                    <a:pt x="1916" y="3738"/>
                    <a:pt x="1985" y="3727"/>
                  </a:cubicBezTo>
                  <a:cubicBezTo>
                    <a:pt x="1997" y="3727"/>
                    <a:pt x="2032" y="3715"/>
                    <a:pt x="2055" y="3704"/>
                  </a:cubicBezTo>
                  <a:cubicBezTo>
                    <a:pt x="2067" y="3657"/>
                    <a:pt x="2090" y="3599"/>
                    <a:pt x="2090" y="3541"/>
                  </a:cubicBezTo>
                  <a:cubicBezTo>
                    <a:pt x="2090" y="2868"/>
                    <a:pt x="2102" y="2206"/>
                    <a:pt x="2090" y="1544"/>
                  </a:cubicBezTo>
                  <a:cubicBezTo>
                    <a:pt x="2090" y="1242"/>
                    <a:pt x="2055" y="941"/>
                    <a:pt x="2043" y="639"/>
                  </a:cubicBezTo>
                  <a:cubicBezTo>
                    <a:pt x="2043" y="465"/>
                    <a:pt x="2055" y="290"/>
                    <a:pt x="2067" y="116"/>
                  </a:cubicBezTo>
                  <a:cubicBezTo>
                    <a:pt x="2102" y="58"/>
                    <a:pt x="2171" y="12"/>
                    <a:pt x="2276" y="0"/>
                  </a:cubicBezTo>
                  <a:close/>
                  <a:moveTo>
                    <a:pt x="1173" y="11168"/>
                  </a:moveTo>
                  <a:lnTo>
                    <a:pt x="1498" y="11168"/>
                  </a:lnTo>
                  <a:lnTo>
                    <a:pt x="2531" y="11168"/>
                  </a:lnTo>
                  <a:cubicBezTo>
                    <a:pt x="2624" y="11168"/>
                    <a:pt x="2705" y="11168"/>
                    <a:pt x="2763" y="11203"/>
                  </a:cubicBezTo>
                  <a:cubicBezTo>
                    <a:pt x="2926" y="11319"/>
                    <a:pt x="3088" y="11273"/>
                    <a:pt x="3262" y="11226"/>
                  </a:cubicBezTo>
                  <a:cubicBezTo>
                    <a:pt x="3262" y="11168"/>
                    <a:pt x="3274" y="11110"/>
                    <a:pt x="3274" y="11075"/>
                  </a:cubicBezTo>
                  <a:cubicBezTo>
                    <a:pt x="3286" y="10460"/>
                    <a:pt x="3309" y="9833"/>
                    <a:pt x="3320" y="9229"/>
                  </a:cubicBezTo>
                  <a:cubicBezTo>
                    <a:pt x="3320" y="9079"/>
                    <a:pt x="3344" y="8928"/>
                    <a:pt x="3367" y="8777"/>
                  </a:cubicBezTo>
                  <a:cubicBezTo>
                    <a:pt x="3379" y="8556"/>
                    <a:pt x="3390" y="8324"/>
                    <a:pt x="3332" y="8115"/>
                  </a:cubicBezTo>
                  <a:cubicBezTo>
                    <a:pt x="3181" y="8057"/>
                    <a:pt x="3007" y="8080"/>
                    <a:pt x="2844" y="8080"/>
                  </a:cubicBezTo>
                  <a:cubicBezTo>
                    <a:pt x="2810" y="8080"/>
                    <a:pt x="2775" y="8115"/>
                    <a:pt x="2740" y="8138"/>
                  </a:cubicBezTo>
                  <a:cubicBezTo>
                    <a:pt x="2601" y="8243"/>
                    <a:pt x="2577" y="8254"/>
                    <a:pt x="2485" y="8173"/>
                  </a:cubicBezTo>
                  <a:cubicBezTo>
                    <a:pt x="2380" y="8080"/>
                    <a:pt x="2276" y="8069"/>
                    <a:pt x="2171" y="8069"/>
                  </a:cubicBezTo>
                  <a:lnTo>
                    <a:pt x="1324" y="8069"/>
                  </a:lnTo>
                  <a:cubicBezTo>
                    <a:pt x="1266" y="8069"/>
                    <a:pt x="1208" y="8080"/>
                    <a:pt x="1150" y="8080"/>
                  </a:cubicBezTo>
                  <a:cubicBezTo>
                    <a:pt x="1115" y="8359"/>
                    <a:pt x="1126" y="10901"/>
                    <a:pt x="1173" y="11168"/>
                  </a:cubicBezTo>
                  <a:close/>
                  <a:moveTo>
                    <a:pt x="1150" y="4992"/>
                  </a:moveTo>
                  <a:cubicBezTo>
                    <a:pt x="1103" y="5236"/>
                    <a:pt x="1115" y="7593"/>
                    <a:pt x="1161" y="7825"/>
                  </a:cubicBezTo>
                  <a:cubicBezTo>
                    <a:pt x="1219" y="7836"/>
                    <a:pt x="1277" y="7848"/>
                    <a:pt x="1335" y="7848"/>
                  </a:cubicBezTo>
                  <a:lnTo>
                    <a:pt x="3170" y="7848"/>
                  </a:lnTo>
                  <a:cubicBezTo>
                    <a:pt x="3239" y="7848"/>
                    <a:pt x="3297" y="7825"/>
                    <a:pt x="3332" y="7825"/>
                  </a:cubicBezTo>
                  <a:cubicBezTo>
                    <a:pt x="3344" y="7778"/>
                    <a:pt x="3344" y="7744"/>
                    <a:pt x="3344" y="7720"/>
                  </a:cubicBezTo>
                  <a:cubicBezTo>
                    <a:pt x="3344" y="6977"/>
                    <a:pt x="3367" y="6258"/>
                    <a:pt x="3367" y="5515"/>
                  </a:cubicBezTo>
                  <a:cubicBezTo>
                    <a:pt x="3367" y="5352"/>
                    <a:pt x="3309" y="5224"/>
                    <a:pt x="3251" y="5097"/>
                  </a:cubicBezTo>
                  <a:cubicBezTo>
                    <a:pt x="3077" y="5050"/>
                    <a:pt x="2914" y="5015"/>
                    <a:pt x="2752" y="4992"/>
                  </a:cubicBezTo>
                  <a:cubicBezTo>
                    <a:pt x="2694" y="4969"/>
                    <a:pt x="2636" y="4969"/>
                    <a:pt x="2566" y="4969"/>
                  </a:cubicBezTo>
                  <a:lnTo>
                    <a:pt x="2067" y="4969"/>
                  </a:lnTo>
                  <a:cubicBezTo>
                    <a:pt x="1997" y="4969"/>
                    <a:pt x="1927" y="4969"/>
                    <a:pt x="1858" y="4946"/>
                  </a:cubicBezTo>
                  <a:cubicBezTo>
                    <a:pt x="1637" y="4841"/>
                    <a:pt x="1451" y="4876"/>
                    <a:pt x="1231" y="4957"/>
                  </a:cubicBezTo>
                  <a:close/>
                  <a:moveTo>
                    <a:pt x="256" y="11842"/>
                  </a:moveTo>
                  <a:cubicBezTo>
                    <a:pt x="465" y="11958"/>
                    <a:pt x="650" y="11981"/>
                    <a:pt x="836" y="11969"/>
                  </a:cubicBezTo>
                  <a:cubicBezTo>
                    <a:pt x="1451" y="11958"/>
                    <a:pt x="2055" y="11969"/>
                    <a:pt x="2670" y="11969"/>
                  </a:cubicBezTo>
                  <a:cubicBezTo>
                    <a:pt x="2752" y="11969"/>
                    <a:pt x="2856" y="11969"/>
                    <a:pt x="2949" y="11981"/>
                  </a:cubicBezTo>
                  <a:cubicBezTo>
                    <a:pt x="3239" y="12062"/>
                    <a:pt x="3495" y="12062"/>
                    <a:pt x="3831" y="12016"/>
                  </a:cubicBezTo>
                  <a:cubicBezTo>
                    <a:pt x="3936" y="11865"/>
                    <a:pt x="4017" y="11714"/>
                    <a:pt x="3947" y="11505"/>
                  </a:cubicBezTo>
                  <a:cubicBezTo>
                    <a:pt x="3855" y="11424"/>
                    <a:pt x="3762" y="11342"/>
                    <a:pt x="3622" y="11377"/>
                  </a:cubicBezTo>
                  <a:cubicBezTo>
                    <a:pt x="3471" y="11551"/>
                    <a:pt x="3471" y="11551"/>
                    <a:pt x="3239" y="11551"/>
                  </a:cubicBezTo>
                  <a:cubicBezTo>
                    <a:pt x="3100" y="11551"/>
                    <a:pt x="2972" y="11551"/>
                    <a:pt x="2844" y="11540"/>
                  </a:cubicBezTo>
                  <a:cubicBezTo>
                    <a:pt x="2543" y="11517"/>
                    <a:pt x="2229" y="11493"/>
                    <a:pt x="1927" y="11482"/>
                  </a:cubicBezTo>
                  <a:cubicBezTo>
                    <a:pt x="1672" y="11458"/>
                    <a:pt x="1393" y="11482"/>
                    <a:pt x="1126" y="11482"/>
                  </a:cubicBezTo>
                  <a:cubicBezTo>
                    <a:pt x="999" y="11482"/>
                    <a:pt x="883" y="11482"/>
                    <a:pt x="813" y="11342"/>
                  </a:cubicBezTo>
                  <a:cubicBezTo>
                    <a:pt x="801" y="11319"/>
                    <a:pt x="755" y="11284"/>
                    <a:pt x="708" y="11284"/>
                  </a:cubicBezTo>
                  <a:cubicBezTo>
                    <a:pt x="569" y="11284"/>
                    <a:pt x="407" y="11249"/>
                    <a:pt x="256" y="11319"/>
                  </a:cubicBezTo>
                  <a:cubicBezTo>
                    <a:pt x="256" y="11389"/>
                    <a:pt x="244" y="11458"/>
                    <a:pt x="244" y="11540"/>
                  </a:cubicBezTo>
                  <a:cubicBezTo>
                    <a:pt x="256" y="11656"/>
                    <a:pt x="256" y="11737"/>
                    <a:pt x="256" y="11842"/>
                  </a:cubicBezTo>
                  <a:close/>
                  <a:moveTo>
                    <a:pt x="2856" y="4238"/>
                  </a:moveTo>
                  <a:cubicBezTo>
                    <a:pt x="2752" y="4145"/>
                    <a:pt x="2659" y="4121"/>
                    <a:pt x="2543" y="4121"/>
                  </a:cubicBezTo>
                  <a:cubicBezTo>
                    <a:pt x="2392" y="4121"/>
                    <a:pt x="2229" y="4121"/>
                    <a:pt x="2090" y="4052"/>
                  </a:cubicBezTo>
                  <a:cubicBezTo>
                    <a:pt x="1997" y="4005"/>
                    <a:pt x="1869" y="4017"/>
                    <a:pt x="1765" y="4052"/>
                  </a:cubicBezTo>
                  <a:cubicBezTo>
                    <a:pt x="1707" y="4365"/>
                    <a:pt x="1707" y="4377"/>
                    <a:pt x="1881" y="4667"/>
                  </a:cubicBezTo>
                  <a:cubicBezTo>
                    <a:pt x="2194" y="4760"/>
                    <a:pt x="2508" y="4702"/>
                    <a:pt x="2844" y="4714"/>
                  </a:cubicBezTo>
                  <a:cubicBezTo>
                    <a:pt x="2868" y="4551"/>
                    <a:pt x="2856" y="4400"/>
                    <a:pt x="2856" y="4238"/>
                  </a:cubicBezTo>
                  <a:close/>
                  <a:moveTo>
                    <a:pt x="1962" y="12259"/>
                  </a:moveTo>
                  <a:lnTo>
                    <a:pt x="1962" y="13049"/>
                  </a:lnTo>
                  <a:cubicBezTo>
                    <a:pt x="1962" y="13246"/>
                    <a:pt x="1985" y="13455"/>
                    <a:pt x="2090" y="13641"/>
                  </a:cubicBezTo>
                  <a:cubicBezTo>
                    <a:pt x="2206" y="13653"/>
                    <a:pt x="2322" y="13687"/>
                    <a:pt x="2450" y="13606"/>
                  </a:cubicBezTo>
                  <a:lnTo>
                    <a:pt x="2450" y="12944"/>
                  </a:lnTo>
                  <a:cubicBezTo>
                    <a:pt x="2438" y="12712"/>
                    <a:pt x="2496" y="12480"/>
                    <a:pt x="2403" y="12248"/>
                  </a:cubicBezTo>
                  <a:cubicBezTo>
                    <a:pt x="2252" y="12236"/>
                    <a:pt x="2113" y="12213"/>
                    <a:pt x="1962" y="12259"/>
                  </a:cubicBezTo>
                  <a:close/>
                  <a:moveTo>
                    <a:pt x="1161" y="14047"/>
                  </a:moveTo>
                  <a:cubicBezTo>
                    <a:pt x="1242" y="14152"/>
                    <a:pt x="1359" y="14175"/>
                    <a:pt x="1498" y="14175"/>
                  </a:cubicBezTo>
                  <a:lnTo>
                    <a:pt x="3123" y="14175"/>
                  </a:lnTo>
                  <a:cubicBezTo>
                    <a:pt x="3158" y="14175"/>
                    <a:pt x="3204" y="14163"/>
                    <a:pt x="3262" y="14140"/>
                  </a:cubicBezTo>
                  <a:cubicBezTo>
                    <a:pt x="3146" y="14012"/>
                    <a:pt x="3065" y="13954"/>
                    <a:pt x="2775" y="13838"/>
                  </a:cubicBezTo>
                  <a:cubicBezTo>
                    <a:pt x="2554" y="13954"/>
                    <a:pt x="2554" y="13954"/>
                    <a:pt x="2310" y="13954"/>
                  </a:cubicBezTo>
                  <a:lnTo>
                    <a:pt x="2090" y="13954"/>
                  </a:lnTo>
                  <a:cubicBezTo>
                    <a:pt x="1881" y="13954"/>
                    <a:pt x="1881" y="13954"/>
                    <a:pt x="1707" y="13815"/>
                  </a:cubicBezTo>
                  <a:cubicBezTo>
                    <a:pt x="1521" y="13815"/>
                    <a:pt x="1324" y="13873"/>
                    <a:pt x="1161" y="14047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25"/>
            <p:cNvSpPr/>
            <p:nvPr/>
          </p:nvSpPr>
          <p:spPr>
            <a:xfrm>
              <a:off x="1014200" y="3903325"/>
              <a:ext cx="13375" cy="6700"/>
            </a:xfrm>
            <a:custGeom>
              <a:avLst/>
              <a:gdLst/>
              <a:ahLst/>
              <a:cxnLst/>
              <a:rect l="l" t="t" r="r" b="b"/>
              <a:pathLst>
                <a:path w="535" h="268" extrusionOk="0">
                  <a:moveTo>
                    <a:pt x="232" y="268"/>
                  </a:moveTo>
                  <a:cubicBezTo>
                    <a:pt x="186" y="256"/>
                    <a:pt x="116" y="233"/>
                    <a:pt x="47" y="221"/>
                  </a:cubicBezTo>
                  <a:cubicBezTo>
                    <a:pt x="12" y="210"/>
                    <a:pt x="0" y="175"/>
                    <a:pt x="0" y="152"/>
                  </a:cubicBezTo>
                  <a:cubicBezTo>
                    <a:pt x="0" y="117"/>
                    <a:pt x="12" y="94"/>
                    <a:pt x="47" y="82"/>
                  </a:cubicBezTo>
                  <a:cubicBezTo>
                    <a:pt x="186" y="1"/>
                    <a:pt x="337" y="1"/>
                    <a:pt x="476" y="82"/>
                  </a:cubicBezTo>
                  <a:cubicBezTo>
                    <a:pt x="499" y="94"/>
                    <a:pt x="534" y="152"/>
                    <a:pt x="523" y="175"/>
                  </a:cubicBezTo>
                  <a:cubicBezTo>
                    <a:pt x="523" y="210"/>
                    <a:pt x="476" y="233"/>
                    <a:pt x="430" y="256"/>
                  </a:cubicBezTo>
                  <a:cubicBezTo>
                    <a:pt x="372" y="268"/>
                    <a:pt x="337" y="268"/>
                    <a:pt x="232" y="268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25"/>
            <p:cNvSpPr/>
            <p:nvPr/>
          </p:nvSpPr>
          <p:spPr>
            <a:xfrm>
              <a:off x="1013025" y="3887075"/>
              <a:ext cx="12800" cy="7575"/>
            </a:xfrm>
            <a:custGeom>
              <a:avLst/>
              <a:gdLst/>
              <a:ahLst/>
              <a:cxnLst/>
              <a:rect l="l" t="t" r="r" b="b"/>
              <a:pathLst>
                <a:path w="512" h="303" extrusionOk="0">
                  <a:moveTo>
                    <a:pt x="210" y="1"/>
                  </a:moveTo>
                  <a:cubicBezTo>
                    <a:pt x="303" y="1"/>
                    <a:pt x="395" y="70"/>
                    <a:pt x="465" y="152"/>
                  </a:cubicBezTo>
                  <a:cubicBezTo>
                    <a:pt x="511" y="186"/>
                    <a:pt x="477" y="279"/>
                    <a:pt x="419" y="291"/>
                  </a:cubicBezTo>
                  <a:cubicBezTo>
                    <a:pt x="384" y="302"/>
                    <a:pt x="337" y="302"/>
                    <a:pt x="303" y="302"/>
                  </a:cubicBezTo>
                  <a:cubicBezTo>
                    <a:pt x="233" y="279"/>
                    <a:pt x="163" y="244"/>
                    <a:pt x="94" y="210"/>
                  </a:cubicBezTo>
                  <a:cubicBezTo>
                    <a:pt x="47" y="175"/>
                    <a:pt x="1" y="128"/>
                    <a:pt x="36" y="70"/>
                  </a:cubicBezTo>
                  <a:cubicBezTo>
                    <a:pt x="47" y="47"/>
                    <a:pt x="105" y="35"/>
                    <a:pt x="152" y="1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25"/>
            <p:cNvSpPr/>
            <p:nvPr/>
          </p:nvSpPr>
          <p:spPr>
            <a:xfrm>
              <a:off x="1017675" y="3916400"/>
              <a:ext cx="8150" cy="6400"/>
            </a:xfrm>
            <a:custGeom>
              <a:avLst/>
              <a:gdLst/>
              <a:ahLst/>
              <a:cxnLst/>
              <a:rect l="l" t="t" r="r" b="b"/>
              <a:pathLst>
                <a:path w="326" h="256" extrusionOk="0">
                  <a:moveTo>
                    <a:pt x="0" y="151"/>
                  </a:moveTo>
                  <a:cubicBezTo>
                    <a:pt x="163" y="23"/>
                    <a:pt x="233" y="0"/>
                    <a:pt x="291" y="81"/>
                  </a:cubicBezTo>
                  <a:cubicBezTo>
                    <a:pt x="325" y="105"/>
                    <a:pt x="325" y="174"/>
                    <a:pt x="314" y="209"/>
                  </a:cubicBezTo>
                  <a:cubicBezTo>
                    <a:pt x="314" y="232"/>
                    <a:pt x="233" y="256"/>
                    <a:pt x="209" y="256"/>
                  </a:cubicBezTo>
                  <a:cubicBezTo>
                    <a:pt x="151" y="232"/>
                    <a:pt x="93" y="197"/>
                    <a:pt x="0" y="151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25"/>
            <p:cNvSpPr/>
            <p:nvPr/>
          </p:nvSpPr>
          <p:spPr>
            <a:xfrm>
              <a:off x="1019125" y="3938150"/>
              <a:ext cx="5825" cy="4375"/>
            </a:xfrm>
            <a:custGeom>
              <a:avLst/>
              <a:gdLst/>
              <a:ahLst/>
              <a:cxnLst/>
              <a:rect l="l" t="t" r="r" b="b"/>
              <a:pathLst>
                <a:path w="233" h="175" extrusionOk="0">
                  <a:moveTo>
                    <a:pt x="209" y="152"/>
                  </a:moveTo>
                  <a:cubicBezTo>
                    <a:pt x="175" y="152"/>
                    <a:pt x="140" y="175"/>
                    <a:pt x="93" y="163"/>
                  </a:cubicBezTo>
                  <a:cubicBezTo>
                    <a:pt x="47" y="163"/>
                    <a:pt x="0" y="82"/>
                    <a:pt x="47" y="47"/>
                  </a:cubicBezTo>
                  <a:cubicBezTo>
                    <a:pt x="70" y="24"/>
                    <a:pt x="117" y="1"/>
                    <a:pt x="151" y="24"/>
                  </a:cubicBezTo>
                  <a:cubicBezTo>
                    <a:pt x="209" y="36"/>
                    <a:pt x="233" y="94"/>
                    <a:pt x="209" y="152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25"/>
            <p:cNvSpPr/>
            <p:nvPr/>
          </p:nvSpPr>
          <p:spPr>
            <a:xfrm>
              <a:off x="1012150" y="3814800"/>
              <a:ext cx="17150" cy="6700"/>
            </a:xfrm>
            <a:custGeom>
              <a:avLst/>
              <a:gdLst/>
              <a:ahLst/>
              <a:cxnLst/>
              <a:rect l="l" t="t" r="r" b="b"/>
              <a:pathLst>
                <a:path w="686" h="268" extrusionOk="0">
                  <a:moveTo>
                    <a:pt x="326" y="268"/>
                  </a:moveTo>
                  <a:cubicBezTo>
                    <a:pt x="268" y="268"/>
                    <a:pt x="163" y="256"/>
                    <a:pt x="71" y="233"/>
                  </a:cubicBezTo>
                  <a:cubicBezTo>
                    <a:pt x="36" y="233"/>
                    <a:pt x="1" y="175"/>
                    <a:pt x="1" y="152"/>
                  </a:cubicBezTo>
                  <a:cubicBezTo>
                    <a:pt x="1" y="117"/>
                    <a:pt x="36" y="59"/>
                    <a:pt x="71" y="59"/>
                  </a:cubicBezTo>
                  <a:cubicBezTo>
                    <a:pt x="256" y="1"/>
                    <a:pt x="442" y="13"/>
                    <a:pt x="628" y="47"/>
                  </a:cubicBezTo>
                  <a:cubicBezTo>
                    <a:pt x="663" y="47"/>
                    <a:pt x="686" y="117"/>
                    <a:pt x="686" y="129"/>
                  </a:cubicBezTo>
                  <a:cubicBezTo>
                    <a:pt x="674" y="175"/>
                    <a:pt x="651" y="233"/>
                    <a:pt x="605" y="233"/>
                  </a:cubicBezTo>
                  <a:cubicBezTo>
                    <a:pt x="535" y="256"/>
                    <a:pt x="442" y="256"/>
                    <a:pt x="326" y="268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25"/>
            <p:cNvSpPr/>
            <p:nvPr/>
          </p:nvSpPr>
          <p:spPr>
            <a:xfrm>
              <a:off x="1014475" y="3828750"/>
              <a:ext cx="11650" cy="4650"/>
            </a:xfrm>
            <a:custGeom>
              <a:avLst/>
              <a:gdLst/>
              <a:ahLst/>
              <a:cxnLst/>
              <a:rect l="l" t="t" r="r" b="b"/>
              <a:pathLst>
                <a:path w="466" h="186" extrusionOk="0">
                  <a:moveTo>
                    <a:pt x="233" y="186"/>
                  </a:moveTo>
                  <a:cubicBezTo>
                    <a:pt x="186" y="186"/>
                    <a:pt x="152" y="186"/>
                    <a:pt x="105" y="174"/>
                  </a:cubicBezTo>
                  <a:cubicBezTo>
                    <a:pt x="70" y="163"/>
                    <a:pt x="12" y="128"/>
                    <a:pt x="12" y="105"/>
                  </a:cubicBezTo>
                  <a:cubicBezTo>
                    <a:pt x="1" y="47"/>
                    <a:pt x="59" y="12"/>
                    <a:pt x="105" y="12"/>
                  </a:cubicBezTo>
                  <a:cubicBezTo>
                    <a:pt x="186" y="0"/>
                    <a:pt x="279" y="0"/>
                    <a:pt x="361" y="12"/>
                  </a:cubicBezTo>
                  <a:cubicBezTo>
                    <a:pt x="395" y="12"/>
                    <a:pt x="442" y="58"/>
                    <a:pt x="453" y="81"/>
                  </a:cubicBezTo>
                  <a:cubicBezTo>
                    <a:pt x="465" y="139"/>
                    <a:pt x="419" y="174"/>
                    <a:pt x="361" y="186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25"/>
            <p:cNvSpPr/>
            <p:nvPr/>
          </p:nvSpPr>
          <p:spPr>
            <a:xfrm>
              <a:off x="1015650" y="3840650"/>
              <a:ext cx="10175" cy="5825"/>
            </a:xfrm>
            <a:custGeom>
              <a:avLst/>
              <a:gdLst/>
              <a:ahLst/>
              <a:cxnLst/>
              <a:rect l="l" t="t" r="r" b="b"/>
              <a:pathLst>
                <a:path w="407" h="233" extrusionOk="0">
                  <a:moveTo>
                    <a:pt x="0" y="58"/>
                  </a:moveTo>
                  <a:cubicBezTo>
                    <a:pt x="116" y="0"/>
                    <a:pt x="221" y="12"/>
                    <a:pt x="314" y="35"/>
                  </a:cubicBezTo>
                  <a:cubicBezTo>
                    <a:pt x="372" y="47"/>
                    <a:pt x="406" y="93"/>
                    <a:pt x="395" y="139"/>
                  </a:cubicBezTo>
                  <a:cubicBezTo>
                    <a:pt x="372" y="197"/>
                    <a:pt x="337" y="232"/>
                    <a:pt x="279" y="232"/>
                  </a:cubicBezTo>
                  <a:cubicBezTo>
                    <a:pt x="221" y="232"/>
                    <a:pt x="139" y="232"/>
                    <a:pt x="105" y="197"/>
                  </a:cubicBezTo>
                  <a:cubicBezTo>
                    <a:pt x="70" y="174"/>
                    <a:pt x="47" y="105"/>
                    <a:pt x="0" y="58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25"/>
            <p:cNvSpPr/>
            <p:nvPr/>
          </p:nvSpPr>
          <p:spPr>
            <a:xfrm>
              <a:off x="1015350" y="3854850"/>
              <a:ext cx="9025" cy="6425"/>
            </a:xfrm>
            <a:custGeom>
              <a:avLst/>
              <a:gdLst/>
              <a:ahLst/>
              <a:cxnLst/>
              <a:rect l="l" t="t" r="r" b="b"/>
              <a:pathLst>
                <a:path w="361" h="257" extrusionOk="0">
                  <a:moveTo>
                    <a:pt x="198" y="256"/>
                  </a:moveTo>
                  <a:cubicBezTo>
                    <a:pt x="128" y="245"/>
                    <a:pt x="82" y="245"/>
                    <a:pt x="35" y="222"/>
                  </a:cubicBezTo>
                  <a:cubicBezTo>
                    <a:pt x="12" y="198"/>
                    <a:pt x="1" y="140"/>
                    <a:pt x="1" y="117"/>
                  </a:cubicBezTo>
                  <a:cubicBezTo>
                    <a:pt x="1" y="82"/>
                    <a:pt x="24" y="24"/>
                    <a:pt x="59" y="13"/>
                  </a:cubicBezTo>
                  <a:cubicBezTo>
                    <a:pt x="117" y="1"/>
                    <a:pt x="175" y="1"/>
                    <a:pt x="233" y="1"/>
                  </a:cubicBezTo>
                  <a:cubicBezTo>
                    <a:pt x="291" y="13"/>
                    <a:pt x="360" y="117"/>
                    <a:pt x="326" y="152"/>
                  </a:cubicBezTo>
                  <a:cubicBezTo>
                    <a:pt x="291" y="222"/>
                    <a:pt x="233" y="233"/>
                    <a:pt x="198" y="256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0" name="Google Shape;1390;p25"/>
          <p:cNvGrpSpPr/>
          <p:nvPr/>
        </p:nvGrpSpPr>
        <p:grpSpPr>
          <a:xfrm rot="-1031363" flipH="1">
            <a:off x="-137267" y="1716289"/>
            <a:ext cx="781001" cy="756958"/>
            <a:chOff x="852825" y="3133350"/>
            <a:chExt cx="216825" cy="210150"/>
          </a:xfrm>
        </p:grpSpPr>
        <p:sp>
          <p:nvSpPr>
            <p:cNvPr id="1391" name="Google Shape;1391;p25"/>
            <p:cNvSpPr/>
            <p:nvPr/>
          </p:nvSpPr>
          <p:spPr>
            <a:xfrm>
              <a:off x="852825" y="3133350"/>
              <a:ext cx="216825" cy="210150"/>
            </a:xfrm>
            <a:custGeom>
              <a:avLst/>
              <a:gdLst/>
              <a:ahLst/>
              <a:cxnLst/>
              <a:rect l="l" t="t" r="r" b="b"/>
              <a:pathLst>
                <a:path w="8673" h="8406" extrusionOk="0">
                  <a:moveTo>
                    <a:pt x="3228" y="7976"/>
                  </a:moveTo>
                  <a:cubicBezTo>
                    <a:pt x="3042" y="8301"/>
                    <a:pt x="3042" y="8301"/>
                    <a:pt x="2671" y="8301"/>
                  </a:cubicBezTo>
                  <a:lnTo>
                    <a:pt x="2020" y="8301"/>
                  </a:lnTo>
                  <a:cubicBezTo>
                    <a:pt x="1951" y="8301"/>
                    <a:pt x="1881" y="8301"/>
                    <a:pt x="1811" y="8278"/>
                  </a:cubicBezTo>
                  <a:cubicBezTo>
                    <a:pt x="1649" y="8255"/>
                    <a:pt x="1486" y="8139"/>
                    <a:pt x="1486" y="7964"/>
                  </a:cubicBezTo>
                  <a:cubicBezTo>
                    <a:pt x="1486" y="7918"/>
                    <a:pt x="1475" y="7872"/>
                    <a:pt x="1475" y="7837"/>
                  </a:cubicBezTo>
                  <a:cubicBezTo>
                    <a:pt x="1312" y="7802"/>
                    <a:pt x="1173" y="7779"/>
                    <a:pt x="1022" y="7744"/>
                  </a:cubicBezTo>
                  <a:cubicBezTo>
                    <a:pt x="790" y="7697"/>
                    <a:pt x="639" y="7570"/>
                    <a:pt x="558" y="7338"/>
                  </a:cubicBezTo>
                  <a:cubicBezTo>
                    <a:pt x="383" y="6792"/>
                    <a:pt x="209" y="6223"/>
                    <a:pt x="70" y="5666"/>
                  </a:cubicBezTo>
                  <a:cubicBezTo>
                    <a:pt x="24" y="5492"/>
                    <a:pt x="12" y="5306"/>
                    <a:pt x="12" y="5120"/>
                  </a:cubicBezTo>
                  <a:cubicBezTo>
                    <a:pt x="0" y="4586"/>
                    <a:pt x="0" y="4064"/>
                    <a:pt x="0" y="3518"/>
                  </a:cubicBezTo>
                  <a:cubicBezTo>
                    <a:pt x="0" y="3158"/>
                    <a:pt x="116" y="2822"/>
                    <a:pt x="314" y="2508"/>
                  </a:cubicBezTo>
                  <a:cubicBezTo>
                    <a:pt x="442" y="2288"/>
                    <a:pt x="674" y="2183"/>
                    <a:pt x="906" y="2113"/>
                  </a:cubicBezTo>
                  <a:cubicBezTo>
                    <a:pt x="1045" y="2067"/>
                    <a:pt x="1173" y="2044"/>
                    <a:pt x="1301" y="2032"/>
                  </a:cubicBezTo>
                  <a:cubicBezTo>
                    <a:pt x="1475" y="1997"/>
                    <a:pt x="1649" y="1986"/>
                    <a:pt x="1823" y="1986"/>
                  </a:cubicBezTo>
                  <a:cubicBezTo>
                    <a:pt x="1962" y="1974"/>
                    <a:pt x="2113" y="1997"/>
                    <a:pt x="2276" y="1974"/>
                  </a:cubicBezTo>
                  <a:lnTo>
                    <a:pt x="2276" y="1812"/>
                  </a:lnTo>
                  <a:cubicBezTo>
                    <a:pt x="2241" y="1428"/>
                    <a:pt x="2287" y="1057"/>
                    <a:pt x="2427" y="697"/>
                  </a:cubicBezTo>
                  <a:cubicBezTo>
                    <a:pt x="2543" y="384"/>
                    <a:pt x="2763" y="210"/>
                    <a:pt x="3065" y="128"/>
                  </a:cubicBezTo>
                  <a:cubicBezTo>
                    <a:pt x="3146" y="117"/>
                    <a:pt x="3216" y="82"/>
                    <a:pt x="3274" y="82"/>
                  </a:cubicBezTo>
                  <a:cubicBezTo>
                    <a:pt x="3727" y="59"/>
                    <a:pt x="4168" y="12"/>
                    <a:pt x="4621" y="1"/>
                  </a:cubicBezTo>
                  <a:cubicBezTo>
                    <a:pt x="4841" y="1"/>
                    <a:pt x="5074" y="35"/>
                    <a:pt x="5294" y="70"/>
                  </a:cubicBezTo>
                  <a:cubicBezTo>
                    <a:pt x="5352" y="82"/>
                    <a:pt x="5410" y="93"/>
                    <a:pt x="5468" y="128"/>
                  </a:cubicBezTo>
                  <a:cubicBezTo>
                    <a:pt x="5712" y="221"/>
                    <a:pt x="5875" y="418"/>
                    <a:pt x="5886" y="674"/>
                  </a:cubicBezTo>
                  <a:cubicBezTo>
                    <a:pt x="5898" y="1069"/>
                    <a:pt x="6002" y="1463"/>
                    <a:pt x="5909" y="1870"/>
                  </a:cubicBezTo>
                  <a:cubicBezTo>
                    <a:pt x="6049" y="1939"/>
                    <a:pt x="6165" y="1904"/>
                    <a:pt x="6293" y="1904"/>
                  </a:cubicBezTo>
                  <a:cubicBezTo>
                    <a:pt x="6722" y="1904"/>
                    <a:pt x="7152" y="1939"/>
                    <a:pt x="7570" y="2032"/>
                  </a:cubicBezTo>
                  <a:cubicBezTo>
                    <a:pt x="7686" y="2055"/>
                    <a:pt x="7813" y="2079"/>
                    <a:pt x="7918" y="2125"/>
                  </a:cubicBezTo>
                  <a:cubicBezTo>
                    <a:pt x="8115" y="2218"/>
                    <a:pt x="8266" y="2357"/>
                    <a:pt x="8347" y="2578"/>
                  </a:cubicBezTo>
                  <a:cubicBezTo>
                    <a:pt x="8452" y="2868"/>
                    <a:pt x="8498" y="3170"/>
                    <a:pt x="8522" y="3483"/>
                  </a:cubicBezTo>
                  <a:cubicBezTo>
                    <a:pt x="8568" y="4087"/>
                    <a:pt x="8626" y="4691"/>
                    <a:pt x="8672" y="5306"/>
                  </a:cubicBezTo>
                  <a:lnTo>
                    <a:pt x="8672" y="5527"/>
                  </a:lnTo>
                  <a:cubicBezTo>
                    <a:pt x="8638" y="5828"/>
                    <a:pt x="8626" y="6130"/>
                    <a:pt x="8580" y="6432"/>
                  </a:cubicBezTo>
                  <a:cubicBezTo>
                    <a:pt x="8556" y="6711"/>
                    <a:pt x="8510" y="6989"/>
                    <a:pt x="8440" y="7245"/>
                  </a:cubicBezTo>
                  <a:cubicBezTo>
                    <a:pt x="8347" y="7570"/>
                    <a:pt x="8115" y="7744"/>
                    <a:pt x="7813" y="7802"/>
                  </a:cubicBezTo>
                  <a:cubicBezTo>
                    <a:pt x="7674" y="7825"/>
                    <a:pt x="7535" y="7848"/>
                    <a:pt x="7384" y="7872"/>
                  </a:cubicBezTo>
                  <a:cubicBezTo>
                    <a:pt x="7384" y="7988"/>
                    <a:pt x="7384" y="8104"/>
                    <a:pt x="7361" y="8220"/>
                  </a:cubicBezTo>
                  <a:cubicBezTo>
                    <a:pt x="7349" y="8348"/>
                    <a:pt x="7303" y="8406"/>
                    <a:pt x="7175" y="8406"/>
                  </a:cubicBezTo>
                  <a:lnTo>
                    <a:pt x="6745" y="8406"/>
                  </a:lnTo>
                  <a:lnTo>
                    <a:pt x="6188" y="8406"/>
                  </a:lnTo>
                  <a:cubicBezTo>
                    <a:pt x="5991" y="8406"/>
                    <a:pt x="5933" y="8348"/>
                    <a:pt x="5875" y="8150"/>
                  </a:cubicBezTo>
                  <a:cubicBezTo>
                    <a:pt x="5851" y="8104"/>
                    <a:pt x="5840" y="8046"/>
                    <a:pt x="5817" y="7999"/>
                  </a:cubicBezTo>
                  <a:cubicBezTo>
                    <a:pt x="5526" y="7941"/>
                    <a:pt x="5248" y="7988"/>
                    <a:pt x="4958" y="7964"/>
                  </a:cubicBezTo>
                  <a:cubicBezTo>
                    <a:pt x="4667" y="7941"/>
                    <a:pt x="4365" y="7941"/>
                    <a:pt x="4075" y="7941"/>
                  </a:cubicBezTo>
                  <a:cubicBezTo>
                    <a:pt x="3797" y="7964"/>
                    <a:pt x="3506" y="7964"/>
                    <a:pt x="3228" y="7976"/>
                  </a:cubicBezTo>
                  <a:close/>
                  <a:moveTo>
                    <a:pt x="4424" y="2218"/>
                  </a:moveTo>
                  <a:cubicBezTo>
                    <a:pt x="4424" y="2218"/>
                    <a:pt x="4424" y="2229"/>
                    <a:pt x="4424" y="2218"/>
                  </a:cubicBezTo>
                  <a:cubicBezTo>
                    <a:pt x="3982" y="2229"/>
                    <a:pt x="3541" y="2229"/>
                    <a:pt x="3100" y="2229"/>
                  </a:cubicBezTo>
                  <a:cubicBezTo>
                    <a:pt x="2740" y="2229"/>
                    <a:pt x="2392" y="2218"/>
                    <a:pt x="2032" y="2229"/>
                  </a:cubicBezTo>
                  <a:cubicBezTo>
                    <a:pt x="1823" y="2229"/>
                    <a:pt x="1626" y="2264"/>
                    <a:pt x="1417" y="2299"/>
                  </a:cubicBezTo>
                  <a:cubicBezTo>
                    <a:pt x="1289" y="2334"/>
                    <a:pt x="1173" y="2392"/>
                    <a:pt x="1045" y="2404"/>
                  </a:cubicBezTo>
                  <a:cubicBezTo>
                    <a:pt x="813" y="2438"/>
                    <a:pt x="616" y="2566"/>
                    <a:pt x="523" y="2787"/>
                  </a:cubicBezTo>
                  <a:cubicBezTo>
                    <a:pt x="407" y="3019"/>
                    <a:pt x="325" y="3251"/>
                    <a:pt x="325" y="3518"/>
                  </a:cubicBezTo>
                  <a:cubicBezTo>
                    <a:pt x="349" y="4075"/>
                    <a:pt x="349" y="4621"/>
                    <a:pt x="349" y="5178"/>
                  </a:cubicBezTo>
                  <a:cubicBezTo>
                    <a:pt x="349" y="5306"/>
                    <a:pt x="349" y="5457"/>
                    <a:pt x="383" y="5573"/>
                  </a:cubicBezTo>
                  <a:lnTo>
                    <a:pt x="871" y="7175"/>
                  </a:lnTo>
                  <a:cubicBezTo>
                    <a:pt x="906" y="7314"/>
                    <a:pt x="999" y="7384"/>
                    <a:pt x="1126" y="7407"/>
                  </a:cubicBezTo>
                  <a:lnTo>
                    <a:pt x="1347" y="7454"/>
                  </a:lnTo>
                  <a:cubicBezTo>
                    <a:pt x="1568" y="7488"/>
                    <a:pt x="1777" y="7488"/>
                    <a:pt x="1986" y="7523"/>
                  </a:cubicBezTo>
                  <a:cubicBezTo>
                    <a:pt x="2508" y="7616"/>
                    <a:pt x="3042" y="7663"/>
                    <a:pt x="3564" y="7628"/>
                  </a:cubicBezTo>
                  <a:lnTo>
                    <a:pt x="4273" y="7628"/>
                  </a:lnTo>
                  <a:cubicBezTo>
                    <a:pt x="4667" y="7639"/>
                    <a:pt x="5062" y="7639"/>
                    <a:pt x="5434" y="7663"/>
                  </a:cubicBezTo>
                  <a:cubicBezTo>
                    <a:pt x="6177" y="7686"/>
                    <a:pt x="6931" y="7686"/>
                    <a:pt x="7674" y="7558"/>
                  </a:cubicBezTo>
                  <a:cubicBezTo>
                    <a:pt x="7964" y="7512"/>
                    <a:pt x="8138" y="7372"/>
                    <a:pt x="8208" y="7082"/>
                  </a:cubicBezTo>
                  <a:cubicBezTo>
                    <a:pt x="8220" y="7036"/>
                    <a:pt x="8243" y="6978"/>
                    <a:pt x="8243" y="6931"/>
                  </a:cubicBezTo>
                  <a:cubicBezTo>
                    <a:pt x="8278" y="6583"/>
                    <a:pt x="8313" y="6235"/>
                    <a:pt x="8359" y="5898"/>
                  </a:cubicBezTo>
                  <a:cubicBezTo>
                    <a:pt x="8382" y="5608"/>
                    <a:pt x="8371" y="5341"/>
                    <a:pt x="8324" y="5051"/>
                  </a:cubicBezTo>
                  <a:cubicBezTo>
                    <a:pt x="8278" y="4784"/>
                    <a:pt x="8255" y="4528"/>
                    <a:pt x="8220" y="4261"/>
                  </a:cubicBezTo>
                  <a:cubicBezTo>
                    <a:pt x="8197" y="3890"/>
                    <a:pt x="8185" y="3507"/>
                    <a:pt x="8162" y="3135"/>
                  </a:cubicBezTo>
                  <a:cubicBezTo>
                    <a:pt x="8162" y="2972"/>
                    <a:pt x="8104" y="2822"/>
                    <a:pt x="8069" y="2682"/>
                  </a:cubicBezTo>
                  <a:cubicBezTo>
                    <a:pt x="8022" y="2531"/>
                    <a:pt x="7918" y="2462"/>
                    <a:pt x="7802" y="2404"/>
                  </a:cubicBezTo>
                  <a:cubicBezTo>
                    <a:pt x="7732" y="2380"/>
                    <a:pt x="7639" y="2346"/>
                    <a:pt x="7570" y="2334"/>
                  </a:cubicBezTo>
                  <a:cubicBezTo>
                    <a:pt x="7175" y="2229"/>
                    <a:pt x="6792" y="2218"/>
                    <a:pt x="6385" y="2218"/>
                  </a:cubicBezTo>
                  <a:close/>
                  <a:moveTo>
                    <a:pt x="2868" y="1951"/>
                  </a:moveTo>
                  <a:cubicBezTo>
                    <a:pt x="2868" y="1870"/>
                    <a:pt x="2856" y="1812"/>
                    <a:pt x="2856" y="1765"/>
                  </a:cubicBezTo>
                  <a:cubicBezTo>
                    <a:pt x="2856" y="1603"/>
                    <a:pt x="2856" y="1428"/>
                    <a:pt x="2868" y="1278"/>
                  </a:cubicBezTo>
                  <a:cubicBezTo>
                    <a:pt x="2891" y="1080"/>
                    <a:pt x="2996" y="952"/>
                    <a:pt x="3205" y="929"/>
                  </a:cubicBezTo>
                  <a:cubicBezTo>
                    <a:pt x="3286" y="906"/>
                    <a:pt x="3379" y="883"/>
                    <a:pt x="3483" y="883"/>
                  </a:cubicBezTo>
                  <a:cubicBezTo>
                    <a:pt x="3843" y="883"/>
                    <a:pt x="4191" y="871"/>
                    <a:pt x="4551" y="883"/>
                  </a:cubicBezTo>
                  <a:cubicBezTo>
                    <a:pt x="4830" y="883"/>
                    <a:pt x="5050" y="1011"/>
                    <a:pt x="5108" y="1347"/>
                  </a:cubicBezTo>
                  <a:cubicBezTo>
                    <a:pt x="5132" y="1533"/>
                    <a:pt x="5178" y="1719"/>
                    <a:pt x="5225" y="1928"/>
                  </a:cubicBezTo>
                  <a:cubicBezTo>
                    <a:pt x="5364" y="1939"/>
                    <a:pt x="5480" y="1951"/>
                    <a:pt x="5631" y="1916"/>
                  </a:cubicBezTo>
                  <a:lnTo>
                    <a:pt x="5631" y="1359"/>
                  </a:lnTo>
                  <a:cubicBezTo>
                    <a:pt x="5608" y="1173"/>
                    <a:pt x="5596" y="964"/>
                    <a:pt x="5584" y="778"/>
                  </a:cubicBezTo>
                  <a:cubicBezTo>
                    <a:pt x="5573" y="581"/>
                    <a:pt x="5468" y="465"/>
                    <a:pt x="5283" y="407"/>
                  </a:cubicBezTo>
                  <a:cubicBezTo>
                    <a:pt x="5178" y="372"/>
                    <a:pt x="5074" y="349"/>
                    <a:pt x="4969" y="326"/>
                  </a:cubicBezTo>
                  <a:cubicBezTo>
                    <a:pt x="4365" y="244"/>
                    <a:pt x="3750" y="314"/>
                    <a:pt x="3146" y="407"/>
                  </a:cubicBezTo>
                  <a:cubicBezTo>
                    <a:pt x="2914" y="430"/>
                    <a:pt x="2752" y="593"/>
                    <a:pt x="2647" y="813"/>
                  </a:cubicBezTo>
                  <a:cubicBezTo>
                    <a:pt x="2531" y="1057"/>
                    <a:pt x="2554" y="1312"/>
                    <a:pt x="2520" y="1579"/>
                  </a:cubicBezTo>
                  <a:cubicBezTo>
                    <a:pt x="2508" y="1684"/>
                    <a:pt x="2508" y="1777"/>
                    <a:pt x="2508" y="1881"/>
                  </a:cubicBezTo>
                  <a:cubicBezTo>
                    <a:pt x="2508" y="1893"/>
                    <a:pt x="2520" y="1916"/>
                    <a:pt x="2531" y="1951"/>
                  </a:cubicBezTo>
                  <a:close/>
                  <a:moveTo>
                    <a:pt x="3135" y="1939"/>
                  </a:moveTo>
                  <a:cubicBezTo>
                    <a:pt x="3193" y="1951"/>
                    <a:pt x="3216" y="1974"/>
                    <a:pt x="3251" y="1974"/>
                  </a:cubicBezTo>
                  <a:lnTo>
                    <a:pt x="4795" y="1974"/>
                  </a:lnTo>
                  <a:cubicBezTo>
                    <a:pt x="4830" y="1974"/>
                    <a:pt x="4876" y="1939"/>
                    <a:pt x="4911" y="1928"/>
                  </a:cubicBezTo>
                  <a:cubicBezTo>
                    <a:pt x="4876" y="1719"/>
                    <a:pt x="4841" y="1533"/>
                    <a:pt x="4795" y="1347"/>
                  </a:cubicBezTo>
                  <a:cubicBezTo>
                    <a:pt x="4783" y="1243"/>
                    <a:pt x="4714" y="1185"/>
                    <a:pt x="4609" y="1173"/>
                  </a:cubicBezTo>
                  <a:cubicBezTo>
                    <a:pt x="4528" y="1161"/>
                    <a:pt x="4447" y="1161"/>
                    <a:pt x="4365" y="1161"/>
                  </a:cubicBezTo>
                  <a:lnTo>
                    <a:pt x="3541" y="1161"/>
                  </a:lnTo>
                  <a:cubicBezTo>
                    <a:pt x="3460" y="1161"/>
                    <a:pt x="3390" y="1161"/>
                    <a:pt x="3321" y="1173"/>
                  </a:cubicBezTo>
                  <a:cubicBezTo>
                    <a:pt x="3170" y="1185"/>
                    <a:pt x="3112" y="1243"/>
                    <a:pt x="3100" y="1394"/>
                  </a:cubicBezTo>
                  <a:cubicBezTo>
                    <a:pt x="3135" y="1568"/>
                    <a:pt x="3135" y="1742"/>
                    <a:pt x="3135" y="1939"/>
                  </a:cubicBezTo>
                  <a:close/>
                  <a:moveTo>
                    <a:pt x="7105" y="8022"/>
                  </a:moveTo>
                  <a:cubicBezTo>
                    <a:pt x="6711" y="7976"/>
                    <a:pt x="6293" y="7976"/>
                    <a:pt x="6107" y="8046"/>
                  </a:cubicBezTo>
                  <a:cubicBezTo>
                    <a:pt x="6107" y="8139"/>
                    <a:pt x="6165" y="8185"/>
                    <a:pt x="6235" y="8185"/>
                  </a:cubicBezTo>
                  <a:lnTo>
                    <a:pt x="7036" y="8185"/>
                  </a:lnTo>
                  <a:cubicBezTo>
                    <a:pt x="7105" y="8162"/>
                    <a:pt x="7117" y="8104"/>
                    <a:pt x="7105" y="8022"/>
                  </a:cubicBezTo>
                  <a:close/>
                  <a:moveTo>
                    <a:pt x="2821" y="8022"/>
                  </a:moveTo>
                  <a:cubicBezTo>
                    <a:pt x="2810" y="7964"/>
                    <a:pt x="2763" y="7964"/>
                    <a:pt x="2740" y="7953"/>
                  </a:cubicBezTo>
                  <a:cubicBezTo>
                    <a:pt x="2496" y="7918"/>
                    <a:pt x="2229" y="7895"/>
                    <a:pt x="1986" y="7860"/>
                  </a:cubicBezTo>
                  <a:cubicBezTo>
                    <a:pt x="1939" y="7860"/>
                    <a:pt x="1881" y="7848"/>
                    <a:pt x="1835" y="7860"/>
                  </a:cubicBezTo>
                  <a:cubicBezTo>
                    <a:pt x="1811" y="7860"/>
                    <a:pt x="1777" y="7895"/>
                    <a:pt x="1777" y="7918"/>
                  </a:cubicBezTo>
                  <a:cubicBezTo>
                    <a:pt x="1777" y="7953"/>
                    <a:pt x="1800" y="7988"/>
                    <a:pt x="1811" y="7988"/>
                  </a:cubicBezTo>
                  <a:cubicBezTo>
                    <a:pt x="1869" y="8022"/>
                    <a:pt x="1939" y="8046"/>
                    <a:pt x="2009" y="8046"/>
                  </a:cubicBezTo>
                  <a:lnTo>
                    <a:pt x="2763" y="8046"/>
                  </a:ln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25"/>
            <p:cNvSpPr/>
            <p:nvPr/>
          </p:nvSpPr>
          <p:spPr>
            <a:xfrm>
              <a:off x="918700" y="3216650"/>
              <a:ext cx="82450" cy="81275"/>
            </a:xfrm>
            <a:custGeom>
              <a:avLst/>
              <a:gdLst/>
              <a:ahLst/>
              <a:cxnLst/>
              <a:rect l="l" t="t" r="r" b="b"/>
              <a:pathLst>
                <a:path w="3298" h="3251" extrusionOk="0">
                  <a:moveTo>
                    <a:pt x="2485" y="2148"/>
                  </a:moveTo>
                  <a:cubicBezTo>
                    <a:pt x="2473" y="2241"/>
                    <a:pt x="2473" y="2322"/>
                    <a:pt x="2473" y="2392"/>
                  </a:cubicBezTo>
                  <a:lnTo>
                    <a:pt x="2473" y="2972"/>
                  </a:lnTo>
                  <a:cubicBezTo>
                    <a:pt x="2473" y="3146"/>
                    <a:pt x="2392" y="3228"/>
                    <a:pt x="2241" y="3239"/>
                  </a:cubicBezTo>
                  <a:cubicBezTo>
                    <a:pt x="1974" y="3251"/>
                    <a:pt x="1719" y="3251"/>
                    <a:pt x="1452" y="3181"/>
                  </a:cubicBezTo>
                  <a:cubicBezTo>
                    <a:pt x="1289" y="3135"/>
                    <a:pt x="1208" y="3054"/>
                    <a:pt x="1196" y="2891"/>
                  </a:cubicBezTo>
                  <a:cubicBezTo>
                    <a:pt x="1196" y="2729"/>
                    <a:pt x="1150" y="2589"/>
                    <a:pt x="1069" y="2450"/>
                  </a:cubicBezTo>
                  <a:cubicBezTo>
                    <a:pt x="1057" y="2427"/>
                    <a:pt x="1046" y="2392"/>
                    <a:pt x="1011" y="2345"/>
                  </a:cubicBezTo>
                  <a:lnTo>
                    <a:pt x="662" y="2345"/>
                  </a:lnTo>
                  <a:lnTo>
                    <a:pt x="453" y="2345"/>
                  </a:lnTo>
                  <a:cubicBezTo>
                    <a:pt x="221" y="2322"/>
                    <a:pt x="117" y="2253"/>
                    <a:pt x="70" y="2020"/>
                  </a:cubicBezTo>
                  <a:cubicBezTo>
                    <a:pt x="47" y="1800"/>
                    <a:pt x="24" y="1602"/>
                    <a:pt x="12" y="1382"/>
                  </a:cubicBezTo>
                  <a:cubicBezTo>
                    <a:pt x="1" y="1173"/>
                    <a:pt x="59" y="1138"/>
                    <a:pt x="279" y="1138"/>
                  </a:cubicBezTo>
                  <a:lnTo>
                    <a:pt x="976" y="1138"/>
                  </a:lnTo>
                  <a:cubicBezTo>
                    <a:pt x="987" y="1080"/>
                    <a:pt x="999" y="999"/>
                    <a:pt x="999" y="929"/>
                  </a:cubicBezTo>
                  <a:lnTo>
                    <a:pt x="999" y="291"/>
                  </a:lnTo>
                  <a:cubicBezTo>
                    <a:pt x="999" y="93"/>
                    <a:pt x="1046" y="35"/>
                    <a:pt x="1243" y="12"/>
                  </a:cubicBezTo>
                  <a:cubicBezTo>
                    <a:pt x="1440" y="0"/>
                    <a:pt x="1638" y="12"/>
                    <a:pt x="1823" y="12"/>
                  </a:cubicBezTo>
                  <a:cubicBezTo>
                    <a:pt x="2021" y="12"/>
                    <a:pt x="2148" y="105"/>
                    <a:pt x="2195" y="279"/>
                  </a:cubicBezTo>
                  <a:cubicBezTo>
                    <a:pt x="2253" y="465"/>
                    <a:pt x="2288" y="650"/>
                    <a:pt x="2334" y="848"/>
                  </a:cubicBezTo>
                  <a:cubicBezTo>
                    <a:pt x="2346" y="906"/>
                    <a:pt x="2369" y="964"/>
                    <a:pt x="2369" y="1022"/>
                  </a:cubicBezTo>
                  <a:cubicBezTo>
                    <a:pt x="2520" y="1057"/>
                    <a:pt x="2682" y="1034"/>
                    <a:pt x="2833" y="1045"/>
                  </a:cubicBezTo>
                  <a:cubicBezTo>
                    <a:pt x="2915" y="1057"/>
                    <a:pt x="3019" y="1080"/>
                    <a:pt x="3089" y="1103"/>
                  </a:cubicBezTo>
                  <a:cubicBezTo>
                    <a:pt x="3216" y="1161"/>
                    <a:pt x="3298" y="1277"/>
                    <a:pt x="3298" y="1428"/>
                  </a:cubicBezTo>
                  <a:lnTo>
                    <a:pt x="3298" y="1974"/>
                  </a:lnTo>
                  <a:cubicBezTo>
                    <a:pt x="3298" y="2148"/>
                    <a:pt x="3240" y="2195"/>
                    <a:pt x="3077" y="2206"/>
                  </a:cubicBezTo>
                  <a:cubicBezTo>
                    <a:pt x="2961" y="2206"/>
                    <a:pt x="2833" y="2195"/>
                    <a:pt x="2717" y="2195"/>
                  </a:cubicBezTo>
                  <a:cubicBezTo>
                    <a:pt x="2624" y="2160"/>
                    <a:pt x="2566" y="2160"/>
                    <a:pt x="2485" y="2148"/>
                  </a:cubicBezTo>
                  <a:close/>
                  <a:moveTo>
                    <a:pt x="1173" y="2055"/>
                  </a:moveTo>
                  <a:cubicBezTo>
                    <a:pt x="1324" y="2334"/>
                    <a:pt x="1405" y="2612"/>
                    <a:pt x="1463" y="2903"/>
                  </a:cubicBezTo>
                  <a:cubicBezTo>
                    <a:pt x="1696" y="3007"/>
                    <a:pt x="1928" y="3019"/>
                    <a:pt x="2160" y="2972"/>
                  </a:cubicBezTo>
                  <a:cubicBezTo>
                    <a:pt x="2218" y="2868"/>
                    <a:pt x="2195" y="2775"/>
                    <a:pt x="2206" y="2670"/>
                  </a:cubicBezTo>
                  <a:lnTo>
                    <a:pt x="2206" y="2032"/>
                  </a:lnTo>
                  <a:cubicBezTo>
                    <a:pt x="2206" y="1916"/>
                    <a:pt x="2276" y="1858"/>
                    <a:pt x="2381" y="1869"/>
                  </a:cubicBezTo>
                  <a:cubicBezTo>
                    <a:pt x="2543" y="1881"/>
                    <a:pt x="2682" y="1916"/>
                    <a:pt x="2833" y="1927"/>
                  </a:cubicBezTo>
                  <a:cubicBezTo>
                    <a:pt x="2891" y="1927"/>
                    <a:pt x="2949" y="1916"/>
                    <a:pt x="3019" y="1904"/>
                  </a:cubicBezTo>
                  <a:lnTo>
                    <a:pt x="3019" y="1521"/>
                  </a:lnTo>
                  <a:cubicBezTo>
                    <a:pt x="3019" y="1347"/>
                    <a:pt x="2973" y="1301"/>
                    <a:pt x="2799" y="1289"/>
                  </a:cubicBezTo>
                  <a:lnTo>
                    <a:pt x="2311" y="1289"/>
                  </a:lnTo>
                  <a:cubicBezTo>
                    <a:pt x="2160" y="1289"/>
                    <a:pt x="2102" y="1231"/>
                    <a:pt x="2079" y="1092"/>
                  </a:cubicBezTo>
                  <a:cubicBezTo>
                    <a:pt x="2067" y="1034"/>
                    <a:pt x="2067" y="976"/>
                    <a:pt x="2067" y="894"/>
                  </a:cubicBezTo>
                  <a:cubicBezTo>
                    <a:pt x="2021" y="720"/>
                    <a:pt x="1986" y="569"/>
                    <a:pt x="1951" y="395"/>
                  </a:cubicBezTo>
                  <a:cubicBezTo>
                    <a:pt x="1928" y="337"/>
                    <a:pt x="1870" y="279"/>
                    <a:pt x="1835" y="256"/>
                  </a:cubicBezTo>
                  <a:cubicBezTo>
                    <a:pt x="1626" y="233"/>
                    <a:pt x="1417" y="198"/>
                    <a:pt x="1220" y="291"/>
                  </a:cubicBezTo>
                  <a:lnTo>
                    <a:pt x="1220" y="604"/>
                  </a:lnTo>
                  <a:lnTo>
                    <a:pt x="1220" y="1103"/>
                  </a:lnTo>
                  <a:cubicBezTo>
                    <a:pt x="1220" y="1219"/>
                    <a:pt x="1208" y="1324"/>
                    <a:pt x="1115" y="1405"/>
                  </a:cubicBezTo>
                  <a:cubicBezTo>
                    <a:pt x="848" y="1359"/>
                    <a:pt x="570" y="1359"/>
                    <a:pt x="291" y="1417"/>
                  </a:cubicBezTo>
                  <a:cubicBezTo>
                    <a:pt x="279" y="1649"/>
                    <a:pt x="279" y="1858"/>
                    <a:pt x="384" y="2055"/>
                  </a:cubicBezTo>
                  <a:cubicBezTo>
                    <a:pt x="628" y="2125"/>
                    <a:pt x="883" y="2078"/>
                    <a:pt x="1173" y="2055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3" name="Google Shape;1393;p25"/>
          <p:cNvGrpSpPr/>
          <p:nvPr/>
        </p:nvGrpSpPr>
        <p:grpSpPr>
          <a:xfrm rot="9086648" flipH="1">
            <a:off x="2361570" y="-673704"/>
            <a:ext cx="351283" cy="1120755"/>
            <a:chOff x="616875" y="3027700"/>
            <a:chExt cx="97525" cy="311150"/>
          </a:xfrm>
        </p:grpSpPr>
        <p:sp>
          <p:nvSpPr>
            <p:cNvPr id="1394" name="Google Shape;1394;p25"/>
            <p:cNvSpPr/>
            <p:nvPr/>
          </p:nvSpPr>
          <p:spPr>
            <a:xfrm>
              <a:off x="616875" y="3027700"/>
              <a:ext cx="97525" cy="311150"/>
            </a:xfrm>
            <a:custGeom>
              <a:avLst/>
              <a:gdLst/>
              <a:ahLst/>
              <a:cxnLst/>
              <a:rect l="l" t="t" r="r" b="b"/>
              <a:pathLst>
                <a:path w="3901" h="12446" extrusionOk="0">
                  <a:moveTo>
                    <a:pt x="12" y="8116"/>
                  </a:moveTo>
                  <a:lnTo>
                    <a:pt x="12" y="5109"/>
                  </a:lnTo>
                  <a:cubicBezTo>
                    <a:pt x="12" y="4946"/>
                    <a:pt x="12" y="4784"/>
                    <a:pt x="93" y="4633"/>
                  </a:cubicBezTo>
                  <a:cubicBezTo>
                    <a:pt x="116" y="4552"/>
                    <a:pt x="116" y="4436"/>
                    <a:pt x="116" y="4354"/>
                  </a:cubicBezTo>
                  <a:lnTo>
                    <a:pt x="116" y="3936"/>
                  </a:lnTo>
                  <a:cubicBezTo>
                    <a:pt x="116" y="3832"/>
                    <a:pt x="151" y="3739"/>
                    <a:pt x="221" y="3681"/>
                  </a:cubicBezTo>
                  <a:cubicBezTo>
                    <a:pt x="325" y="3600"/>
                    <a:pt x="360" y="3484"/>
                    <a:pt x="406" y="3367"/>
                  </a:cubicBezTo>
                  <a:cubicBezTo>
                    <a:pt x="476" y="3193"/>
                    <a:pt x="557" y="3031"/>
                    <a:pt x="639" y="2857"/>
                  </a:cubicBezTo>
                  <a:cubicBezTo>
                    <a:pt x="731" y="2671"/>
                    <a:pt x="824" y="2485"/>
                    <a:pt x="801" y="2265"/>
                  </a:cubicBezTo>
                  <a:cubicBezTo>
                    <a:pt x="801" y="2230"/>
                    <a:pt x="801" y="2218"/>
                    <a:pt x="813" y="2195"/>
                  </a:cubicBezTo>
                  <a:cubicBezTo>
                    <a:pt x="940" y="1905"/>
                    <a:pt x="894" y="1591"/>
                    <a:pt x="894" y="1289"/>
                  </a:cubicBezTo>
                  <a:cubicBezTo>
                    <a:pt x="894" y="1150"/>
                    <a:pt x="917" y="1011"/>
                    <a:pt x="894" y="871"/>
                  </a:cubicBezTo>
                  <a:cubicBezTo>
                    <a:pt x="871" y="663"/>
                    <a:pt x="952" y="512"/>
                    <a:pt x="1010" y="337"/>
                  </a:cubicBezTo>
                  <a:cubicBezTo>
                    <a:pt x="1091" y="117"/>
                    <a:pt x="1300" y="47"/>
                    <a:pt x="1521" y="12"/>
                  </a:cubicBezTo>
                  <a:cubicBezTo>
                    <a:pt x="1625" y="1"/>
                    <a:pt x="1730" y="12"/>
                    <a:pt x="1846" y="12"/>
                  </a:cubicBezTo>
                  <a:cubicBezTo>
                    <a:pt x="1962" y="12"/>
                    <a:pt x="2055" y="70"/>
                    <a:pt x="2090" y="175"/>
                  </a:cubicBezTo>
                  <a:cubicBezTo>
                    <a:pt x="2171" y="419"/>
                    <a:pt x="2287" y="663"/>
                    <a:pt x="2275" y="941"/>
                  </a:cubicBezTo>
                  <a:cubicBezTo>
                    <a:pt x="2252" y="1266"/>
                    <a:pt x="2368" y="1556"/>
                    <a:pt x="2426" y="1870"/>
                  </a:cubicBezTo>
                  <a:cubicBezTo>
                    <a:pt x="2438" y="1940"/>
                    <a:pt x="2461" y="2032"/>
                    <a:pt x="2484" y="2102"/>
                  </a:cubicBezTo>
                  <a:cubicBezTo>
                    <a:pt x="2519" y="2369"/>
                    <a:pt x="2659" y="2555"/>
                    <a:pt x="2868" y="2683"/>
                  </a:cubicBezTo>
                  <a:cubicBezTo>
                    <a:pt x="2891" y="2683"/>
                    <a:pt x="2891" y="2694"/>
                    <a:pt x="2902" y="2694"/>
                  </a:cubicBezTo>
                  <a:cubicBezTo>
                    <a:pt x="3297" y="2845"/>
                    <a:pt x="3494" y="3158"/>
                    <a:pt x="3587" y="3553"/>
                  </a:cubicBezTo>
                  <a:cubicBezTo>
                    <a:pt x="3634" y="3774"/>
                    <a:pt x="3761" y="3960"/>
                    <a:pt x="3715" y="4192"/>
                  </a:cubicBezTo>
                  <a:cubicBezTo>
                    <a:pt x="3866" y="4586"/>
                    <a:pt x="3808" y="5004"/>
                    <a:pt x="3808" y="5399"/>
                  </a:cubicBezTo>
                  <a:cubicBezTo>
                    <a:pt x="3808" y="5736"/>
                    <a:pt x="3831" y="6061"/>
                    <a:pt x="3878" y="6397"/>
                  </a:cubicBezTo>
                  <a:cubicBezTo>
                    <a:pt x="3889" y="6560"/>
                    <a:pt x="3901" y="6723"/>
                    <a:pt x="3901" y="6897"/>
                  </a:cubicBezTo>
                  <a:lnTo>
                    <a:pt x="3901" y="10147"/>
                  </a:lnTo>
                  <a:cubicBezTo>
                    <a:pt x="3901" y="10345"/>
                    <a:pt x="3878" y="10530"/>
                    <a:pt x="3785" y="10728"/>
                  </a:cubicBezTo>
                  <a:cubicBezTo>
                    <a:pt x="3715" y="10902"/>
                    <a:pt x="3657" y="11076"/>
                    <a:pt x="3622" y="11262"/>
                  </a:cubicBezTo>
                  <a:cubicBezTo>
                    <a:pt x="3599" y="11436"/>
                    <a:pt x="3506" y="11575"/>
                    <a:pt x="3448" y="11738"/>
                  </a:cubicBezTo>
                  <a:cubicBezTo>
                    <a:pt x="3344" y="12016"/>
                    <a:pt x="3135" y="12144"/>
                    <a:pt x="2868" y="12248"/>
                  </a:cubicBezTo>
                  <a:cubicBezTo>
                    <a:pt x="2810" y="12272"/>
                    <a:pt x="2740" y="12307"/>
                    <a:pt x="2670" y="12307"/>
                  </a:cubicBezTo>
                  <a:cubicBezTo>
                    <a:pt x="2345" y="12318"/>
                    <a:pt x="2055" y="12446"/>
                    <a:pt x="1741" y="12446"/>
                  </a:cubicBezTo>
                  <a:lnTo>
                    <a:pt x="894" y="12446"/>
                  </a:lnTo>
                  <a:cubicBezTo>
                    <a:pt x="662" y="12446"/>
                    <a:pt x="348" y="12248"/>
                    <a:pt x="255" y="12040"/>
                  </a:cubicBezTo>
                  <a:cubicBezTo>
                    <a:pt x="105" y="11714"/>
                    <a:pt x="0" y="11366"/>
                    <a:pt x="12" y="10971"/>
                  </a:cubicBezTo>
                  <a:cubicBezTo>
                    <a:pt x="35" y="10008"/>
                    <a:pt x="12" y="9068"/>
                    <a:pt x="12" y="8116"/>
                  </a:cubicBezTo>
                  <a:close/>
                  <a:moveTo>
                    <a:pt x="2008" y="1754"/>
                  </a:moveTo>
                  <a:lnTo>
                    <a:pt x="1382" y="1754"/>
                  </a:lnTo>
                  <a:cubicBezTo>
                    <a:pt x="1265" y="1754"/>
                    <a:pt x="1207" y="1812"/>
                    <a:pt x="1196" y="1928"/>
                  </a:cubicBezTo>
                  <a:cubicBezTo>
                    <a:pt x="1173" y="2079"/>
                    <a:pt x="1196" y="2207"/>
                    <a:pt x="1173" y="2346"/>
                  </a:cubicBezTo>
                  <a:cubicBezTo>
                    <a:pt x="1173" y="2427"/>
                    <a:pt x="1161" y="2520"/>
                    <a:pt x="1115" y="2578"/>
                  </a:cubicBezTo>
                  <a:cubicBezTo>
                    <a:pt x="917" y="2845"/>
                    <a:pt x="801" y="3147"/>
                    <a:pt x="627" y="3426"/>
                  </a:cubicBezTo>
                  <a:cubicBezTo>
                    <a:pt x="476" y="3681"/>
                    <a:pt x="395" y="3971"/>
                    <a:pt x="418" y="4296"/>
                  </a:cubicBezTo>
                  <a:cubicBezTo>
                    <a:pt x="441" y="4436"/>
                    <a:pt x="441" y="4598"/>
                    <a:pt x="395" y="4749"/>
                  </a:cubicBezTo>
                  <a:cubicBezTo>
                    <a:pt x="348" y="4888"/>
                    <a:pt x="337" y="5039"/>
                    <a:pt x="337" y="5190"/>
                  </a:cubicBezTo>
                  <a:lnTo>
                    <a:pt x="337" y="11053"/>
                  </a:lnTo>
                  <a:cubicBezTo>
                    <a:pt x="337" y="11343"/>
                    <a:pt x="418" y="11610"/>
                    <a:pt x="534" y="11854"/>
                  </a:cubicBezTo>
                  <a:cubicBezTo>
                    <a:pt x="615" y="12005"/>
                    <a:pt x="743" y="12132"/>
                    <a:pt x="940" y="12132"/>
                  </a:cubicBezTo>
                  <a:cubicBezTo>
                    <a:pt x="1451" y="12156"/>
                    <a:pt x="1962" y="12086"/>
                    <a:pt x="2473" y="12028"/>
                  </a:cubicBezTo>
                  <a:cubicBezTo>
                    <a:pt x="2577" y="12016"/>
                    <a:pt x="2693" y="11970"/>
                    <a:pt x="2798" y="11912"/>
                  </a:cubicBezTo>
                  <a:cubicBezTo>
                    <a:pt x="2902" y="11854"/>
                    <a:pt x="3018" y="11773"/>
                    <a:pt x="3088" y="11680"/>
                  </a:cubicBezTo>
                  <a:cubicBezTo>
                    <a:pt x="3239" y="11482"/>
                    <a:pt x="3320" y="11227"/>
                    <a:pt x="3390" y="10983"/>
                  </a:cubicBezTo>
                  <a:cubicBezTo>
                    <a:pt x="3425" y="10867"/>
                    <a:pt x="3448" y="10751"/>
                    <a:pt x="3494" y="10646"/>
                  </a:cubicBezTo>
                  <a:cubicBezTo>
                    <a:pt x="3564" y="10495"/>
                    <a:pt x="3587" y="10321"/>
                    <a:pt x="3587" y="10147"/>
                  </a:cubicBezTo>
                  <a:lnTo>
                    <a:pt x="3587" y="6862"/>
                  </a:lnTo>
                  <a:cubicBezTo>
                    <a:pt x="3587" y="6734"/>
                    <a:pt x="3587" y="6606"/>
                    <a:pt x="3564" y="6490"/>
                  </a:cubicBezTo>
                  <a:cubicBezTo>
                    <a:pt x="3483" y="6061"/>
                    <a:pt x="3506" y="5631"/>
                    <a:pt x="3494" y="5190"/>
                  </a:cubicBezTo>
                  <a:cubicBezTo>
                    <a:pt x="3494" y="4946"/>
                    <a:pt x="3529" y="4703"/>
                    <a:pt x="3425" y="4470"/>
                  </a:cubicBezTo>
                  <a:cubicBezTo>
                    <a:pt x="3413" y="4424"/>
                    <a:pt x="3413" y="4354"/>
                    <a:pt x="3413" y="4296"/>
                  </a:cubicBezTo>
                  <a:cubicBezTo>
                    <a:pt x="3413" y="4134"/>
                    <a:pt x="3390" y="4006"/>
                    <a:pt x="3320" y="3855"/>
                  </a:cubicBezTo>
                  <a:cubicBezTo>
                    <a:pt x="3262" y="3762"/>
                    <a:pt x="3239" y="3646"/>
                    <a:pt x="3204" y="3530"/>
                  </a:cubicBezTo>
                  <a:cubicBezTo>
                    <a:pt x="3158" y="3333"/>
                    <a:pt x="3053" y="3217"/>
                    <a:pt x="2902" y="3124"/>
                  </a:cubicBezTo>
                  <a:cubicBezTo>
                    <a:pt x="2786" y="3042"/>
                    <a:pt x="2659" y="2973"/>
                    <a:pt x="2554" y="2903"/>
                  </a:cubicBezTo>
                  <a:cubicBezTo>
                    <a:pt x="2392" y="2799"/>
                    <a:pt x="2264" y="2683"/>
                    <a:pt x="2217" y="2485"/>
                  </a:cubicBezTo>
                  <a:cubicBezTo>
                    <a:pt x="2183" y="2230"/>
                    <a:pt x="2078" y="1986"/>
                    <a:pt x="2008" y="1754"/>
                  </a:cubicBezTo>
                  <a:close/>
                  <a:moveTo>
                    <a:pt x="1950" y="1464"/>
                  </a:moveTo>
                  <a:lnTo>
                    <a:pt x="1950" y="1011"/>
                  </a:lnTo>
                  <a:cubicBezTo>
                    <a:pt x="1950" y="895"/>
                    <a:pt x="1927" y="779"/>
                    <a:pt x="1916" y="663"/>
                  </a:cubicBezTo>
                  <a:cubicBezTo>
                    <a:pt x="1892" y="535"/>
                    <a:pt x="1800" y="454"/>
                    <a:pt x="1672" y="396"/>
                  </a:cubicBezTo>
                  <a:cubicBezTo>
                    <a:pt x="1521" y="337"/>
                    <a:pt x="1324" y="419"/>
                    <a:pt x="1312" y="570"/>
                  </a:cubicBezTo>
                  <a:cubicBezTo>
                    <a:pt x="1289" y="860"/>
                    <a:pt x="1265" y="1150"/>
                    <a:pt x="1324" y="1440"/>
                  </a:cubicBezTo>
                  <a:cubicBezTo>
                    <a:pt x="1521" y="1498"/>
                    <a:pt x="1718" y="1475"/>
                    <a:pt x="1950" y="1464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25"/>
            <p:cNvSpPr/>
            <p:nvPr/>
          </p:nvSpPr>
          <p:spPr>
            <a:xfrm>
              <a:off x="641250" y="3121750"/>
              <a:ext cx="49075" cy="179100"/>
            </a:xfrm>
            <a:custGeom>
              <a:avLst/>
              <a:gdLst/>
              <a:ahLst/>
              <a:cxnLst/>
              <a:rect l="l" t="t" r="r" b="b"/>
              <a:pathLst>
                <a:path w="1963" h="7164" extrusionOk="0">
                  <a:moveTo>
                    <a:pt x="1939" y="3378"/>
                  </a:moveTo>
                  <a:cubicBezTo>
                    <a:pt x="1939" y="4238"/>
                    <a:pt x="1927" y="5073"/>
                    <a:pt x="1939" y="5932"/>
                  </a:cubicBezTo>
                  <a:cubicBezTo>
                    <a:pt x="1939" y="6188"/>
                    <a:pt x="1846" y="6408"/>
                    <a:pt x="1800" y="6641"/>
                  </a:cubicBezTo>
                  <a:cubicBezTo>
                    <a:pt x="1788" y="6722"/>
                    <a:pt x="1672" y="6803"/>
                    <a:pt x="1591" y="6861"/>
                  </a:cubicBezTo>
                  <a:cubicBezTo>
                    <a:pt x="1475" y="6942"/>
                    <a:pt x="1335" y="7001"/>
                    <a:pt x="1208" y="7093"/>
                  </a:cubicBezTo>
                  <a:cubicBezTo>
                    <a:pt x="1115" y="7151"/>
                    <a:pt x="1022" y="7163"/>
                    <a:pt x="941" y="7117"/>
                  </a:cubicBezTo>
                  <a:cubicBezTo>
                    <a:pt x="778" y="7047"/>
                    <a:pt x="627" y="6989"/>
                    <a:pt x="476" y="6884"/>
                  </a:cubicBezTo>
                  <a:cubicBezTo>
                    <a:pt x="337" y="6780"/>
                    <a:pt x="186" y="6675"/>
                    <a:pt x="221" y="6466"/>
                  </a:cubicBezTo>
                  <a:cubicBezTo>
                    <a:pt x="82" y="6188"/>
                    <a:pt x="128" y="5898"/>
                    <a:pt x="116" y="5607"/>
                  </a:cubicBezTo>
                  <a:cubicBezTo>
                    <a:pt x="116" y="5480"/>
                    <a:pt x="116" y="5364"/>
                    <a:pt x="58" y="5236"/>
                  </a:cubicBezTo>
                  <a:cubicBezTo>
                    <a:pt x="23" y="5143"/>
                    <a:pt x="12" y="5062"/>
                    <a:pt x="12" y="4957"/>
                  </a:cubicBezTo>
                  <a:lnTo>
                    <a:pt x="12" y="2728"/>
                  </a:lnTo>
                  <a:cubicBezTo>
                    <a:pt x="12" y="2670"/>
                    <a:pt x="0" y="2589"/>
                    <a:pt x="23" y="2554"/>
                  </a:cubicBezTo>
                  <a:cubicBezTo>
                    <a:pt x="151" y="2276"/>
                    <a:pt x="116" y="1985"/>
                    <a:pt x="116" y="1695"/>
                  </a:cubicBezTo>
                  <a:lnTo>
                    <a:pt x="116" y="1451"/>
                  </a:lnTo>
                  <a:cubicBezTo>
                    <a:pt x="82" y="1068"/>
                    <a:pt x="209" y="720"/>
                    <a:pt x="314" y="360"/>
                  </a:cubicBezTo>
                  <a:cubicBezTo>
                    <a:pt x="383" y="139"/>
                    <a:pt x="581" y="12"/>
                    <a:pt x="813" y="0"/>
                  </a:cubicBezTo>
                  <a:lnTo>
                    <a:pt x="1161" y="0"/>
                  </a:lnTo>
                  <a:cubicBezTo>
                    <a:pt x="1521" y="0"/>
                    <a:pt x="1742" y="209"/>
                    <a:pt x="1916" y="476"/>
                  </a:cubicBezTo>
                  <a:cubicBezTo>
                    <a:pt x="1962" y="546"/>
                    <a:pt x="1962" y="674"/>
                    <a:pt x="1962" y="778"/>
                  </a:cubicBezTo>
                  <a:cubicBezTo>
                    <a:pt x="1962" y="1660"/>
                    <a:pt x="1962" y="2519"/>
                    <a:pt x="1939" y="3378"/>
                  </a:cubicBezTo>
                  <a:cubicBezTo>
                    <a:pt x="1962" y="3378"/>
                    <a:pt x="1962" y="3378"/>
                    <a:pt x="1939" y="3378"/>
                  </a:cubicBezTo>
                  <a:close/>
                  <a:moveTo>
                    <a:pt x="1567" y="6617"/>
                  </a:moveTo>
                  <a:cubicBezTo>
                    <a:pt x="1614" y="6223"/>
                    <a:pt x="1672" y="5840"/>
                    <a:pt x="1672" y="5468"/>
                  </a:cubicBezTo>
                  <a:cubicBezTo>
                    <a:pt x="1672" y="3971"/>
                    <a:pt x="1649" y="2461"/>
                    <a:pt x="1649" y="964"/>
                  </a:cubicBezTo>
                  <a:cubicBezTo>
                    <a:pt x="1649" y="906"/>
                    <a:pt x="1672" y="848"/>
                    <a:pt x="1649" y="790"/>
                  </a:cubicBezTo>
                  <a:cubicBezTo>
                    <a:pt x="1637" y="720"/>
                    <a:pt x="1626" y="615"/>
                    <a:pt x="1567" y="581"/>
                  </a:cubicBezTo>
                  <a:cubicBezTo>
                    <a:pt x="1417" y="430"/>
                    <a:pt x="1277" y="302"/>
                    <a:pt x="1033" y="302"/>
                  </a:cubicBezTo>
                  <a:cubicBezTo>
                    <a:pt x="801" y="314"/>
                    <a:pt x="650" y="383"/>
                    <a:pt x="581" y="604"/>
                  </a:cubicBezTo>
                  <a:cubicBezTo>
                    <a:pt x="511" y="836"/>
                    <a:pt x="430" y="1068"/>
                    <a:pt x="418" y="1300"/>
                  </a:cubicBezTo>
                  <a:lnTo>
                    <a:pt x="418" y="1823"/>
                  </a:lnTo>
                  <a:cubicBezTo>
                    <a:pt x="418" y="2090"/>
                    <a:pt x="453" y="2357"/>
                    <a:pt x="337" y="2612"/>
                  </a:cubicBezTo>
                  <a:cubicBezTo>
                    <a:pt x="302" y="2670"/>
                    <a:pt x="314" y="2740"/>
                    <a:pt x="314" y="2810"/>
                  </a:cubicBezTo>
                  <a:lnTo>
                    <a:pt x="314" y="4830"/>
                  </a:lnTo>
                  <a:cubicBezTo>
                    <a:pt x="314" y="4911"/>
                    <a:pt x="302" y="5004"/>
                    <a:pt x="349" y="5073"/>
                  </a:cubicBezTo>
                  <a:cubicBezTo>
                    <a:pt x="430" y="5248"/>
                    <a:pt x="418" y="5433"/>
                    <a:pt x="418" y="5631"/>
                  </a:cubicBezTo>
                  <a:cubicBezTo>
                    <a:pt x="418" y="5747"/>
                    <a:pt x="407" y="5863"/>
                    <a:pt x="418" y="5979"/>
                  </a:cubicBezTo>
                  <a:cubicBezTo>
                    <a:pt x="453" y="6153"/>
                    <a:pt x="476" y="6327"/>
                    <a:pt x="546" y="6466"/>
                  </a:cubicBezTo>
                  <a:cubicBezTo>
                    <a:pt x="604" y="6594"/>
                    <a:pt x="720" y="6699"/>
                    <a:pt x="871" y="6722"/>
                  </a:cubicBezTo>
                  <a:cubicBezTo>
                    <a:pt x="1010" y="6757"/>
                    <a:pt x="1161" y="6826"/>
                    <a:pt x="1300" y="6710"/>
                  </a:cubicBezTo>
                  <a:cubicBezTo>
                    <a:pt x="1347" y="6675"/>
                    <a:pt x="1440" y="6652"/>
                    <a:pt x="1567" y="6617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25"/>
            <p:cNvSpPr/>
            <p:nvPr/>
          </p:nvSpPr>
          <p:spPr>
            <a:xfrm>
              <a:off x="657775" y="3180375"/>
              <a:ext cx="18900" cy="38050"/>
            </a:xfrm>
            <a:custGeom>
              <a:avLst/>
              <a:gdLst/>
              <a:ahLst/>
              <a:cxnLst/>
              <a:rect l="l" t="t" r="r" b="b"/>
              <a:pathLst>
                <a:path w="756" h="1522" extrusionOk="0">
                  <a:moveTo>
                    <a:pt x="431" y="360"/>
                  </a:moveTo>
                  <a:cubicBezTo>
                    <a:pt x="500" y="511"/>
                    <a:pt x="756" y="569"/>
                    <a:pt x="581" y="813"/>
                  </a:cubicBezTo>
                  <a:lnTo>
                    <a:pt x="407" y="685"/>
                  </a:lnTo>
                  <a:cubicBezTo>
                    <a:pt x="326" y="755"/>
                    <a:pt x="338" y="824"/>
                    <a:pt x="384" y="906"/>
                  </a:cubicBezTo>
                  <a:cubicBezTo>
                    <a:pt x="454" y="1022"/>
                    <a:pt x="512" y="1138"/>
                    <a:pt x="581" y="1254"/>
                  </a:cubicBezTo>
                  <a:lnTo>
                    <a:pt x="523" y="1370"/>
                  </a:lnTo>
                  <a:cubicBezTo>
                    <a:pt x="500" y="1405"/>
                    <a:pt x="454" y="1451"/>
                    <a:pt x="396" y="1498"/>
                  </a:cubicBezTo>
                  <a:cubicBezTo>
                    <a:pt x="268" y="1463"/>
                    <a:pt x="117" y="1521"/>
                    <a:pt x="13" y="1428"/>
                  </a:cubicBezTo>
                  <a:cubicBezTo>
                    <a:pt x="36" y="1266"/>
                    <a:pt x="36" y="1115"/>
                    <a:pt x="47" y="975"/>
                  </a:cubicBezTo>
                  <a:cubicBezTo>
                    <a:pt x="47" y="917"/>
                    <a:pt x="71" y="859"/>
                    <a:pt x="105" y="824"/>
                  </a:cubicBezTo>
                  <a:cubicBezTo>
                    <a:pt x="175" y="766"/>
                    <a:pt x="187" y="697"/>
                    <a:pt x="187" y="616"/>
                  </a:cubicBezTo>
                  <a:cubicBezTo>
                    <a:pt x="187" y="534"/>
                    <a:pt x="164" y="465"/>
                    <a:pt x="175" y="407"/>
                  </a:cubicBezTo>
                  <a:cubicBezTo>
                    <a:pt x="187" y="302"/>
                    <a:pt x="164" y="267"/>
                    <a:pt x="94" y="209"/>
                  </a:cubicBezTo>
                  <a:cubicBezTo>
                    <a:pt x="1" y="128"/>
                    <a:pt x="47" y="35"/>
                    <a:pt x="164" y="12"/>
                  </a:cubicBezTo>
                  <a:cubicBezTo>
                    <a:pt x="233" y="0"/>
                    <a:pt x="314" y="0"/>
                    <a:pt x="372" y="0"/>
                  </a:cubicBezTo>
                  <a:cubicBezTo>
                    <a:pt x="547" y="12"/>
                    <a:pt x="581" y="128"/>
                    <a:pt x="465" y="290"/>
                  </a:cubicBezTo>
                  <a:cubicBezTo>
                    <a:pt x="454" y="302"/>
                    <a:pt x="442" y="337"/>
                    <a:pt x="431" y="360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25"/>
            <p:cNvSpPr/>
            <p:nvPr/>
          </p:nvSpPr>
          <p:spPr>
            <a:xfrm>
              <a:off x="657500" y="3233775"/>
              <a:ext cx="14825" cy="11625"/>
            </a:xfrm>
            <a:custGeom>
              <a:avLst/>
              <a:gdLst/>
              <a:ahLst/>
              <a:cxnLst/>
              <a:rect l="l" t="t" r="r" b="b"/>
              <a:pathLst>
                <a:path w="593" h="465" extrusionOk="0">
                  <a:moveTo>
                    <a:pt x="523" y="360"/>
                  </a:moveTo>
                  <a:cubicBezTo>
                    <a:pt x="395" y="395"/>
                    <a:pt x="291" y="430"/>
                    <a:pt x="175" y="453"/>
                  </a:cubicBezTo>
                  <a:cubicBezTo>
                    <a:pt x="93" y="465"/>
                    <a:pt x="12" y="395"/>
                    <a:pt x="12" y="302"/>
                  </a:cubicBezTo>
                  <a:cubicBezTo>
                    <a:pt x="0" y="140"/>
                    <a:pt x="116" y="0"/>
                    <a:pt x="279" y="0"/>
                  </a:cubicBezTo>
                  <a:cubicBezTo>
                    <a:pt x="349" y="0"/>
                    <a:pt x="442" y="12"/>
                    <a:pt x="511" y="24"/>
                  </a:cubicBezTo>
                  <a:cubicBezTo>
                    <a:pt x="592" y="128"/>
                    <a:pt x="558" y="232"/>
                    <a:pt x="523" y="360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25"/>
            <p:cNvSpPr/>
            <p:nvPr/>
          </p:nvSpPr>
          <p:spPr>
            <a:xfrm>
              <a:off x="655750" y="3160350"/>
              <a:ext cx="14550" cy="9300"/>
            </a:xfrm>
            <a:custGeom>
              <a:avLst/>
              <a:gdLst/>
              <a:ahLst/>
              <a:cxnLst/>
              <a:rect l="l" t="t" r="r" b="b"/>
              <a:pathLst>
                <a:path w="582" h="372" extrusionOk="0">
                  <a:moveTo>
                    <a:pt x="105" y="0"/>
                  </a:moveTo>
                  <a:cubicBezTo>
                    <a:pt x="279" y="35"/>
                    <a:pt x="430" y="0"/>
                    <a:pt x="523" y="163"/>
                  </a:cubicBezTo>
                  <a:cubicBezTo>
                    <a:pt x="546" y="209"/>
                    <a:pt x="581" y="279"/>
                    <a:pt x="523" y="325"/>
                  </a:cubicBezTo>
                  <a:cubicBezTo>
                    <a:pt x="488" y="348"/>
                    <a:pt x="430" y="372"/>
                    <a:pt x="407" y="348"/>
                  </a:cubicBezTo>
                  <a:cubicBezTo>
                    <a:pt x="314" y="337"/>
                    <a:pt x="233" y="314"/>
                    <a:pt x="140" y="279"/>
                  </a:cubicBezTo>
                  <a:cubicBezTo>
                    <a:pt x="105" y="267"/>
                    <a:pt x="59" y="232"/>
                    <a:pt x="47" y="198"/>
                  </a:cubicBezTo>
                  <a:cubicBezTo>
                    <a:pt x="12" y="163"/>
                    <a:pt x="1" y="105"/>
                    <a:pt x="12" y="81"/>
                  </a:cubicBezTo>
                  <a:cubicBezTo>
                    <a:pt x="47" y="35"/>
                    <a:pt x="82" y="23"/>
                    <a:pt x="105" y="0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9" name="Google Shape;1399;p25"/>
          <p:cNvGrpSpPr/>
          <p:nvPr/>
        </p:nvGrpSpPr>
        <p:grpSpPr>
          <a:xfrm rot="-1974894" flipH="1">
            <a:off x="1370005" y="872286"/>
            <a:ext cx="233139" cy="565604"/>
            <a:chOff x="1282375" y="3450000"/>
            <a:chExt cx="64725" cy="157025"/>
          </a:xfrm>
        </p:grpSpPr>
        <p:sp>
          <p:nvSpPr>
            <p:cNvPr id="1400" name="Google Shape;1400;p25"/>
            <p:cNvSpPr/>
            <p:nvPr/>
          </p:nvSpPr>
          <p:spPr>
            <a:xfrm>
              <a:off x="1282375" y="3450000"/>
              <a:ext cx="64725" cy="157025"/>
            </a:xfrm>
            <a:custGeom>
              <a:avLst/>
              <a:gdLst/>
              <a:ahLst/>
              <a:cxnLst/>
              <a:rect l="l" t="t" r="r" b="b"/>
              <a:pathLst>
                <a:path w="2589" h="6281" extrusionOk="0">
                  <a:moveTo>
                    <a:pt x="2577" y="3773"/>
                  </a:moveTo>
                  <a:cubicBezTo>
                    <a:pt x="2577" y="4017"/>
                    <a:pt x="2566" y="4261"/>
                    <a:pt x="2577" y="4516"/>
                  </a:cubicBezTo>
                  <a:cubicBezTo>
                    <a:pt x="2589" y="4841"/>
                    <a:pt x="2531" y="5166"/>
                    <a:pt x="2438" y="5468"/>
                  </a:cubicBezTo>
                  <a:cubicBezTo>
                    <a:pt x="2415" y="5503"/>
                    <a:pt x="2403" y="5526"/>
                    <a:pt x="2403" y="5561"/>
                  </a:cubicBezTo>
                  <a:cubicBezTo>
                    <a:pt x="2392" y="5816"/>
                    <a:pt x="2229" y="5967"/>
                    <a:pt x="2032" y="6083"/>
                  </a:cubicBezTo>
                  <a:cubicBezTo>
                    <a:pt x="1869" y="6176"/>
                    <a:pt x="1695" y="6281"/>
                    <a:pt x="1486" y="6258"/>
                  </a:cubicBezTo>
                  <a:cubicBezTo>
                    <a:pt x="1289" y="6234"/>
                    <a:pt x="1103" y="6176"/>
                    <a:pt x="894" y="6118"/>
                  </a:cubicBezTo>
                  <a:cubicBezTo>
                    <a:pt x="708" y="6060"/>
                    <a:pt x="581" y="5909"/>
                    <a:pt x="476" y="5747"/>
                  </a:cubicBezTo>
                  <a:cubicBezTo>
                    <a:pt x="441" y="5700"/>
                    <a:pt x="430" y="5631"/>
                    <a:pt x="383" y="5584"/>
                  </a:cubicBezTo>
                  <a:cubicBezTo>
                    <a:pt x="314" y="5515"/>
                    <a:pt x="302" y="5422"/>
                    <a:pt x="325" y="5329"/>
                  </a:cubicBezTo>
                  <a:cubicBezTo>
                    <a:pt x="372" y="5224"/>
                    <a:pt x="348" y="5120"/>
                    <a:pt x="325" y="5015"/>
                  </a:cubicBezTo>
                  <a:cubicBezTo>
                    <a:pt x="302" y="4841"/>
                    <a:pt x="244" y="4690"/>
                    <a:pt x="209" y="4516"/>
                  </a:cubicBezTo>
                  <a:cubicBezTo>
                    <a:pt x="197" y="4412"/>
                    <a:pt x="186" y="4296"/>
                    <a:pt x="186" y="4179"/>
                  </a:cubicBezTo>
                  <a:cubicBezTo>
                    <a:pt x="186" y="4017"/>
                    <a:pt x="186" y="3878"/>
                    <a:pt x="139" y="3727"/>
                  </a:cubicBezTo>
                  <a:cubicBezTo>
                    <a:pt x="93" y="3553"/>
                    <a:pt x="81" y="3367"/>
                    <a:pt x="81" y="3181"/>
                  </a:cubicBezTo>
                  <a:cubicBezTo>
                    <a:pt x="81" y="3065"/>
                    <a:pt x="81" y="2926"/>
                    <a:pt x="35" y="2810"/>
                  </a:cubicBezTo>
                  <a:cubicBezTo>
                    <a:pt x="12" y="2740"/>
                    <a:pt x="12" y="2659"/>
                    <a:pt x="12" y="2566"/>
                  </a:cubicBezTo>
                  <a:cubicBezTo>
                    <a:pt x="12" y="2171"/>
                    <a:pt x="0" y="1765"/>
                    <a:pt x="12" y="1382"/>
                  </a:cubicBezTo>
                  <a:cubicBezTo>
                    <a:pt x="12" y="1033"/>
                    <a:pt x="128" y="720"/>
                    <a:pt x="314" y="430"/>
                  </a:cubicBezTo>
                  <a:cubicBezTo>
                    <a:pt x="360" y="360"/>
                    <a:pt x="418" y="302"/>
                    <a:pt x="488" y="256"/>
                  </a:cubicBezTo>
                  <a:cubicBezTo>
                    <a:pt x="755" y="116"/>
                    <a:pt x="1022" y="0"/>
                    <a:pt x="1335" y="47"/>
                  </a:cubicBezTo>
                  <a:cubicBezTo>
                    <a:pt x="1428" y="58"/>
                    <a:pt x="1544" y="105"/>
                    <a:pt x="1637" y="163"/>
                  </a:cubicBezTo>
                  <a:cubicBezTo>
                    <a:pt x="1823" y="290"/>
                    <a:pt x="1997" y="453"/>
                    <a:pt x="2113" y="662"/>
                  </a:cubicBezTo>
                  <a:cubicBezTo>
                    <a:pt x="2171" y="778"/>
                    <a:pt x="2217" y="917"/>
                    <a:pt x="2287" y="1033"/>
                  </a:cubicBezTo>
                  <a:cubicBezTo>
                    <a:pt x="2380" y="1161"/>
                    <a:pt x="2415" y="1300"/>
                    <a:pt x="2403" y="1463"/>
                  </a:cubicBezTo>
                  <a:lnTo>
                    <a:pt x="2403" y="1521"/>
                  </a:lnTo>
                  <a:cubicBezTo>
                    <a:pt x="2496" y="1753"/>
                    <a:pt x="2496" y="1985"/>
                    <a:pt x="2473" y="2218"/>
                  </a:cubicBezTo>
                  <a:cubicBezTo>
                    <a:pt x="2473" y="2252"/>
                    <a:pt x="2473" y="2276"/>
                    <a:pt x="2496" y="2299"/>
                  </a:cubicBezTo>
                  <a:cubicBezTo>
                    <a:pt x="2589" y="2485"/>
                    <a:pt x="2566" y="2670"/>
                    <a:pt x="2566" y="2844"/>
                  </a:cubicBezTo>
                  <a:cubicBezTo>
                    <a:pt x="2577" y="3158"/>
                    <a:pt x="2577" y="3460"/>
                    <a:pt x="2577" y="3773"/>
                  </a:cubicBezTo>
                  <a:close/>
                  <a:moveTo>
                    <a:pt x="383" y="3274"/>
                  </a:moveTo>
                  <a:cubicBezTo>
                    <a:pt x="546" y="3332"/>
                    <a:pt x="697" y="3390"/>
                    <a:pt x="824" y="3448"/>
                  </a:cubicBezTo>
                  <a:cubicBezTo>
                    <a:pt x="1045" y="3553"/>
                    <a:pt x="1451" y="3553"/>
                    <a:pt x="1695" y="3471"/>
                  </a:cubicBezTo>
                  <a:cubicBezTo>
                    <a:pt x="1800" y="3425"/>
                    <a:pt x="1916" y="3413"/>
                    <a:pt x="1997" y="3332"/>
                  </a:cubicBezTo>
                  <a:cubicBezTo>
                    <a:pt x="2241" y="3146"/>
                    <a:pt x="2357" y="2868"/>
                    <a:pt x="2275" y="2577"/>
                  </a:cubicBezTo>
                  <a:cubicBezTo>
                    <a:pt x="2217" y="2380"/>
                    <a:pt x="2217" y="2171"/>
                    <a:pt x="2206" y="1974"/>
                  </a:cubicBezTo>
                  <a:cubicBezTo>
                    <a:pt x="2206" y="1927"/>
                    <a:pt x="2206" y="1869"/>
                    <a:pt x="2183" y="1823"/>
                  </a:cubicBezTo>
                  <a:cubicBezTo>
                    <a:pt x="2113" y="1672"/>
                    <a:pt x="2136" y="1509"/>
                    <a:pt x="2101" y="1347"/>
                  </a:cubicBezTo>
                  <a:cubicBezTo>
                    <a:pt x="2055" y="1184"/>
                    <a:pt x="1927" y="1045"/>
                    <a:pt x="1881" y="882"/>
                  </a:cubicBezTo>
                  <a:cubicBezTo>
                    <a:pt x="1834" y="720"/>
                    <a:pt x="1730" y="627"/>
                    <a:pt x="1614" y="523"/>
                  </a:cubicBezTo>
                  <a:cubicBezTo>
                    <a:pt x="1498" y="406"/>
                    <a:pt x="1358" y="314"/>
                    <a:pt x="1184" y="348"/>
                  </a:cubicBezTo>
                  <a:cubicBezTo>
                    <a:pt x="975" y="372"/>
                    <a:pt x="766" y="430"/>
                    <a:pt x="592" y="557"/>
                  </a:cubicBezTo>
                  <a:cubicBezTo>
                    <a:pt x="569" y="581"/>
                    <a:pt x="557" y="592"/>
                    <a:pt x="557" y="604"/>
                  </a:cubicBezTo>
                  <a:cubicBezTo>
                    <a:pt x="395" y="848"/>
                    <a:pt x="325" y="1126"/>
                    <a:pt x="314" y="1416"/>
                  </a:cubicBezTo>
                  <a:cubicBezTo>
                    <a:pt x="279" y="1800"/>
                    <a:pt x="302" y="2171"/>
                    <a:pt x="302" y="2554"/>
                  </a:cubicBezTo>
                  <a:cubicBezTo>
                    <a:pt x="302" y="2589"/>
                    <a:pt x="302" y="2635"/>
                    <a:pt x="314" y="2670"/>
                  </a:cubicBezTo>
                  <a:cubicBezTo>
                    <a:pt x="383" y="2856"/>
                    <a:pt x="383" y="3042"/>
                    <a:pt x="383" y="3274"/>
                  </a:cubicBezTo>
                  <a:close/>
                  <a:moveTo>
                    <a:pt x="2287" y="3529"/>
                  </a:moveTo>
                  <a:cubicBezTo>
                    <a:pt x="2241" y="3541"/>
                    <a:pt x="2217" y="3541"/>
                    <a:pt x="2183" y="3553"/>
                  </a:cubicBezTo>
                  <a:cubicBezTo>
                    <a:pt x="1707" y="3773"/>
                    <a:pt x="1707" y="3773"/>
                    <a:pt x="1184" y="3773"/>
                  </a:cubicBezTo>
                  <a:cubicBezTo>
                    <a:pt x="998" y="3773"/>
                    <a:pt x="824" y="3762"/>
                    <a:pt x="662" y="3657"/>
                  </a:cubicBezTo>
                  <a:cubicBezTo>
                    <a:pt x="592" y="3611"/>
                    <a:pt x="522" y="3564"/>
                    <a:pt x="418" y="3622"/>
                  </a:cubicBezTo>
                  <a:cubicBezTo>
                    <a:pt x="430" y="3703"/>
                    <a:pt x="441" y="3785"/>
                    <a:pt x="441" y="3854"/>
                  </a:cubicBezTo>
                  <a:cubicBezTo>
                    <a:pt x="430" y="4145"/>
                    <a:pt x="546" y="4412"/>
                    <a:pt x="546" y="4702"/>
                  </a:cubicBezTo>
                  <a:cubicBezTo>
                    <a:pt x="546" y="4760"/>
                    <a:pt x="557" y="4830"/>
                    <a:pt x="604" y="4876"/>
                  </a:cubicBezTo>
                  <a:cubicBezTo>
                    <a:pt x="697" y="5015"/>
                    <a:pt x="708" y="5178"/>
                    <a:pt x="673" y="5329"/>
                  </a:cubicBezTo>
                  <a:cubicBezTo>
                    <a:pt x="650" y="5468"/>
                    <a:pt x="720" y="5561"/>
                    <a:pt x="766" y="5654"/>
                  </a:cubicBezTo>
                  <a:cubicBezTo>
                    <a:pt x="824" y="5793"/>
                    <a:pt x="940" y="5816"/>
                    <a:pt x="1057" y="5863"/>
                  </a:cubicBezTo>
                  <a:cubicBezTo>
                    <a:pt x="1184" y="5909"/>
                    <a:pt x="1300" y="5932"/>
                    <a:pt x="1428" y="5967"/>
                  </a:cubicBezTo>
                  <a:cubicBezTo>
                    <a:pt x="1509" y="5979"/>
                    <a:pt x="1579" y="5967"/>
                    <a:pt x="1637" y="5932"/>
                  </a:cubicBezTo>
                  <a:cubicBezTo>
                    <a:pt x="1718" y="5909"/>
                    <a:pt x="1800" y="5851"/>
                    <a:pt x="1881" y="5816"/>
                  </a:cubicBezTo>
                  <a:cubicBezTo>
                    <a:pt x="1974" y="5793"/>
                    <a:pt x="2008" y="5735"/>
                    <a:pt x="2043" y="5642"/>
                  </a:cubicBezTo>
                  <a:cubicBezTo>
                    <a:pt x="2159" y="5387"/>
                    <a:pt x="2241" y="5108"/>
                    <a:pt x="2264" y="4830"/>
                  </a:cubicBezTo>
                  <a:cubicBezTo>
                    <a:pt x="2322" y="4400"/>
                    <a:pt x="2287" y="3971"/>
                    <a:pt x="2287" y="3529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25"/>
            <p:cNvSpPr/>
            <p:nvPr/>
          </p:nvSpPr>
          <p:spPr>
            <a:xfrm>
              <a:off x="1321825" y="3478150"/>
              <a:ext cx="9025" cy="45875"/>
            </a:xfrm>
            <a:custGeom>
              <a:avLst/>
              <a:gdLst/>
              <a:ahLst/>
              <a:cxnLst/>
              <a:rect l="l" t="t" r="r" b="b"/>
              <a:pathLst>
                <a:path w="361" h="1835" extrusionOk="0">
                  <a:moveTo>
                    <a:pt x="94" y="1835"/>
                  </a:moveTo>
                  <a:cubicBezTo>
                    <a:pt x="47" y="1684"/>
                    <a:pt x="59" y="1579"/>
                    <a:pt x="94" y="1498"/>
                  </a:cubicBezTo>
                  <a:cubicBezTo>
                    <a:pt x="233" y="1266"/>
                    <a:pt x="175" y="1080"/>
                    <a:pt x="13" y="883"/>
                  </a:cubicBezTo>
                  <a:cubicBezTo>
                    <a:pt x="82" y="697"/>
                    <a:pt x="117" y="523"/>
                    <a:pt x="36" y="325"/>
                  </a:cubicBezTo>
                  <a:cubicBezTo>
                    <a:pt x="13" y="232"/>
                    <a:pt x="13" y="116"/>
                    <a:pt x="1" y="0"/>
                  </a:cubicBezTo>
                  <a:cubicBezTo>
                    <a:pt x="82" y="47"/>
                    <a:pt x="140" y="70"/>
                    <a:pt x="175" y="163"/>
                  </a:cubicBezTo>
                  <a:cubicBezTo>
                    <a:pt x="233" y="360"/>
                    <a:pt x="303" y="569"/>
                    <a:pt x="291" y="790"/>
                  </a:cubicBezTo>
                  <a:cubicBezTo>
                    <a:pt x="291" y="859"/>
                    <a:pt x="314" y="941"/>
                    <a:pt x="326" y="1022"/>
                  </a:cubicBezTo>
                  <a:cubicBezTo>
                    <a:pt x="349" y="1126"/>
                    <a:pt x="361" y="1219"/>
                    <a:pt x="361" y="1324"/>
                  </a:cubicBezTo>
                  <a:cubicBezTo>
                    <a:pt x="361" y="1370"/>
                    <a:pt x="326" y="1428"/>
                    <a:pt x="303" y="1451"/>
                  </a:cubicBezTo>
                  <a:cubicBezTo>
                    <a:pt x="198" y="1509"/>
                    <a:pt x="175" y="1602"/>
                    <a:pt x="175" y="1718"/>
                  </a:cubicBezTo>
                  <a:cubicBezTo>
                    <a:pt x="140" y="1742"/>
                    <a:pt x="129" y="1753"/>
                    <a:pt x="94" y="1835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25"/>
            <p:cNvSpPr/>
            <p:nvPr/>
          </p:nvSpPr>
          <p:spPr>
            <a:xfrm>
              <a:off x="1326775" y="3556225"/>
              <a:ext cx="6700" cy="30500"/>
            </a:xfrm>
            <a:custGeom>
              <a:avLst/>
              <a:gdLst/>
              <a:ahLst/>
              <a:cxnLst/>
              <a:rect l="l" t="t" r="r" b="b"/>
              <a:pathLst>
                <a:path w="268" h="1220" extrusionOk="0">
                  <a:moveTo>
                    <a:pt x="47" y="1219"/>
                  </a:moveTo>
                  <a:cubicBezTo>
                    <a:pt x="35" y="1161"/>
                    <a:pt x="0" y="1115"/>
                    <a:pt x="24" y="1091"/>
                  </a:cubicBezTo>
                  <a:cubicBezTo>
                    <a:pt x="93" y="917"/>
                    <a:pt x="58" y="732"/>
                    <a:pt x="70" y="557"/>
                  </a:cubicBezTo>
                  <a:cubicBezTo>
                    <a:pt x="70" y="406"/>
                    <a:pt x="70" y="267"/>
                    <a:pt x="93" y="128"/>
                  </a:cubicBezTo>
                  <a:cubicBezTo>
                    <a:pt x="93" y="93"/>
                    <a:pt x="116" y="47"/>
                    <a:pt x="140" y="12"/>
                  </a:cubicBezTo>
                  <a:cubicBezTo>
                    <a:pt x="209" y="0"/>
                    <a:pt x="232" y="47"/>
                    <a:pt x="232" y="93"/>
                  </a:cubicBezTo>
                  <a:cubicBezTo>
                    <a:pt x="256" y="383"/>
                    <a:pt x="267" y="673"/>
                    <a:pt x="267" y="964"/>
                  </a:cubicBezTo>
                  <a:cubicBezTo>
                    <a:pt x="256" y="1057"/>
                    <a:pt x="174" y="1138"/>
                    <a:pt x="47" y="1219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03" name="Google Shape;1403;p25"/>
          <p:cNvGrpSpPr/>
          <p:nvPr/>
        </p:nvGrpSpPr>
        <p:grpSpPr>
          <a:xfrm rot="-1302591" flipH="1">
            <a:off x="6086406" y="4653389"/>
            <a:ext cx="378569" cy="592888"/>
            <a:chOff x="683900" y="3612800"/>
            <a:chExt cx="105100" cy="164600"/>
          </a:xfrm>
        </p:grpSpPr>
        <p:sp>
          <p:nvSpPr>
            <p:cNvPr id="1404" name="Google Shape;1404;p25"/>
            <p:cNvSpPr/>
            <p:nvPr/>
          </p:nvSpPr>
          <p:spPr>
            <a:xfrm>
              <a:off x="683900" y="3612800"/>
              <a:ext cx="105100" cy="164600"/>
            </a:xfrm>
            <a:custGeom>
              <a:avLst/>
              <a:gdLst/>
              <a:ahLst/>
              <a:cxnLst/>
              <a:rect l="l" t="t" r="r" b="b"/>
              <a:pathLst>
                <a:path w="4204" h="6584" extrusionOk="0">
                  <a:moveTo>
                    <a:pt x="488" y="2079"/>
                  </a:moveTo>
                  <a:cubicBezTo>
                    <a:pt x="94" y="2009"/>
                    <a:pt x="24" y="1916"/>
                    <a:pt x="24" y="1522"/>
                  </a:cubicBezTo>
                  <a:cubicBezTo>
                    <a:pt x="24" y="1208"/>
                    <a:pt x="36" y="883"/>
                    <a:pt x="24" y="570"/>
                  </a:cubicBezTo>
                  <a:cubicBezTo>
                    <a:pt x="1" y="361"/>
                    <a:pt x="152" y="245"/>
                    <a:pt x="221" y="105"/>
                  </a:cubicBezTo>
                  <a:cubicBezTo>
                    <a:pt x="233" y="71"/>
                    <a:pt x="279" y="47"/>
                    <a:pt x="326" y="47"/>
                  </a:cubicBezTo>
                  <a:cubicBezTo>
                    <a:pt x="396" y="36"/>
                    <a:pt x="488" y="13"/>
                    <a:pt x="570" y="13"/>
                  </a:cubicBezTo>
                  <a:cubicBezTo>
                    <a:pt x="1208" y="1"/>
                    <a:pt x="1858" y="1"/>
                    <a:pt x="2497" y="47"/>
                  </a:cubicBezTo>
                  <a:cubicBezTo>
                    <a:pt x="2868" y="71"/>
                    <a:pt x="3240" y="71"/>
                    <a:pt x="3600" y="94"/>
                  </a:cubicBezTo>
                  <a:lnTo>
                    <a:pt x="3716" y="94"/>
                  </a:lnTo>
                  <a:cubicBezTo>
                    <a:pt x="4064" y="94"/>
                    <a:pt x="4203" y="198"/>
                    <a:pt x="4203" y="570"/>
                  </a:cubicBezTo>
                  <a:lnTo>
                    <a:pt x="4203" y="1417"/>
                  </a:lnTo>
                  <a:cubicBezTo>
                    <a:pt x="4203" y="1533"/>
                    <a:pt x="4180" y="1649"/>
                    <a:pt x="4110" y="1742"/>
                  </a:cubicBezTo>
                  <a:cubicBezTo>
                    <a:pt x="4029" y="1847"/>
                    <a:pt x="4029" y="1974"/>
                    <a:pt x="4029" y="2091"/>
                  </a:cubicBezTo>
                  <a:cubicBezTo>
                    <a:pt x="4052" y="2555"/>
                    <a:pt x="4087" y="3008"/>
                    <a:pt x="4110" y="3472"/>
                  </a:cubicBezTo>
                  <a:cubicBezTo>
                    <a:pt x="4157" y="4203"/>
                    <a:pt x="4169" y="4935"/>
                    <a:pt x="4099" y="5678"/>
                  </a:cubicBezTo>
                  <a:cubicBezTo>
                    <a:pt x="4087" y="5840"/>
                    <a:pt x="4041" y="5991"/>
                    <a:pt x="3971" y="6154"/>
                  </a:cubicBezTo>
                  <a:cubicBezTo>
                    <a:pt x="3890" y="6340"/>
                    <a:pt x="3762" y="6456"/>
                    <a:pt x="3576" y="6502"/>
                  </a:cubicBezTo>
                  <a:cubicBezTo>
                    <a:pt x="3449" y="6548"/>
                    <a:pt x="3298" y="6572"/>
                    <a:pt x="3159" y="6572"/>
                  </a:cubicBezTo>
                  <a:cubicBezTo>
                    <a:pt x="2810" y="6583"/>
                    <a:pt x="2462" y="6572"/>
                    <a:pt x="2114" y="6572"/>
                  </a:cubicBezTo>
                  <a:cubicBezTo>
                    <a:pt x="1905" y="6572"/>
                    <a:pt x="1707" y="6514"/>
                    <a:pt x="1510" y="6444"/>
                  </a:cubicBezTo>
                  <a:cubicBezTo>
                    <a:pt x="1266" y="6351"/>
                    <a:pt x="1104" y="6189"/>
                    <a:pt x="1011" y="5945"/>
                  </a:cubicBezTo>
                  <a:cubicBezTo>
                    <a:pt x="871" y="5620"/>
                    <a:pt x="755" y="5283"/>
                    <a:pt x="697" y="4923"/>
                  </a:cubicBezTo>
                  <a:cubicBezTo>
                    <a:pt x="570" y="4064"/>
                    <a:pt x="465" y="3193"/>
                    <a:pt x="500" y="2323"/>
                  </a:cubicBezTo>
                  <a:lnTo>
                    <a:pt x="500" y="2137"/>
                  </a:lnTo>
                  <a:cubicBezTo>
                    <a:pt x="512" y="2149"/>
                    <a:pt x="500" y="2125"/>
                    <a:pt x="488" y="2079"/>
                  </a:cubicBezTo>
                  <a:close/>
                  <a:moveTo>
                    <a:pt x="790" y="2009"/>
                  </a:moveTo>
                  <a:cubicBezTo>
                    <a:pt x="790" y="2091"/>
                    <a:pt x="779" y="2183"/>
                    <a:pt x="779" y="2253"/>
                  </a:cubicBezTo>
                  <a:cubicBezTo>
                    <a:pt x="744" y="3066"/>
                    <a:pt x="848" y="3867"/>
                    <a:pt x="964" y="4656"/>
                  </a:cubicBezTo>
                  <a:cubicBezTo>
                    <a:pt x="1022" y="5051"/>
                    <a:pt x="1127" y="5411"/>
                    <a:pt x="1255" y="5782"/>
                  </a:cubicBezTo>
                  <a:cubicBezTo>
                    <a:pt x="1336" y="6014"/>
                    <a:pt x="1498" y="6154"/>
                    <a:pt x="1731" y="6212"/>
                  </a:cubicBezTo>
                  <a:cubicBezTo>
                    <a:pt x="1847" y="6247"/>
                    <a:pt x="1974" y="6270"/>
                    <a:pt x="2090" y="6281"/>
                  </a:cubicBezTo>
                  <a:cubicBezTo>
                    <a:pt x="2462" y="6305"/>
                    <a:pt x="2810" y="6305"/>
                    <a:pt x="3170" y="6281"/>
                  </a:cubicBezTo>
                  <a:cubicBezTo>
                    <a:pt x="3275" y="6281"/>
                    <a:pt x="3367" y="6258"/>
                    <a:pt x="3472" y="6223"/>
                  </a:cubicBezTo>
                  <a:cubicBezTo>
                    <a:pt x="3588" y="6200"/>
                    <a:pt x="3658" y="6131"/>
                    <a:pt x="3716" y="6014"/>
                  </a:cubicBezTo>
                  <a:cubicBezTo>
                    <a:pt x="3809" y="5817"/>
                    <a:pt x="3832" y="5620"/>
                    <a:pt x="3832" y="5411"/>
                  </a:cubicBezTo>
                  <a:lnTo>
                    <a:pt x="3832" y="3518"/>
                  </a:lnTo>
                  <a:cubicBezTo>
                    <a:pt x="3832" y="3182"/>
                    <a:pt x="3809" y="2857"/>
                    <a:pt x="3774" y="2543"/>
                  </a:cubicBezTo>
                  <a:cubicBezTo>
                    <a:pt x="3774" y="2439"/>
                    <a:pt x="3762" y="2334"/>
                    <a:pt x="3751" y="2241"/>
                  </a:cubicBezTo>
                  <a:cubicBezTo>
                    <a:pt x="3739" y="2137"/>
                    <a:pt x="3762" y="2033"/>
                    <a:pt x="3704" y="1951"/>
                  </a:cubicBezTo>
                  <a:lnTo>
                    <a:pt x="3298" y="1951"/>
                  </a:lnTo>
                  <a:cubicBezTo>
                    <a:pt x="3019" y="1951"/>
                    <a:pt x="2752" y="1963"/>
                    <a:pt x="2474" y="1974"/>
                  </a:cubicBezTo>
                  <a:cubicBezTo>
                    <a:pt x="2183" y="2009"/>
                    <a:pt x="1882" y="1974"/>
                    <a:pt x="1591" y="1963"/>
                  </a:cubicBezTo>
                  <a:cubicBezTo>
                    <a:pt x="1324" y="1963"/>
                    <a:pt x="1057" y="1963"/>
                    <a:pt x="790" y="2009"/>
                  </a:cubicBezTo>
                  <a:close/>
                  <a:moveTo>
                    <a:pt x="2114" y="1673"/>
                  </a:moveTo>
                  <a:lnTo>
                    <a:pt x="2114" y="976"/>
                  </a:lnTo>
                  <a:cubicBezTo>
                    <a:pt x="2114" y="883"/>
                    <a:pt x="2114" y="814"/>
                    <a:pt x="2125" y="721"/>
                  </a:cubicBezTo>
                  <a:cubicBezTo>
                    <a:pt x="2125" y="709"/>
                    <a:pt x="2172" y="686"/>
                    <a:pt x="2195" y="686"/>
                  </a:cubicBezTo>
                  <a:cubicBezTo>
                    <a:pt x="2218" y="686"/>
                    <a:pt x="2265" y="697"/>
                    <a:pt x="2265" y="709"/>
                  </a:cubicBezTo>
                  <a:cubicBezTo>
                    <a:pt x="2299" y="767"/>
                    <a:pt x="2311" y="825"/>
                    <a:pt x="2311" y="883"/>
                  </a:cubicBezTo>
                  <a:cubicBezTo>
                    <a:pt x="2323" y="1081"/>
                    <a:pt x="2323" y="1278"/>
                    <a:pt x="2346" y="1464"/>
                  </a:cubicBezTo>
                  <a:cubicBezTo>
                    <a:pt x="2346" y="1545"/>
                    <a:pt x="2369" y="1603"/>
                    <a:pt x="2369" y="1673"/>
                  </a:cubicBezTo>
                  <a:cubicBezTo>
                    <a:pt x="2508" y="1684"/>
                    <a:pt x="2648" y="1800"/>
                    <a:pt x="2799" y="1684"/>
                  </a:cubicBezTo>
                  <a:cubicBezTo>
                    <a:pt x="2787" y="1580"/>
                    <a:pt x="2787" y="1487"/>
                    <a:pt x="2775" y="1382"/>
                  </a:cubicBezTo>
                  <a:cubicBezTo>
                    <a:pt x="2764" y="1173"/>
                    <a:pt x="2752" y="976"/>
                    <a:pt x="2752" y="767"/>
                  </a:cubicBezTo>
                  <a:cubicBezTo>
                    <a:pt x="2752" y="709"/>
                    <a:pt x="2764" y="651"/>
                    <a:pt x="2775" y="593"/>
                  </a:cubicBezTo>
                  <a:cubicBezTo>
                    <a:pt x="2775" y="581"/>
                    <a:pt x="2799" y="570"/>
                    <a:pt x="2822" y="570"/>
                  </a:cubicBezTo>
                  <a:cubicBezTo>
                    <a:pt x="2833" y="570"/>
                    <a:pt x="2868" y="570"/>
                    <a:pt x="2880" y="581"/>
                  </a:cubicBezTo>
                  <a:cubicBezTo>
                    <a:pt x="2892" y="616"/>
                    <a:pt x="2926" y="651"/>
                    <a:pt x="2926" y="697"/>
                  </a:cubicBezTo>
                  <a:cubicBezTo>
                    <a:pt x="2938" y="883"/>
                    <a:pt x="2950" y="1057"/>
                    <a:pt x="2961" y="1243"/>
                  </a:cubicBezTo>
                  <a:cubicBezTo>
                    <a:pt x="2984" y="1406"/>
                    <a:pt x="2996" y="1568"/>
                    <a:pt x="3077" y="1707"/>
                  </a:cubicBezTo>
                  <a:lnTo>
                    <a:pt x="3240" y="1707"/>
                  </a:lnTo>
                  <a:cubicBezTo>
                    <a:pt x="3251" y="1707"/>
                    <a:pt x="3275" y="1696"/>
                    <a:pt x="3286" y="1684"/>
                  </a:cubicBezTo>
                  <a:cubicBezTo>
                    <a:pt x="3333" y="1452"/>
                    <a:pt x="3333" y="605"/>
                    <a:pt x="3298" y="407"/>
                  </a:cubicBezTo>
                  <a:cubicBezTo>
                    <a:pt x="3019" y="396"/>
                    <a:pt x="2729" y="361"/>
                    <a:pt x="2462" y="349"/>
                  </a:cubicBezTo>
                  <a:cubicBezTo>
                    <a:pt x="2172" y="338"/>
                    <a:pt x="1882" y="291"/>
                    <a:pt x="1591" y="338"/>
                  </a:cubicBezTo>
                  <a:cubicBezTo>
                    <a:pt x="1545" y="651"/>
                    <a:pt x="1603" y="1336"/>
                    <a:pt x="1719" y="1707"/>
                  </a:cubicBezTo>
                  <a:cubicBezTo>
                    <a:pt x="1847" y="1742"/>
                    <a:pt x="1963" y="1719"/>
                    <a:pt x="2114" y="1673"/>
                  </a:cubicBezTo>
                  <a:close/>
                  <a:moveTo>
                    <a:pt x="697" y="1754"/>
                  </a:moveTo>
                  <a:cubicBezTo>
                    <a:pt x="604" y="1429"/>
                    <a:pt x="616" y="1092"/>
                    <a:pt x="628" y="767"/>
                  </a:cubicBezTo>
                  <a:cubicBezTo>
                    <a:pt x="628" y="686"/>
                    <a:pt x="639" y="616"/>
                    <a:pt x="663" y="523"/>
                  </a:cubicBezTo>
                  <a:cubicBezTo>
                    <a:pt x="674" y="465"/>
                    <a:pt x="721" y="430"/>
                    <a:pt x="779" y="454"/>
                  </a:cubicBezTo>
                  <a:cubicBezTo>
                    <a:pt x="837" y="465"/>
                    <a:pt x="860" y="512"/>
                    <a:pt x="860" y="570"/>
                  </a:cubicBezTo>
                  <a:cubicBezTo>
                    <a:pt x="860" y="779"/>
                    <a:pt x="848" y="1011"/>
                    <a:pt x="848" y="1231"/>
                  </a:cubicBezTo>
                  <a:cubicBezTo>
                    <a:pt x="848" y="1417"/>
                    <a:pt x="895" y="1591"/>
                    <a:pt x="964" y="1754"/>
                  </a:cubicBezTo>
                  <a:cubicBezTo>
                    <a:pt x="1220" y="1789"/>
                    <a:pt x="1220" y="1789"/>
                    <a:pt x="1440" y="1719"/>
                  </a:cubicBezTo>
                  <a:cubicBezTo>
                    <a:pt x="1440" y="1684"/>
                    <a:pt x="1452" y="1661"/>
                    <a:pt x="1452" y="1626"/>
                  </a:cubicBezTo>
                  <a:cubicBezTo>
                    <a:pt x="1429" y="1255"/>
                    <a:pt x="1394" y="872"/>
                    <a:pt x="1359" y="500"/>
                  </a:cubicBezTo>
                  <a:cubicBezTo>
                    <a:pt x="1336" y="396"/>
                    <a:pt x="1278" y="326"/>
                    <a:pt x="1185" y="326"/>
                  </a:cubicBezTo>
                  <a:cubicBezTo>
                    <a:pt x="906" y="291"/>
                    <a:pt x="616" y="280"/>
                    <a:pt x="337" y="303"/>
                  </a:cubicBezTo>
                  <a:cubicBezTo>
                    <a:pt x="314" y="709"/>
                    <a:pt x="326" y="1522"/>
                    <a:pt x="372" y="1719"/>
                  </a:cubicBezTo>
                  <a:cubicBezTo>
                    <a:pt x="454" y="1754"/>
                    <a:pt x="546" y="1800"/>
                    <a:pt x="697" y="1754"/>
                  </a:cubicBezTo>
                  <a:close/>
                  <a:moveTo>
                    <a:pt x="3565" y="1673"/>
                  </a:moveTo>
                  <a:cubicBezTo>
                    <a:pt x="3739" y="1684"/>
                    <a:pt x="3774" y="1684"/>
                    <a:pt x="3820" y="1638"/>
                  </a:cubicBezTo>
                  <a:cubicBezTo>
                    <a:pt x="3878" y="1580"/>
                    <a:pt x="3890" y="1498"/>
                    <a:pt x="3890" y="1406"/>
                  </a:cubicBezTo>
                  <a:lnTo>
                    <a:pt x="3890" y="547"/>
                  </a:lnTo>
                  <a:cubicBezTo>
                    <a:pt x="3890" y="512"/>
                    <a:pt x="3867" y="465"/>
                    <a:pt x="3855" y="407"/>
                  </a:cubicBezTo>
                  <a:lnTo>
                    <a:pt x="3542" y="407"/>
                  </a:lnTo>
                  <a:cubicBezTo>
                    <a:pt x="3518" y="674"/>
                    <a:pt x="3530" y="1464"/>
                    <a:pt x="3565" y="1673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25"/>
            <p:cNvSpPr/>
            <p:nvPr/>
          </p:nvSpPr>
          <p:spPr>
            <a:xfrm>
              <a:off x="717875" y="3678100"/>
              <a:ext cx="53700" cy="69400"/>
            </a:xfrm>
            <a:custGeom>
              <a:avLst/>
              <a:gdLst/>
              <a:ahLst/>
              <a:cxnLst/>
              <a:rect l="l" t="t" r="r" b="b"/>
              <a:pathLst>
                <a:path w="2148" h="2776" extrusionOk="0">
                  <a:moveTo>
                    <a:pt x="1463" y="860"/>
                  </a:moveTo>
                  <a:cubicBezTo>
                    <a:pt x="1567" y="872"/>
                    <a:pt x="1649" y="883"/>
                    <a:pt x="1741" y="918"/>
                  </a:cubicBezTo>
                  <a:cubicBezTo>
                    <a:pt x="1811" y="930"/>
                    <a:pt x="1881" y="930"/>
                    <a:pt x="1939" y="965"/>
                  </a:cubicBezTo>
                  <a:cubicBezTo>
                    <a:pt x="2055" y="999"/>
                    <a:pt x="2125" y="1092"/>
                    <a:pt x="2125" y="1220"/>
                  </a:cubicBezTo>
                  <a:cubicBezTo>
                    <a:pt x="2125" y="1348"/>
                    <a:pt x="2148" y="1475"/>
                    <a:pt x="2125" y="1615"/>
                  </a:cubicBezTo>
                  <a:cubicBezTo>
                    <a:pt x="2125" y="1731"/>
                    <a:pt x="2067" y="1777"/>
                    <a:pt x="1950" y="1789"/>
                  </a:cubicBezTo>
                  <a:cubicBezTo>
                    <a:pt x="1834" y="1812"/>
                    <a:pt x="1707" y="1835"/>
                    <a:pt x="1591" y="1847"/>
                  </a:cubicBezTo>
                  <a:cubicBezTo>
                    <a:pt x="1544" y="1986"/>
                    <a:pt x="1567" y="2137"/>
                    <a:pt x="1591" y="2276"/>
                  </a:cubicBezTo>
                  <a:cubicBezTo>
                    <a:pt x="1602" y="2381"/>
                    <a:pt x="1602" y="2485"/>
                    <a:pt x="1591" y="2590"/>
                  </a:cubicBezTo>
                  <a:cubicBezTo>
                    <a:pt x="1579" y="2706"/>
                    <a:pt x="1486" y="2764"/>
                    <a:pt x="1370" y="2776"/>
                  </a:cubicBezTo>
                  <a:lnTo>
                    <a:pt x="1010" y="2776"/>
                  </a:lnTo>
                  <a:cubicBezTo>
                    <a:pt x="871" y="2776"/>
                    <a:pt x="778" y="2706"/>
                    <a:pt x="731" y="2567"/>
                  </a:cubicBezTo>
                  <a:cubicBezTo>
                    <a:pt x="673" y="2427"/>
                    <a:pt x="639" y="2276"/>
                    <a:pt x="592" y="2125"/>
                  </a:cubicBezTo>
                  <a:cubicBezTo>
                    <a:pt x="488" y="2091"/>
                    <a:pt x="383" y="2067"/>
                    <a:pt x="267" y="2033"/>
                  </a:cubicBezTo>
                  <a:cubicBezTo>
                    <a:pt x="93" y="1975"/>
                    <a:pt x="0" y="1858"/>
                    <a:pt x="12" y="1673"/>
                  </a:cubicBezTo>
                  <a:lnTo>
                    <a:pt x="12" y="1359"/>
                  </a:lnTo>
                  <a:cubicBezTo>
                    <a:pt x="12" y="1255"/>
                    <a:pt x="70" y="1174"/>
                    <a:pt x="174" y="1127"/>
                  </a:cubicBezTo>
                  <a:cubicBezTo>
                    <a:pt x="244" y="1104"/>
                    <a:pt x="325" y="1092"/>
                    <a:pt x="418" y="1057"/>
                  </a:cubicBezTo>
                  <a:cubicBezTo>
                    <a:pt x="464" y="918"/>
                    <a:pt x="430" y="756"/>
                    <a:pt x="430" y="605"/>
                  </a:cubicBezTo>
                  <a:cubicBezTo>
                    <a:pt x="430" y="431"/>
                    <a:pt x="476" y="291"/>
                    <a:pt x="557" y="140"/>
                  </a:cubicBezTo>
                  <a:cubicBezTo>
                    <a:pt x="604" y="71"/>
                    <a:pt x="673" y="24"/>
                    <a:pt x="766" y="13"/>
                  </a:cubicBezTo>
                  <a:cubicBezTo>
                    <a:pt x="906" y="13"/>
                    <a:pt x="1057" y="1"/>
                    <a:pt x="1196" y="13"/>
                  </a:cubicBezTo>
                  <a:cubicBezTo>
                    <a:pt x="1347" y="24"/>
                    <a:pt x="1428" y="82"/>
                    <a:pt x="1451" y="245"/>
                  </a:cubicBezTo>
                  <a:cubicBezTo>
                    <a:pt x="1463" y="361"/>
                    <a:pt x="1463" y="489"/>
                    <a:pt x="1463" y="605"/>
                  </a:cubicBezTo>
                  <a:cubicBezTo>
                    <a:pt x="1440" y="674"/>
                    <a:pt x="1440" y="756"/>
                    <a:pt x="1463" y="860"/>
                  </a:cubicBezTo>
                  <a:close/>
                  <a:moveTo>
                    <a:pt x="1393" y="1568"/>
                  </a:moveTo>
                  <a:cubicBezTo>
                    <a:pt x="1463" y="1557"/>
                    <a:pt x="1533" y="1545"/>
                    <a:pt x="1602" y="1545"/>
                  </a:cubicBezTo>
                  <a:cubicBezTo>
                    <a:pt x="1683" y="1522"/>
                    <a:pt x="1765" y="1522"/>
                    <a:pt x="1858" y="1510"/>
                  </a:cubicBezTo>
                  <a:lnTo>
                    <a:pt x="1858" y="1220"/>
                  </a:lnTo>
                  <a:cubicBezTo>
                    <a:pt x="1800" y="1208"/>
                    <a:pt x="1753" y="1174"/>
                    <a:pt x="1695" y="1174"/>
                  </a:cubicBezTo>
                  <a:cubicBezTo>
                    <a:pt x="1591" y="1162"/>
                    <a:pt x="1486" y="1162"/>
                    <a:pt x="1393" y="1150"/>
                  </a:cubicBezTo>
                  <a:cubicBezTo>
                    <a:pt x="1231" y="1127"/>
                    <a:pt x="1184" y="1069"/>
                    <a:pt x="1184" y="930"/>
                  </a:cubicBezTo>
                  <a:lnTo>
                    <a:pt x="1184" y="686"/>
                  </a:lnTo>
                  <a:cubicBezTo>
                    <a:pt x="1184" y="547"/>
                    <a:pt x="1196" y="419"/>
                    <a:pt x="1173" y="303"/>
                  </a:cubicBezTo>
                  <a:cubicBezTo>
                    <a:pt x="1126" y="280"/>
                    <a:pt x="1115" y="256"/>
                    <a:pt x="1103" y="256"/>
                  </a:cubicBezTo>
                  <a:cubicBezTo>
                    <a:pt x="1045" y="256"/>
                    <a:pt x="987" y="245"/>
                    <a:pt x="906" y="245"/>
                  </a:cubicBezTo>
                  <a:cubicBezTo>
                    <a:pt x="755" y="245"/>
                    <a:pt x="708" y="291"/>
                    <a:pt x="662" y="419"/>
                  </a:cubicBezTo>
                  <a:cubicBezTo>
                    <a:pt x="650" y="489"/>
                    <a:pt x="639" y="570"/>
                    <a:pt x="639" y="639"/>
                  </a:cubicBezTo>
                  <a:cubicBezTo>
                    <a:pt x="639" y="802"/>
                    <a:pt x="650" y="976"/>
                    <a:pt x="639" y="1127"/>
                  </a:cubicBezTo>
                  <a:cubicBezTo>
                    <a:pt x="639" y="1185"/>
                    <a:pt x="615" y="1243"/>
                    <a:pt x="604" y="1301"/>
                  </a:cubicBezTo>
                  <a:cubicBezTo>
                    <a:pt x="488" y="1336"/>
                    <a:pt x="372" y="1348"/>
                    <a:pt x="267" y="1359"/>
                  </a:cubicBezTo>
                  <a:cubicBezTo>
                    <a:pt x="255" y="1406"/>
                    <a:pt x="255" y="1441"/>
                    <a:pt x="255" y="1464"/>
                  </a:cubicBezTo>
                  <a:cubicBezTo>
                    <a:pt x="255" y="1719"/>
                    <a:pt x="267" y="1742"/>
                    <a:pt x="534" y="1719"/>
                  </a:cubicBezTo>
                  <a:lnTo>
                    <a:pt x="557" y="1719"/>
                  </a:lnTo>
                  <a:cubicBezTo>
                    <a:pt x="697" y="1696"/>
                    <a:pt x="790" y="1754"/>
                    <a:pt x="813" y="1916"/>
                  </a:cubicBezTo>
                  <a:cubicBezTo>
                    <a:pt x="824" y="2102"/>
                    <a:pt x="848" y="2311"/>
                    <a:pt x="952" y="2485"/>
                  </a:cubicBezTo>
                  <a:cubicBezTo>
                    <a:pt x="1068" y="2509"/>
                    <a:pt x="1196" y="2520"/>
                    <a:pt x="1335" y="2485"/>
                  </a:cubicBezTo>
                  <a:cubicBezTo>
                    <a:pt x="1405" y="2195"/>
                    <a:pt x="1335" y="1882"/>
                    <a:pt x="1393" y="1568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06" name="Google Shape;1406;p25"/>
          <p:cNvGrpSpPr/>
          <p:nvPr/>
        </p:nvGrpSpPr>
        <p:grpSpPr>
          <a:xfrm rot="-1974894" flipH="1">
            <a:off x="8706980" y="2937336"/>
            <a:ext cx="233139" cy="565604"/>
            <a:chOff x="1282375" y="3450000"/>
            <a:chExt cx="64725" cy="157025"/>
          </a:xfrm>
        </p:grpSpPr>
        <p:sp>
          <p:nvSpPr>
            <p:cNvPr id="1407" name="Google Shape;1407;p25"/>
            <p:cNvSpPr/>
            <p:nvPr/>
          </p:nvSpPr>
          <p:spPr>
            <a:xfrm>
              <a:off x="1282375" y="3450000"/>
              <a:ext cx="64725" cy="157025"/>
            </a:xfrm>
            <a:custGeom>
              <a:avLst/>
              <a:gdLst/>
              <a:ahLst/>
              <a:cxnLst/>
              <a:rect l="l" t="t" r="r" b="b"/>
              <a:pathLst>
                <a:path w="2589" h="6281" extrusionOk="0">
                  <a:moveTo>
                    <a:pt x="2577" y="3773"/>
                  </a:moveTo>
                  <a:cubicBezTo>
                    <a:pt x="2577" y="4017"/>
                    <a:pt x="2566" y="4261"/>
                    <a:pt x="2577" y="4516"/>
                  </a:cubicBezTo>
                  <a:cubicBezTo>
                    <a:pt x="2589" y="4841"/>
                    <a:pt x="2531" y="5166"/>
                    <a:pt x="2438" y="5468"/>
                  </a:cubicBezTo>
                  <a:cubicBezTo>
                    <a:pt x="2415" y="5503"/>
                    <a:pt x="2403" y="5526"/>
                    <a:pt x="2403" y="5561"/>
                  </a:cubicBezTo>
                  <a:cubicBezTo>
                    <a:pt x="2392" y="5816"/>
                    <a:pt x="2229" y="5967"/>
                    <a:pt x="2032" y="6083"/>
                  </a:cubicBezTo>
                  <a:cubicBezTo>
                    <a:pt x="1869" y="6176"/>
                    <a:pt x="1695" y="6281"/>
                    <a:pt x="1486" y="6258"/>
                  </a:cubicBezTo>
                  <a:cubicBezTo>
                    <a:pt x="1289" y="6234"/>
                    <a:pt x="1103" y="6176"/>
                    <a:pt x="894" y="6118"/>
                  </a:cubicBezTo>
                  <a:cubicBezTo>
                    <a:pt x="708" y="6060"/>
                    <a:pt x="581" y="5909"/>
                    <a:pt x="476" y="5747"/>
                  </a:cubicBezTo>
                  <a:cubicBezTo>
                    <a:pt x="441" y="5700"/>
                    <a:pt x="430" y="5631"/>
                    <a:pt x="383" y="5584"/>
                  </a:cubicBezTo>
                  <a:cubicBezTo>
                    <a:pt x="314" y="5515"/>
                    <a:pt x="302" y="5422"/>
                    <a:pt x="325" y="5329"/>
                  </a:cubicBezTo>
                  <a:cubicBezTo>
                    <a:pt x="372" y="5224"/>
                    <a:pt x="348" y="5120"/>
                    <a:pt x="325" y="5015"/>
                  </a:cubicBezTo>
                  <a:cubicBezTo>
                    <a:pt x="302" y="4841"/>
                    <a:pt x="244" y="4690"/>
                    <a:pt x="209" y="4516"/>
                  </a:cubicBezTo>
                  <a:cubicBezTo>
                    <a:pt x="197" y="4412"/>
                    <a:pt x="186" y="4296"/>
                    <a:pt x="186" y="4179"/>
                  </a:cubicBezTo>
                  <a:cubicBezTo>
                    <a:pt x="186" y="4017"/>
                    <a:pt x="186" y="3878"/>
                    <a:pt x="139" y="3727"/>
                  </a:cubicBezTo>
                  <a:cubicBezTo>
                    <a:pt x="93" y="3553"/>
                    <a:pt x="81" y="3367"/>
                    <a:pt x="81" y="3181"/>
                  </a:cubicBezTo>
                  <a:cubicBezTo>
                    <a:pt x="81" y="3065"/>
                    <a:pt x="81" y="2926"/>
                    <a:pt x="35" y="2810"/>
                  </a:cubicBezTo>
                  <a:cubicBezTo>
                    <a:pt x="12" y="2740"/>
                    <a:pt x="12" y="2659"/>
                    <a:pt x="12" y="2566"/>
                  </a:cubicBezTo>
                  <a:cubicBezTo>
                    <a:pt x="12" y="2171"/>
                    <a:pt x="0" y="1765"/>
                    <a:pt x="12" y="1382"/>
                  </a:cubicBezTo>
                  <a:cubicBezTo>
                    <a:pt x="12" y="1033"/>
                    <a:pt x="128" y="720"/>
                    <a:pt x="314" y="430"/>
                  </a:cubicBezTo>
                  <a:cubicBezTo>
                    <a:pt x="360" y="360"/>
                    <a:pt x="418" y="302"/>
                    <a:pt x="488" y="256"/>
                  </a:cubicBezTo>
                  <a:cubicBezTo>
                    <a:pt x="755" y="116"/>
                    <a:pt x="1022" y="0"/>
                    <a:pt x="1335" y="47"/>
                  </a:cubicBezTo>
                  <a:cubicBezTo>
                    <a:pt x="1428" y="58"/>
                    <a:pt x="1544" y="105"/>
                    <a:pt x="1637" y="163"/>
                  </a:cubicBezTo>
                  <a:cubicBezTo>
                    <a:pt x="1823" y="290"/>
                    <a:pt x="1997" y="453"/>
                    <a:pt x="2113" y="662"/>
                  </a:cubicBezTo>
                  <a:cubicBezTo>
                    <a:pt x="2171" y="778"/>
                    <a:pt x="2217" y="917"/>
                    <a:pt x="2287" y="1033"/>
                  </a:cubicBezTo>
                  <a:cubicBezTo>
                    <a:pt x="2380" y="1161"/>
                    <a:pt x="2415" y="1300"/>
                    <a:pt x="2403" y="1463"/>
                  </a:cubicBezTo>
                  <a:lnTo>
                    <a:pt x="2403" y="1521"/>
                  </a:lnTo>
                  <a:cubicBezTo>
                    <a:pt x="2496" y="1753"/>
                    <a:pt x="2496" y="1985"/>
                    <a:pt x="2473" y="2218"/>
                  </a:cubicBezTo>
                  <a:cubicBezTo>
                    <a:pt x="2473" y="2252"/>
                    <a:pt x="2473" y="2276"/>
                    <a:pt x="2496" y="2299"/>
                  </a:cubicBezTo>
                  <a:cubicBezTo>
                    <a:pt x="2589" y="2485"/>
                    <a:pt x="2566" y="2670"/>
                    <a:pt x="2566" y="2844"/>
                  </a:cubicBezTo>
                  <a:cubicBezTo>
                    <a:pt x="2577" y="3158"/>
                    <a:pt x="2577" y="3460"/>
                    <a:pt x="2577" y="3773"/>
                  </a:cubicBezTo>
                  <a:close/>
                  <a:moveTo>
                    <a:pt x="383" y="3274"/>
                  </a:moveTo>
                  <a:cubicBezTo>
                    <a:pt x="546" y="3332"/>
                    <a:pt x="697" y="3390"/>
                    <a:pt x="824" y="3448"/>
                  </a:cubicBezTo>
                  <a:cubicBezTo>
                    <a:pt x="1045" y="3553"/>
                    <a:pt x="1451" y="3553"/>
                    <a:pt x="1695" y="3471"/>
                  </a:cubicBezTo>
                  <a:cubicBezTo>
                    <a:pt x="1800" y="3425"/>
                    <a:pt x="1916" y="3413"/>
                    <a:pt x="1997" y="3332"/>
                  </a:cubicBezTo>
                  <a:cubicBezTo>
                    <a:pt x="2241" y="3146"/>
                    <a:pt x="2357" y="2868"/>
                    <a:pt x="2275" y="2577"/>
                  </a:cubicBezTo>
                  <a:cubicBezTo>
                    <a:pt x="2217" y="2380"/>
                    <a:pt x="2217" y="2171"/>
                    <a:pt x="2206" y="1974"/>
                  </a:cubicBezTo>
                  <a:cubicBezTo>
                    <a:pt x="2206" y="1927"/>
                    <a:pt x="2206" y="1869"/>
                    <a:pt x="2183" y="1823"/>
                  </a:cubicBezTo>
                  <a:cubicBezTo>
                    <a:pt x="2113" y="1672"/>
                    <a:pt x="2136" y="1509"/>
                    <a:pt x="2101" y="1347"/>
                  </a:cubicBezTo>
                  <a:cubicBezTo>
                    <a:pt x="2055" y="1184"/>
                    <a:pt x="1927" y="1045"/>
                    <a:pt x="1881" y="882"/>
                  </a:cubicBezTo>
                  <a:cubicBezTo>
                    <a:pt x="1834" y="720"/>
                    <a:pt x="1730" y="627"/>
                    <a:pt x="1614" y="523"/>
                  </a:cubicBezTo>
                  <a:cubicBezTo>
                    <a:pt x="1498" y="406"/>
                    <a:pt x="1358" y="314"/>
                    <a:pt x="1184" y="348"/>
                  </a:cubicBezTo>
                  <a:cubicBezTo>
                    <a:pt x="975" y="372"/>
                    <a:pt x="766" y="430"/>
                    <a:pt x="592" y="557"/>
                  </a:cubicBezTo>
                  <a:cubicBezTo>
                    <a:pt x="569" y="581"/>
                    <a:pt x="557" y="592"/>
                    <a:pt x="557" y="604"/>
                  </a:cubicBezTo>
                  <a:cubicBezTo>
                    <a:pt x="395" y="848"/>
                    <a:pt x="325" y="1126"/>
                    <a:pt x="314" y="1416"/>
                  </a:cubicBezTo>
                  <a:cubicBezTo>
                    <a:pt x="279" y="1800"/>
                    <a:pt x="302" y="2171"/>
                    <a:pt x="302" y="2554"/>
                  </a:cubicBezTo>
                  <a:cubicBezTo>
                    <a:pt x="302" y="2589"/>
                    <a:pt x="302" y="2635"/>
                    <a:pt x="314" y="2670"/>
                  </a:cubicBezTo>
                  <a:cubicBezTo>
                    <a:pt x="383" y="2856"/>
                    <a:pt x="383" y="3042"/>
                    <a:pt x="383" y="3274"/>
                  </a:cubicBezTo>
                  <a:close/>
                  <a:moveTo>
                    <a:pt x="2287" y="3529"/>
                  </a:moveTo>
                  <a:cubicBezTo>
                    <a:pt x="2241" y="3541"/>
                    <a:pt x="2217" y="3541"/>
                    <a:pt x="2183" y="3553"/>
                  </a:cubicBezTo>
                  <a:cubicBezTo>
                    <a:pt x="1707" y="3773"/>
                    <a:pt x="1707" y="3773"/>
                    <a:pt x="1184" y="3773"/>
                  </a:cubicBezTo>
                  <a:cubicBezTo>
                    <a:pt x="998" y="3773"/>
                    <a:pt x="824" y="3762"/>
                    <a:pt x="662" y="3657"/>
                  </a:cubicBezTo>
                  <a:cubicBezTo>
                    <a:pt x="592" y="3611"/>
                    <a:pt x="522" y="3564"/>
                    <a:pt x="418" y="3622"/>
                  </a:cubicBezTo>
                  <a:cubicBezTo>
                    <a:pt x="430" y="3703"/>
                    <a:pt x="441" y="3785"/>
                    <a:pt x="441" y="3854"/>
                  </a:cubicBezTo>
                  <a:cubicBezTo>
                    <a:pt x="430" y="4145"/>
                    <a:pt x="546" y="4412"/>
                    <a:pt x="546" y="4702"/>
                  </a:cubicBezTo>
                  <a:cubicBezTo>
                    <a:pt x="546" y="4760"/>
                    <a:pt x="557" y="4830"/>
                    <a:pt x="604" y="4876"/>
                  </a:cubicBezTo>
                  <a:cubicBezTo>
                    <a:pt x="697" y="5015"/>
                    <a:pt x="708" y="5178"/>
                    <a:pt x="673" y="5329"/>
                  </a:cubicBezTo>
                  <a:cubicBezTo>
                    <a:pt x="650" y="5468"/>
                    <a:pt x="720" y="5561"/>
                    <a:pt x="766" y="5654"/>
                  </a:cubicBezTo>
                  <a:cubicBezTo>
                    <a:pt x="824" y="5793"/>
                    <a:pt x="940" y="5816"/>
                    <a:pt x="1057" y="5863"/>
                  </a:cubicBezTo>
                  <a:cubicBezTo>
                    <a:pt x="1184" y="5909"/>
                    <a:pt x="1300" y="5932"/>
                    <a:pt x="1428" y="5967"/>
                  </a:cubicBezTo>
                  <a:cubicBezTo>
                    <a:pt x="1509" y="5979"/>
                    <a:pt x="1579" y="5967"/>
                    <a:pt x="1637" y="5932"/>
                  </a:cubicBezTo>
                  <a:cubicBezTo>
                    <a:pt x="1718" y="5909"/>
                    <a:pt x="1800" y="5851"/>
                    <a:pt x="1881" y="5816"/>
                  </a:cubicBezTo>
                  <a:cubicBezTo>
                    <a:pt x="1974" y="5793"/>
                    <a:pt x="2008" y="5735"/>
                    <a:pt x="2043" y="5642"/>
                  </a:cubicBezTo>
                  <a:cubicBezTo>
                    <a:pt x="2159" y="5387"/>
                    <a:pt x="2241" y="5108"/>
                    <a:pt x="2264" y="4830"/>
                  </a:cubicBezTo>
                  <a:cubicBezTo>
                    <a:pt x="2322" y="4400"/>
                    <a:pt x="2287" y="3971"/>
                    <a:pt x="2287" y="3529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25"/>
            <p:cNvSpPr/>
            <p:nvPr/>
          </p:nvSpPr>
          <p:spPr>
            <a:xfrm>
              <a:off x="1321825" y="3478150"/>
              <a:ext cx="9025" cy="45875"/>
            </a:xfrm>
            <a:custGeom>
              <a:avLst/>
              <a:gdLst/>
              <a:ahLst/>
              <a:cxnLst/>
              <a:rect l="l" t="t" r="r" b="b"/>
              <a:pathLst>
                <a:path w="361" h="1835" extrusionOk="0">
                  <a:moveTo>
                    <a:pt x="94" y="1835"/>
                  </a:moveTo>
                  <a:cubicBezTo>
                    <a:pt x="47" y="1684"/>
                    <a:pt x="59" y="1579"/>
                    <a:pt x="94" y="1498"/>
                  </a:cubicBezTo>
                  <a:cubicBezTo>
                    <a:pt x="233" y="1266"/>
                    <a:pt x="175" y="1080"/>
                    <a:pt x="13" y="883"/>
                  </a:cubicBezTo>
                  <a:cubicBezTo>
                    <a:pt x="82" y="697"/>
                    <a:pt x="117" y="523"/>
                    <a:pt x="36" y="325"/>
                  </a:cubicBezTo>
                  <a:cubicBezTo>
                    <a:pt x="13" y="232"/>
                    <a:pt x="13" y="116"/>
                    <a:pt x="1" y="0"/>
                  </a:cubicBezTo>
                  <a:cubicBezTo>
                    <a:pt x="82" y="47"/>
                    <a:pt x="140" y="70"/>
                    <a:pt x="175" y="163"/>
                  </a:cubicBezTo>
                  <a:cubicBezTo>
                    <a:pt x="233" y="360"/>
                    <a:pt x="303" y="569"/>
                    <a:pt x="291" y="790"/>
                  </a:cubicBezTo>
                  <a:cubicBezTo>
                    <a:pt x="291" y="859"/>
                    <a:pt x="314" y="941"/>
                    <a:pt x="326" y="1022"/>
                  </a:cubicBezTo>
                  <a:cubicBezTo>
                    <a:pt x="349" y="1126"/>
                    <a:pt x="361" y="1219"/>
                    <a:pt x="361" y="1324"/>
                  </a:cubicBezTo>
                  <a:cubicBezTo>
                    <a:pt x="361" y="1370"/>
                    <a:pt x="326" y="1428"/>
                    <a:pt x="303" y="1451"/>
                  </a:cubicBezTo>
                  <a:cubicBezTo>
                    <a:pt x="198" y="1509"/>
                    <a:pt x="175" y="1602"/>
                    <a:pt x="175" y="1718"/>
                  </a:cubicBezTo>
                  <a:cubicBezTo>
                    <a:pt x="140" y="1742"/>
                    <a:pt x="129" y="1753"/>
                    <a:pt x="94" y="1835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25"/>
            <p:cNvSpPr/>
            <p:nvPr/>
          </p:nvSpPr>
          <p:spPr>
            <a:xfrm>
              <a:off x="1326775" y="3556225"/>
              <a:ext cx="6700" cy="30500"/>
            </a:xfrm>
            <a:custGeom>
              <a:avLst/>
              <a:gdLst/>
              <a:ahLst/>
              <a:cxnLst/>
              <a:rect l="l" t="t" r="r" b="b"/>
              <a:pathLst>
                <a:path w="268" h="1220" extrusionOk="0">
                  <a:moveTo>
                    <a:pt x="47" y="1219"/>
                  </a:moveTo>
                  <a:cubicBezTo>
                    <a:pt x="35" y="1161"/>
                    <a:pt x="0" y="1115"/>
                    <a:pt x="24" y="1091"/>
                  </a:cubicBezTo>
                  <a:cubicBezTo>
                    <a:pt x="93" y="917"/>
                    <a:pt x="58" y="732"/>
                    <a:pt x="70" y="557"/>
                  </a:cubicBezTo>
                  <a:cubicBezTo>
                    <a:pt x="70" y="406"/>
                    <a:pt x="70" y="267"/>
                    <a:pt x="93" y="128"/>
                  </a:cubicBezTo>
                  <a:cubicBezTo>
                    <a:pt x="93" y="93"/>
                    <a:pt x="116" y="47"/>
                    <a:pt x="140" y="12"/>
                  </a:cubicBezTo>
                  <a:cubicBezTo>
                    <a:pt x="209" y="0"/>
                    <a:pt x="232" y="47"/>
                    <a:pt x="232" y="93"/>
                  </a:cubicBezTo>
                  <a:cubicBezTo>
                    <a:pt x="256" y="383"/>
                    <a:pt x="267" y="673"/>
                    <a:pt x="267" y="964"/>
                  </a:cubicBezTo>
                  <a:cubicBezTo>
                    <a:pt x="256" y="1057"/>
                    <a:pt x="174" y="1138"/>
                    <a:pt x="47" y="1219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10" name="Google Shape;1410;p25"/>
          <p:cNvGrpSpPr/>
          <p:nvPr/>
        </p:nvGrpSpPr>
        <p:grpSpPr>
          <a:xfrm rot="762759" flipH="1">
            <a:off x="7516114" y="3314521"/>
            <a:ext cx="590931" cy="1096303"/>
            <a:chOff x="2369275" y="3344925"/>
            <a:chExt cx="160525" cy="297800"/>
          </a:xfrm>
        </p:grpSpPr>
        <p:sp>
          <p:nvSpPr>
            <p:cNvPr id="1411" name="Google Shape;1411;p25"/>
            <p:cNvSpPr/>
            <p:nvPr/>
          </p:nvSpPr>
          <p:spPr>
            <a:xfrm>
              <a:off x="2369275" y="3344925"/>
              <a:ext cx="160525" cy="297800"/>
            </a:xfrm>
            <a:custGeom>
              <a:avLst/>
              <a:gdLst/>
              <a:ahLst/>
              <a:cxnLst/>
              <a:rect l="l" t="t" r="r" b="b"/>
              <a:pathLst>
                <a:path w="6421" h="11912" extrusionOk="0">
                  <a:moveTo>
                    <a:pt x="1196" y="3170"/>
                  </a:moveTo>
                  <a:cubicBezTo>
                    <a:pt x="953" y="2949"/>
                    <a:pt x="941" y="2659"/>
                    <a:pt x="987" y="2369"/>
                  </a:cubicBezTo>
                  <a:cubicBezTo>
                    <a:pt x="999" y="2206"/>
                    <a:pt x="1069" y="2079"/>
                    <a:pt x="1231" y="1997"/>
                  </a:cubicBezTo>
                  <a:cubicBezTo>
                    <a:pt x="1289" y="1963"/>
                    <a:pt x="1347" y="1916"/>
                    <a:pt x="1417" y="1881"/>
                  </a:cubicBezTo>
                  <a:cubicBezTo>
                    <a:pt x="1417" y="1812"/>
                    <a:pt x="1417" y="1730"/>
                    <a:pt x="1405" y="1672"/>
                  </a:cubicBezTo>
                  <a:cubicBezTo>
                    <a:pt x="1336" y="1359"/>
                    <a:pt x="1347" y="1057"/>
                    <a:pt x="1347" y="732"/>
                  </a:cubicBezTo>
                  <a:cubicBezTo>
                    <a:pt x="1347" y="674"/>
                    <a:pt x="1359" y="616"/>
                    <a:pt x="1371" y="558"/>
                  </a:cubicBezTo>
                  <a:cubicBezTo>
                    <a:pt x="1417" y="430"/>
                    <a:pt x="1487" y="337"/>
                    <a:pt x="1626" y="314"/>
                  </a:cubicBezTo>
                  <a:cubicBezTo>
                    <a:pt x="1928" y="233"/>
                    <a:pt x="2218" y="163"/>
                    <a:pt x="2520" y="94"/>
                  </a:cubicBezTo>
                  <a:cubicBezTo>
                    <a:pt x="2903" y="24"/>
                    <a:pt x="3275" y="1"/>
                    <a:pt x="3658" y="24"/>
                  </a:cubicBezTo>
                  <a:cubicBezTo>
                    <a:pt x="3716" y="24"/>
                    <a:pt x="3785" y="24"/>
                    <a:pt x="3843" y="35"/>
                  </a:cubicBezTo>
                  <a:cubicBezTo>
                    <a:pt x="4099" y="94"/>
                    <a:pt x="4238" y="233"/>
                    <a:pt x="4250" y="500"/>
                  </a:cubicBezTo>
                  <a:cubicBezTo>
                    <a:pt x="4261" y="836"/>
                    <a:pt x="4250" y="1150"/>
                    <a:pt x="4250" y="1487"/>
                  </a:cubicBezTo>
                  <a:lnTo>
                    <a:pt x="4250" y="1777"/>
                  </a:lnTo>
                  <a:cubicBezTo>
                    <a:pt x="4319" y="1788"/>
                    <a:pt x="4377" y="1788"/>
                    <a:pt x="4435" y="1812"/>
                  </a:cubicBezTo>
                  <a:cubicBezTo>
                    <a:pt x="4505" y="1823"/>
                    <a:pt x="4598" y="1835"/>
                    <a:pt x="4668" y="1858"/>
                  </a:cubicBezTo>
                  <a:cubicBezTo>
                    <a:pt x="4842" y="1916"/>
                    <a:pt x="4946" y="2055"/>
                    <a:pt x="4958" y="2230"/>
                  </a:cubicBezTo>
                  <a:cubicBezTo>
                    <a:pt x="4993" y="2473"/>
                    <a:pt x="5004" y="2717"/>
                    <a:pt x="4784" y="2915"/>
                  </a:cubicBezTo>
                  <a:cubicBezTo>
                    <a:pt x="4819" y="3112"/>
                    <a:pt x="4842" y="3298"/>
                    <a:pt x="4877" y="3495"/>
                  </a:cubicBezTo>
                  <a:cubicBezTo>
                    <a:pt x="4900" y="3669"/>
                    <a:pt x="4958" y="3797"/>
                    <a:pt x="5144" y="3855"/>
                  </a:cubicBezTo>
                  <a:cubicBezTo>
                    <a:pt x="5295" y="3890"/>
                    <a:pt x="5434" y="3971"/>
                    <a:pt x="5562" y="4029"/>
                  </a:cubicBezTo>
                  <a:cubicBezTo>
                    <a:pt x="5770" y="4110"/>
                    <a:pt x="5910" y="4273"/>
                    <a:pt x="6014" y="4482"/>
                  </a:cubicBezTo>
                  <a:cubicBezTo>
                    <a:pt x="6177" y="4830"/>
                    <a:pt x="6281" y="5190"/>
                    <a:pt x="6328" y="5561"/>
                  </a:cubicBezTo>
                  <a:cubicBezTo>
                    <a:pt x="6351" y="5875"/>
                    <a:pt x="6386" y="6177"/>
                    <a:pt x="6386" y="6479"/>
                  </a:cubicBezTo>
                  <a:cubicBezTo>
                    <a:pt x="6397" y="7616"/>
                    <a:pt x="6421" y="8731"/>
                    <a:pt x="6421" y="9857"/>
                  </a:cubicBezTo>
                  <a:cubicBezTo>
                    <a:pt x="6421" y="10112"/>
                    <a:pt x="6397" y="10356"/>
                    <a:pt x="6386" y="10600"/>
                  </a:cubicBezTo>
                  <a:cubicBezTo>
                    <a:pt x="6386" y="10693"/>
                    <a:pt x="6351" y="10762"/>
                    <a:pt x="6339" y="10844"/>
                  </a:cubicBezTo>
                  <a:cubicBezTo>
                    <a:pt x="6281" y="11122"/>
                    <a:pt x="6119" y="11308"/>
                    <a:pt x="5875" y="11459"/>
                  </a:cubicBezTo>
                  <a:cubicBezTo>
                    <a:pt x="5271" y="11796"/>
                    <a:pt x="4656" y="11912"/>
                    <a:pt x="3983" y="11865"/>
                  </a:cubicBezTo>
                  <a:cubicBezTo>
                    <a:pt x="3739" y="11854"/>
                    <a:pt x="3495" y="11830"/>
                    <a:pt x="3240" y="11830"/>
                  </a:cubicBezTo>
                  <a:lnTo>
                    <a:pt x="2659" y="11830"/>
                  </a:lnTo>
                  <a:cubicBezTo>
                    <a:pt x="2334" y="11830"/>
                    <a:pt x="2009" y="11807"/>
                    <a:pt x="1696" y="11749"/>
                  </a:cubicBezTo>
                  <a:cubicBezTo>
                    <a:pt x="1545" y="11714"/>
                    <a:pt x="1382" y="11691"/>
                    <a:pt x="1255" y="11621"/>
                  </a:cubicBezTo>
                  <a:cubicBezTo>
                    <a:pt x="1185" y="11575"/>
                    <a:pt x="1092" y="11505"/>
                    <a:pt x="1069" y="11424"/>
                  </a:cubicBezTo>
                  <a:cubicBezTo>
                    <a:pt x="976" y="11250"/>
                    <a:pt x="906" y="11076"/>
                    <a:pt x="848" y="10890"/>
                  </a:cubicBezTo>
                  <a:cubicBezTo>
                    <a:pt x="686" y="10426"/>
                    <a:pt x="604" y="9950"/>
                    <a:pt x="500" y="9451"/>
                  </a:cubicBezTo>
                  <a:cubicBezTo>
                    <a:pt x="419" y="8963"/>
                    <a:pt x="314" y="8464"/>
                    <a:pt x="210" y="7976"/>
                  </a:cubicBezTo>
                  <a:lnTo>
                    <a:pt x="175" y="7663"/>
                  </a:lnTo>
                  <a:cubicBezTo>
                    <a:pt x="140" y="7291"/>
                    <a:pt x="82" y="6908"/>
                    <a:pt x="12" y="6548"/>
                  </a:cubicBezTo>
                  <a:cubicBezTo>
                    <a:pt x="1" y="6479"/>
                    <a:pt x="1" y="6386"/>
                    <a:pt x="1" y="6304"/>
                  </a:cubicBezTo>
                  <a:lnTo>
                    <a:pt x="1" y="5109"/>
                  </a:lnTo>
                  <a:cubicBezTo>
                    <a:pt x="1" y="4865"/>
                    <a:pt x="94" y="4691"/>
                    <a:pt x="291" y="4551"/>
                  </a:cubicBezTo>
                  <a:cubicBezTo>
                    <a:pt x="488" y="4401"/>
                    <a:pt x="686" y="4273"/>
                    <a:pt x="895" y="4157"/>
                  </a:cubicBezTo>
                  <a:cubicBezTo>
                    <a:pt x="953" y="4122"/>
                    <a:pt x="1022" y="4087"/>
                    <a:pt x="1080" y="4041"/>
                  </a:cubicBezTo>
                  <a:cubicBezTo>
                    <a:pt x="1185" y="3971"/>
                    <a:pt x="1231" y="3878"/>
                    <a:pt x="1231" y="3750"/>
                  </a:cubicBezTo>
                  <a:cubicBezTo>
                    <a:pt x="1196" y="3553"/>
                    <a:pt x="1196" y="3356"/>
                    <a:pt x="1196" y="3170"/>
                  </a:cubicBezTo>
                  <a:close/>
                  <a:moveTo>
                    <a:pt x="6003" y="5527"/>
                  </a:moveTo>
                  <a:cubicBezTo>
                    <a:pt x="5840" y="5770"/>
                    <a:pt x="5643" y="5817"/>
                    <a:pt x="5457" y="5875"/>
                  </a:cubicBezTo>
                  <a:cubicBezTo>
                    <a:pt x="5341" y="5910"/>
                    <a:pt x="5225" y="5921"/>
                    <a:pt x="5109" y="5968"/>
                  </a:cubicBezTo>
                  <a:cubicBezTo>
                    <a:pt x="4842" y="6072"/>
                    <a:pt x="4540" y="6026"/>
                    <a:pt x="4273" y="6142"/>
                  </a:cubicBezTo>
                  <a:cubicBezTo>
                    <a:pt x="4215" y="6177"/>
                    <a:pt x="4157" y="6142"/>
                    <a:pt x="4087" y="6142"/>
                  </a:cubicBezTo>
                  <a:lnTo>
                    <a:pt x="3565" y="6142"/>
                  </a:lnTo>
                  <a:cubicBezTo>
                    <a:pt x="3507" y="6142"/>
                    <a:pt x="3437" y="6130"/>
                    <a:pt x="3391" y="6165"/>
                  </a:cubicBezTo>
                  <a:cubicBezTo>
                    <a:pt x="3228" y="6235"/>
                    <a:pt x="3066" y="6223"/>
                    <a:pt x="2915" y="6223"/>
                  </a:cubicBezTo>
                  <a:lnTo>
                    <a:pt x="1754" y="6223"/>
                  </a:lnTo>
                  <a:cubicBezTo>
                    <a:pt x="1649" y="6223"/>
                    <a:pt x="1545" y="6200"/>
                    <a:pt x="1452" y="6188"/>
                  </a:cubicBezTo>
                  <a:cubicBezTo>
                    <a:pt x="1313" y="6177"/>
                    <a:pt x="1185" y="6142"/>
                    <a:pt x="1057" y="6142"/>
                  </a:cubicBezTo>
                  <a:cubicBezTo>
                    <a:pt x="941" y="6130"/>
                    <a:pt x="802" y="6142"/>
                    <a:pt x="686" y="6130"/>
                  </a:cubicBezTo>
                  <a:cubicBezTo>
                    <a:pt x="558" y="6119"/>
                    <a:pt x="430" y="6084"/>
                    <a:pt x="268" y="6061"/>
                  </a:cubicBezTo>
                  <a:cubicBezTo>
                    <a:pt x="256" y="6200"/>
                    <a:pt x="244" y="6339"/>
                    <a:pt x="268" y="6479"/>
                  </a:cubicBezTo>
                  <a:cubicBezTo>
                    <a:pt x="361" y="6920"/>
                    <a:pt x="442" y="7338"/>
                    <a:pt x="488" y="7767"/>
                  </a:cubicBezTo>
                  <a:cubicBezTo>
                    <a:pt x="500" y="7883"/>
                    <a:pt x="523" y="7988"/>
                    <a:pt x="546" y="8104"/>
                  </a:cubicBezTo>
                  <a:cubicBezTo>
                    <a:pt x="662" y="8673"/>
                    <a:pt x="779" y="9218"/>
                    <a:pt x="895" y="9787"/>
                  </a:cubicBezTo>
                  <a:cubicBezTo>
                    <a:pt x="895" y="9799"/>
                    <a:pt x="918" y="9822"/>
                    <a:pt x="941" y="9845"/>
                  </a:cubicBezTo>
                  <a:cubicBezTo>
                    <a:pt x="976" y="9857"/>
                    <a:pt x="1022" y="9857"/>
                    <a:pt x="1080" y="9880"/>
                  </a:cubicBezTo>
                  <a:cubicBezTo>
                    <a:pt x="1347" y="9961"/>
                    <a:pt x="1603" y="10031"/>
                    <a:pt x="1881" y="10019"/>
                  </a:cubicBezTo>
                  <a:cubicBezTo>
                    <a:pt x="1951" y="10019"/>
                    <a:pt x="2021" y="10031"/>
                    <a:pt x="2079" y="10054"/>
                  </a:cubicBezTo>
                  <a:cubicBezTo>
                    <a:pt x="2160" y="10066"/>
                    <a:pt x="2241" y="10089"/>
                    <a:pt x="2311" y="10089"/>
                  </a:cubicBezTo>
                  <a:lnTo>
                    <a:pt x="4552" y="10089"/>
                  </a:lnTo>
                  <a:cubicBezTo>
                    <a:pt x="4621" y="10089"/>
                    <a:pt x="4691" y="10077"/>
                    <a:pt x="4749" y="10054"/>
                  </a:cubicBezTo>
                  <a:cubicBezTo>
                    <a:pt x="4946" y="9915"/>
                    <a:pt x="5178" y="9892"/>
                    <a:pt x="5376" y="9845"/>
                  </a:cubicBezTo>
                  <a:cubicBezTo>
                    <a:pt x="5596" y="9799"/>
                    <a:pt x="5759" y="9706"/>
                    <a:pt x="5898" y="9555"/>
                  </a:cubicBezTo>
                  <a:cubicBezTo>
                    <a:pt x="6026" y="9427"/>
                    <a:pt x="6119" y="9265"/>
                    <a:pt x="6084" y="9067"/>
                  </a:cubicBezTo>
                  <a:cubicBezTo>
                    <a:pt x="6072" y="9021"/>
                    <a:pt x="6084" y="8963"/>
                    <a:pt x="6084" y="8905"/>
                  </a:cubicBezTo>
                  <a:cubicBezTo>
                    <a:pt x="6072" y="7988"/>
                    <a:pt x="6072" y="7059"/>
                    <a:pt x="6061" y="6142"/>
                  </a:cubicBezTo>
                  <a:cubicBezTo>
                    <a:pt x="6061" y="5968"/>
                    <a:pt x="6038" y="5782"/>
                    <a:pt x="6003" y="5527"/>
                  </a:cubicBezTo>
                  <a:close/>
                  <a:moveTo>
                    <a:pt x="1475" y="3158"/>
                  </a:moveTo>
                  <a:cubicBezTo>
                    <a:pt x="1475" y="3216"/>
                    <a:pt x="1463" y="3274"/>
                    <a:pt x="1463" y="3321"/>
                  </a:cubicBezTo>
                  <a:cubicBezTo>
                    <a:pt x="1475" y="3472"/>
                    <a:pt x="1475" y="3623"/>
                    <a:pt x="1498" y="3785"/>
                  </a:cubicBezTo>
                  <a:cubicBezTo>
                    <a:pt x="1522" y="3878"/>
                    <a:pt x="1522" y="3983"/>
                    <a:pt x="1463" y="4041"/>
                  </a:cubicBezTo>
                  <a:cubicBezTo>
                    <a:pt x="1255" y="4226"/>
                    <a:pt x="1022" y="4424"/>
                    <a:pt x="779" y="4540"/>
                  </a:cubicBezTo>
                  <a:cubicBezTo>
                    <a:pt x="604" y="4609"/>
                    <a:pt x="488" y="4726"/>
                    <a:pt x="384" y="4853"/>
                  </a:cubicBezTo>
                  <a:cubicBezTo>
                    <a:pt x="326" y="4923"/>
                    <a:pt x="279" y="5039"/>
                    <a:pt x="268" y="5132"/>
                  </a:cubicBezTo>
                  <a:cubicBezTo>
                    <a:pt x="256" y="5352"/>
                    <a:pt x="244" y="5550"/>
                    <a:pt x="291" y="5759"/>
                  </a:cubicBezTo>
                  <a:cubicBezTo>
                    <a:pt x="488" y="5852"/>
                    <a:pt x="709" y="5886"/>
                    <a:pt x="918" y="5875"/>
                  </a:cubicBezTo>
                  <a:cubicBezTo>
                    <a:pt x="1080" y="5875"/>
                    <a:pt x="1243" y="5852"/>
                    <a:pt x="1371" y="5886"/>
                  </a:cubicBezTo>
                  <a:cubicBezTo>
                    <a:pt x="1591" y="5945"/>
                    <a:pt x="1789" y="5945"/>
                    <a:pt x="2009" y="5945"/>
                  </a:cubicBezTo>
                  <a:lnTo>
                    <a:pt x="2973" y="5945"/>
                  </a:lnTo>
                  <a:cubicBezTo>
                    <a:pt x="3042" y="5945"/>
                    <a:pt x="3135" y="5956"/>
                    <a:pt x="3193" y="5921"/>
                  </a:cubicBezTo>
                  <a:cubicBezTo>
                    <a:pt x="3379" y="5840"/>
                    <a:pt x="3565" y="5852"/>
                    <a:pt x="3750" y="5852"/>
                  </a:cubicBezTo>
                  <a:cubicBezTo>
                    <a:pt x="3913" y="5852"/>
                    <a:pt x="4087" y="5875"/>
                    <a:pt x="4250" y="5840"/>
                  </a:cubicBezTo>
                  <a:cubicBezTo>
                    <a:pt x="4459" y="5805"/>
                    <a:pt x="4679" y="5736"/>
                    <a:pt x="4900" y="5689"/>
                  </a:cubicBezTo>
                  <a:cubicBezTo>
                    <a:pt x="5271" y="5608"/>
                    <a:pt x="5654" y="5503"/>
                    <a:pt x="5991" y="5260"/>
                  </a:cubicBezTo>
                  <a:cubicBezTo>
                    <a:pt x="5956" y="4981"/>
                    <a:pt x="5875" y="4737"/>
                    <a:pt x="5736" y="4505"/>
                  </a:cubicBezTo>
                  <a:cubicBezTo>
                    <a:pt x="5678" y="4377"/>
                    <a:pt x="5585" y="4296"/>
                    <a:pt x="5445" y="4238"/>
                  </a:cubicBezTo>
                  <a:cubicBezTo>
                    <a:pt x="5306" y="4180"/>
                    <a:pt x="5178" y="4110"/>
                    <a:pt x="5028" y="4064"/>
                  </a:cubicBezTo>
                  <a:cubicBezTo>
                    <a:pt x="4772" y="3983"/>
                    <a:pt x="4621" y="3808"/>
                    <a:pt x="4610" y="3530"/>
                  </a:cubicBezTo>
                  <a:cubicBezTo>
                    <a:pt x="4610" y="3391"/>
                    <a:pt x="4563" y="3228"/>
                    <a:pt x="4540" y="3065"/>
                  </a:cubicBezTo>
                  <a:lnTo>
                    <a:pt x="4401" y="3065"/>
                  </a:lnTo>
                  <a:cubicBezTo>
                    <a:pt x="4018" y="3100"/>
                    <a:pt x="3634" y="3124"/>
                    <a:pt x="3240" y="3158"/>
                  </a:cubicBezTo>
                  <a:cubicBezTo>
                    <a:pt x="2706" y="3193"/>
                    <a:pt x="2183" y="3216"/>
                    <a:pt x="1649" y="3135"/>
                  </a:cubicBezTo>
                  <a:cubicBezTo>
                    <a:pt x="1591" y="3158"/>
                    <a:pt x="1533" y="3158"/>
                    <a:pt x="1475" y="3158"/>
                  </a:cubicBezTo>
                  <a:close/>
                  <a:moveTo>
                    <a:pt x="964" y="10147"/>
                  </a:moveTo>
                  <a:cubicBezTo>
                    <a:pt x="987" y="10437"/>
                    <a:pt x="1080" y="10832"/>
                    <a:pt x="1173" y="11018"/>
                  </a:cubicBezTo>
                  <a:cubicBezTo>
                    <a:pt x="1185" y="11064"/>
                    <a:pt x="1208" y="11099"/>
                    <a:pt x="1231" y="11122"/>
                  </a:cubicBezTo>
                  <a:cubicBezTo>
                    <a:pt x="1347" y="11296"/>
                    <a:pt x="1487" y="11424"/>
                    <a:pt x="1719" y="11459"/>
                  </a:cubicBezTo>
                  <a:cubicBezTo>
                    <a:pt x="1997" y="11494"/>
                    <a:pt x="2276" y="11540"/>
                    <a:pt x="2555" y="11540"/>
                  </a:cubicBezTo>
                  <a:lnTo>
                    <a:pt x="3716" y="11540"/>
                  </a:lnTo>
                  <a:cubicBezTo>
                    <a:pt x="4157" y="11540"/>
                    <a:pt x="4610" y="11540"/>
                    <a:pt x="5051" y="11401"/>
                  </a:cubicBezTo>
                  <a:cubicBezTo>
                    <a:pt x="5295" y="11401"/>
                    <a:pt x="5492" y="11273"/>
                    <a:pt x="5701" y="11169"/>
                  </a:cubicBezTo>
                  <a:cubicBezTo>
                    <a:pt x="5887" y="11076"/>
                    <a:pt x="5991" y="10936"/>
                    <a:pt x="6014" y="10751"/>
                  </a:cubicBezTo>
                  <a:cubicBezTo>
                    <a:pt x="6049" y="10530"/>
                    <a:pt x="6072" y="10298"/>
                    <a:pt x="6096" y="10077"/>
                  </a:cubicBezTo>
                  <a:cubicBezTo>
                    <a:pt x="6096" y="10031"/>
                    <a:pt x="6072" y="9985"/>
                    <a:pt x="6061" y="9950"/>
                  </a:cubicBezTo>
                  <a:lnTo>
                    <a:pt x="5991" y="9950"/>
                  </a:lnTo>
                  <a:cubicBezTo>
                    <a:pt x="5596" y="10089"/>
                    <a:pt x="5225" y="10252"/>
                    <a:pt x="4819" y="10368"/>
                  </a:cubicBezTo>
                  <a:cubicBezTo>
                    <a:pt x="4737" y="10379"/>
                    <a:pt x="4668" y="10402"/>
                    <a:pt x="4610" y="10402"/>
                  </a:cubicBezTo>
                  <a:lnTo>
                    <a:pt x="2276" y="10402"/>
                  </a:lnTo>
                  <a:cubicBezTo>
                    <a:pt x="2206" y="10402"/>
                    <a:pt x="2125" y="10402"/>
                    <a:pt x="2067" y="10368"/>
                  </a:cubicBezTo>
                  <a:cubicBezTo>
                    <a:pt x="1939" y="10310"/>
                    <a:pt x="1812" y="10310"/>
                    <a:pt x="1684" y="10310"/>
                  </a:cubicBezTo>
                  <a:cubicBezTo>
                    <a:pt x="1626" y="10310"/>
                    <a:pt x="1568" y="10310"/>
                    <a:pt x="1487" y="10298"/>
                  </a:cubicBezTo>
                  <a:cubicBezTo>
                    <a:pt x="1313" y="10228"/>
                    <a:pt x="1138" y="10182"/>
                    <a:pt x="964" y="10147"/>
                  </a:cubicBezTo>
                  <a:close/>
                  <a:moveTo>
                    <a:pt x="3959" y="1777"/>
                  </a:moveTo>
                  <a:lnTo>
                    <a:pt x="3959" y="593"/>
                  </a:lnTo>
                  <a:cubicBezTo>
                    <a:pt x="3959" y="361"/>
                    <a:pt x="3890" y="279"/>
                    <a:pt x="3634" y="268"/>
                  </a:cubicBezTo>
                  <a:lnTo>
                    <a:pt x="3518" y="268"/>
                  </a:lnTo>
                  <a:cubicBezTo>
                    <a:pt x="3077" y="268"/>
                    <a:pt x="2624" y="326"/>
                    <a:pt x="2183" y="407"/>
                  </a:cubicBezTo>
                  <a:lnTo>
                    <a:pt x="1661" y="546"/>
                  </a:lnTo>
                  <a:cubicBezTo>
                    <a:pt x="1545" y="895"/>
                    <a:pt x="1591" y="1533"/>
                    <a:pt x="1754" y="1939"/>
                  </a:cubicBezTo>
                  <a:cubicBezTo>
                    <a:pt x="1986" y="1963"/>
                    <a:pt x="3507" y="1881"/>
                    <a:pt x="3785" y="1835"/>
                  </a:cubicBezTo>
                  <a:cubicBezTo>
                    <a:pt x="3843" y="1835"/>
                    <a:pt x="3901" y="1812"/>
                    <a:pt x="3959" y="1777"/>
                  </a:cubicBezTo>
                  <a:close/>
                  <a:moveTo>
                    <a:pt x="1289" y="2822"/>
                  </a:moveTo>
                  <a:cubicBezTo>
                    <a:pt x="1556" y="2915"/>
                    <a:pt x="1835" y="2938"/>
                    <a:pt x="2125" y="2938"/>
                  </a:cubicBezTo>
                  <a:cubicBezTo>
                    <a:pt x="2764" y="2938"/>
                    <a:pt x="3414" y="2926"/>
                    <a:pt x="4052" y="2868"/>
                  </a:cubicBezTo>
                  <a:cubicBezTo>
                    <a:pt x="4261" y="2845"/>
                    <a:pt x="4424" y="2764"/>
                    <a:pt x="4598" y="2682"/>
                  </a:cubicBezTo>
                  <a:cubicBezTo>
                    <a:pt x="4633" y="2659"/>
                    <a:pt x="4679" y="2601"/>
                    <a:pt x="4679" y="2566"/>
                  </a:cubicBezTo>
                  <a:cubicBezTo>
                    <a:pt x="4691" y="2450"/>
                    <a:pt x="4679" y="2346"/>
                    <a:pt x="4679" y="2230"/>
                  </a:cubicBezTo>
                  <a:cubicBezTo>
                    <a:pt x="4679" y="2172"/>
                    <a:pt x="4621" y="2114"/>
                    <a:pt x="4563" y="2102"/>
                  </a:cubicBezTo>
                  <a:cubicBezTo>
                    <a:pt x="4493" y="2067"/>
                    <a:pt x="4435" y="2055"/>
                    <a:pt x="4366" y="2055"/>
                  </a:cubicBezTo>
                  <a:cubicBezTo>
                    <a:pt x="4203" y="2055"/>
                    <a:pt x="4064" y="2055"/>
                    <a:pt x="3901" y="2067"/>
                  </a:cubicBezTo>
                  <a:cubicBezTo>
                    <a:pt x="3669" y="2079"/>
                    <a:pt x="3437" y="2125"/>
                    <a:pt x="3205" y="2137"/>
                  </a:cubicBezTo>
                  <a:cubicBezTo>
                    <a:pt x="2787" y="2172"/>
                    <a:pt x="2357" y="2172"/>
                    <a:pt x="1951" y="2183"/>
                  </a:cubicBezTo>
                  <a:cubicBezTo>
                    <a:pt x="1847" y="2183"/>
                    <a:pt x="1754" y="2183"/>
                    <a:pt x="1649" y="2195"/>
                  </a:cubicBezTo>
                  <a:cubicBezTo>
                    <a:pt x="1289" y="2241"/>
                    <a:pt x="1185" y="2288"/>
                    <a:pt x="1243" y="2740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25"/>
            <p:cNvSpPr/>
            <p:nvPr/>
          </p:nvSpPr>
          <p:spPr>
            <a:xfrm>
              <a:off x="2413400" y="3521975"/>
              <a:ext cx="76650" cy="69100"/>
            </a:xfrm>
            <a:custGeom>
              <a:avLst/>
              <a:gdLst/>
              <a:ahLst/>
              <a:cxnLst/>
              <a:rect l="l" t="t" r="r" b="b"/>
              <a:pathLst>
                <a:path w="3066" h="2764" extrusionOk="0">
                  <a:moveTo>
                    <a:pt x="708" y="1846"/>
                  </a:moveTo>
                  <a:lnTo>
                    <a:pt x="244" y="1846"/>
                  </a:lnTo>
                  <a:cubicBezTo>
                    <a:pt x="47" y="1846"/>
                    <a:pt x="0" y="1811"/>
                    <a:pt x="0" y="1614"/>
                  </a:cubicBezTo>
                  <a:lnTo>
                    <a:pt x="0" y="1033"/>
                  </a:lnTo>
                  <a:cubicBezTo>
                    <a:pt x="0" y="894"/>
                    <a:pt x="58" y="848"/>
                    <a:pt x="198" y="836"/>
                  </a:cubicBezTo>
                  <a:lnTo>
                    <a:pt x="476" y="836"/>
                  </a:lnTo>
                  <a:cubicBezTo>
                    <a:pt x="569" y="836"/>
                    <a:pt x="639" y="824"/>
                    <a:pt x="720" y="824"/>
                  </a:cubicBezTo>
                  <a:cubicBezTo>
                    <a:pt x="813" y="557"/>
                    <a:pt x="697" y="279"/>
                    <a:pt x="801" y="35"/>
                  </a:cubicBezTo>
                  <a:cubicBezTo>
                    <a:pt x="859" y="23"/>
                    <a:pt x="917" y="0"/>
                    <a:pt x="952" y="0"/>
                  </a:cubicBezTo>
                  <a:lnTo>
                    <a:pt x="1788" y="0"/>
                  </a:lnTo>
                  <a:cubicBezTo>
                    <a:pt x="1974" y="0"/>
                    <a:pt x="2020" y="47"/>
                    <a:pt x="2020" y="256"/>
                  </a:cubicBezTo>
                  <a:lnTo>
                    <a:pt x="2020" y="557"/>
                  </a:lnTo>
                  <a:cubicBezTo>
                    <a:pt x="2020" y="720"/>
                    <a:pt x="2055" y="743"/>
                    <a:pt x="2218" y="766"/>
                  </a:cubicBezTo>
                  <a:lnTo>
                    <a:pt x="2717" y="766"/>
                  </a:lnTo>
                  <a:cubicBezTo>
                    <a:pt x="2833" y="766"/>
                    <a:pt x="2903" y="801"/>
                    <a:pt x="2949" y="917"/>
                  </a:cubicBezTo>
                  <a:cubicBezTo>
                    <a:pt x="3065" y="1150"/>
                    <a:pt x="3030" y="1382"/>
                    <a:pt x="3007" y="1602"/>
                  </a:cubicBezTo>
                  <a:cubicBezTo>
                    <a:pt x="2984" y="1718"/>
                    <a:pt x="2879" y="1776"/>
                    <a:pt x="2752" y="1788"/>
                  </a:cubicBezTo>
                  <a:lnTo>
                    <a:pt x="2392" y="1788"/>
                  </a:lnTo>
                  <a:cubicBezTo>
                    <a:pt x="2311" y="1788"/>
                    <a:pt x="2229" y="1811"/>
                    <a:pt x="2148" y="1811"/>
                  </a:cubicBezTo>
                  <a:cubicBezTo>
                    <a:pt x="2055" y="2055"/>
                    <a:pt x="2160" y="2334"/>
                    <a:pt x="2078" y="2566"/>
                  </a:cubicBezTo>
                  <a:cubicBezTo>
                    <a:pt x="1765" y="2763"/>
                    <a:pt x="1417" y="2717"/>
                    <a:pt x="1092" y="2717"/>
                  </a:cubicBezTo>
                  <a:cubicBezTo>
                    <a:pt x="1034" y="2717"/>
                    <a:pt x="975" y="2682"/>
                    <a:pt x="941" y="2636"/>
                  </a:cubicBezTo>
                  <a:cubicBezTo>
                    <a:pt x="894" y="2566"/>
                    <a:pt x="836" y="2473"/>
                    <a:pt x="836" y="2392"/>
                  </a:cubicBezTo>
                  <a:cubicBezTo>
                    <a:pt x="848" y="2183"/>
                    <a:pt x="790" y="2032"/>
                    <a:pt x="708" y="1846"/>
                  </a:cubicBezTo>
                  <a:close/>
                  <a:moveTo>
                    <a:pt x="267" y="1579"/>
                  </a:moveTo>
                  <a:cubicBezTo>
                    <a:pt x="372" y="1579"/>
                    <a:pt x="465" y="1591"/>
                    <a:pt x="558" y="1591"/>
                  </a:cubicBezTo>
                  <a:lnTo>
                    <a:pt x="825" y="1591"/>
                  </a:lnTo>
                  <a:cubicBezTo>
                    <a:pt x="929" y="1602"/>
                    <a:pt x="987" y="1637"/>
                    <a:pt x="987" y="1730"/>
                  </a:cubicBezTo>
                  <a:cubicBezTo>
                    <a:pt x="999" y="1927"/>
                    <a:pt x="1115" y="2102"/>
                    <a:pt x="1103" y="2299"/>
                  </a:cubicBezTo>
                  <a:cubicBezTo>
                    <a:pt x="1092" y="2357"/>
                    <a:pt x="1161" y="2415"/>
                    <a:pt x="1219" y="2415"/>
                  </a:cubicBezTo>
                  <a:cubicBezTo>
                    <a:pt x="1417" y="2427"/>
                    <a:pt x="1649" y="2473"/>
                    <a:pt x="1823" y="2299"/>
                  </a:cubicBezTo>
                  <a:cubicBezTo>
                    <a:pt x="1823" y="2241"/>
                    <a:pt x="1846" y="2183"/>
                    <a:pt x="1846" y="2125"/>
                  </a:cubicBezTo>
                  <a:lnTo>
                    <a:pt x="1846" y="1823"/>
                  </a:lnTo>
                  <a:cubicBezTo>
                    <a:pt x="1846" y="1533"/>
                    <a:pt x="1869" y="1509"/>
                    <a:pt x="2160" y="1509"/>
                  </a:cubicBezTo>
                  <a:lnTo>
                    <a:pt x="2554" y="1509"/>
                  </a:lnTo>
                  <a:cubicBezTo>
                    <a:pt x="2612" y="1509"/>
                    <a:pt x="2670" y="1498"/>
                    <a:pt x="2728" y="1486"/>
                  </a:cubicBezTo>
                  <a:cubicBezTo>
                    <a:pt x="2775" y="1312"/>
                    <a:pt x="2775" y="1150"/>
                    <a:pt x="2624" y="1010"/>
                  </a:cubicBezTo>
                  <a:cubicBezTo>
                    <a:pt x="2543" y="1010"/>
                    <a:pt x="2438" y="1010"/>
                    <a:pt x="2334" y="987"/>
                  </a:cubicBezTo>
                  <a:lnTo>
                    <a:pt x="2090" y="987"/>
                  </a:lnTo>
                  <a:cubicBezTo>
                    <a:pt x="1846" y="964"/>
                    <a:pt x="1753" y="859"/>
                    <a:pt x="1742" y="616"/>
                  </a:cubicBezTo>
                  <a:cubicBezTo>
                    <a:pt x="1742" y="499"/>
                    <a:pt x="1777" y="372"/>
                    <a:pt x="1684" y="232"/>
                  </a:cubicBezTo>
                  <a:lnTo>
                    <a:pt x="1115" y="232"/>
                  </a:lnTo>
                  <a:cubicBezTo>
                    <a:pt x="1080" y="232"/>
                    <a:pt x="1045" y="256"/>
                    <a:pt x="987" y="267"/>
                  </a:cubicBezTo>
                  <a:cubicBezTo>
                    <a:pt x="964" y="441"/>
                    <a:pt x="975" y="616"/>
                    <a:pt x="975" y="790"/>
                  </a:cubicBezTo>
                  <a:cubicBezTo>
                    <a:pt x="975" y="1033"/>
                    <a:pt x="929" y="1080"/>
                    <a:pt x="697" y="1092"/>
                  </a:cubicBezTo>
                  <a:lnTo>
                    <a:pt x="453" y="1092"/>
                  </a:lnTo>
                  <a:cubicBezTo>
                    <a:pt x="383" y="1092"/>
                    <a:pt x="325" y="1115"/>
                    <a:pt x="244" y="1126"/>
                  </a:cubicBezTo>
                  <a:cubicBezTo>
                    <a:pt x="267" y="1266"/>
                    <a:pt x="267" y="1405"/>
                    <a:pt x="267" y="1579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25"/>
            <p:cNvSpPr/>
            <p:nvPr/>
          </p:nvSpPr>
          <p:spPr>
            <a:xfrm>
              <a:off x="2504825" y="3510075"/>
              <a:ext cx="7275" cy="60675"/>
            </a:xfrm>
            <a:custGeom>
              <a:avLst/>
              <a:gdLst/>
              <a:ahLst/>
              <a:cxnLst/>
              <a:rect l="l" t="t" r="r" b="b"/>
              <a:pathLst>
                <a:path w="291" h="2427" extrusionOk="0">
                  <a:moveTo>
                    <a:pt x="209" y="0"/>
                  </a:moveTo>
                  <a:cubicBezTo>
                    <a:pt x="221" y="58"/>
                    <a:pt x="267" y="105"/>
                    <a:pt x="267" y="163"/>
                  </a:cubicBezTo>
                  <a:cubicBezTo>
                    <a:pt x="279" y="290"/>
                    <a:pt x="279" y="430"/>
                    <a:pt x="279" y="558"/>
                  </a:cubicBezTo>
                  <a:lnTo>
                    <a:pt x="279" y="1498"/>
                  </a:lnTo>
                  <a:cubicBezTo>
                    <a:pt x="290" y="1800"/>
                    <a:pt x="232" y="2078"/>
                    <a:pt x="151" y="2369"/>
                  </a:cubicBezTo>
                  <a:cubicBezTo>
                    <a:pt x="151" y="2380"/>
                    <a:pt x="116" y="2403"/>
                    <a:pt x="105" y="2427"/>
                  </a:cubicBezTo>
                  <a:cubicBezTo>
                    <a:pt x="70" y="2403"/>
                    <a:pt x="35" y="2380"/>
                    <a:pt x="35" y="2357"/>
                  </a:cubicBezTo>
                  <a:cubicBezTo>
                    <a:pt x="35" y="2241"/>
                    <a:pt x="0" y="2125"/>
                    <a:pt x="35" y="2020"/>
                  </a:cubicBezTo>
                  <a:cubicBezTo>
                    <a:pt x="70" y="1846"/>
                    <a:pt x="70" y="1672"/>
                    <a:pt x="70" y="1498"/>
                  </a:cubicBezTo>
                  <a:cubicBezTo>
                    <a:pt x="70" y="1068"/>
                    <a:pt x="70" y="627"/>
                    <a:pt x="93" y="174"/>
                  </a:cubicBezTo>
                  <a:cubicBezTo>
                    <a:pt x="105" y="140"/>
                    <a:pt x="93" y="47"/>
                    <a:pt x="209" y="0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25"/>
            <p:cNvSpPr/>
            <p:nvPr/>
          </p:nvSpPr>
          <p:spPr>
            <a:xfrm>
              <a:off x="2465050" y="3444475"/>
              <a:ext cx="18900" cy="10175"/>
            </a:xfrm>
            <a:custGeom>
              <a:avLst/>
              <a:gdLst/>
              <a:ahLst/>
              <a:cxnLst/>
              <a:rect l="l" t="t" r="r" b="b"/>
              <a:pathLst>
                <a:path w="756" h="407" extrusionOk="0">
                  <a:moveTo>
                    <a:pt x="59" y="407"/>
                  </a:moveTo>
                  <a:cubicBezTo>
                    <a:pt x="12" y="349"/>
                    <a:pt x="1" y="291"/>
                    <a:pt x="70" y="244"/>
                  </a:cubicBezTo>
                  <a:cubicBezTo>
                    <a:pt x="256" y="163"/>
                    <a:pt x="442" y="105"/>
                    <a:pt x="639" y="12"/>
                  </a:cubicBezTo>
                  <a:cubicBezTo>
                    <a:pt x="651" y="12"/>
                    <a:pt x="674" y="1"/>
                    <a:pt x="697" y="12"/>
                  </a:cubicBezTo>
                  <a:cubicBezTo>
                    <a:pt x="721" y="35"/>
                    <a:pt x="732" y="47"/>
                    <a:pt x="755" y="70"/>
                  </a:cubicBezTo>
                  <a:cubicBezTo>
                    <a:pt x="755" y="93"/>
                    <a:pt x="755" y="117"/>
                    <a:pt x="732" y="128"/>
                  </a:cubicBezTo>
                  <a:cubicBezTo>
                    <a:pt x="604" y="268"/>
                    <a:pt x="268" y="395"/>
                    <a:pt x="59" y="407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25"/>
            <p:cNvSpPr/>
            <p:nvPr/>
          </p:nvSpPr>
          <p:spPr>
            <a:xfrm>
              <a:off x="2500475" y="3454925"/>
              <a:ext cx="6700" cy="7000"/>
            </a:xfrm>
            <a:custGeom>
              <a:avLst/>
              <a:gdLst/>
              <a:ahLst/>
              <a:cxnLst/>
              <a:rect l="l" t="t" r="r" b="b"/>
              <a:pathLst>
                <a:path w="268" h="280" extrusionOk="0">
                  <a:moveTo>
                    <a:pt x="47" y="1"/>
                  </a:moveTo>
                  <a:cubicBezTo>
                    <a:pt x="163" y="35"/>
                    <a:pt x="221" y="105"/>
                    <a:pt x="244" y="175"/>
                  </a:cubicBezTo>
                  <a:cubicBezTo>
                    <a:pt x="267" y="198"/>
                    <a:pt x="244" y="256"/>
                    <a:pt x="232" y="256"/>
                  </a:cubicBezTo>
                  <a:cubicBezTo>
                    <a:pt x="197" y="268"/>
                    <a:pt x="163" y="279"/>
                    <a:pt x="128" y="268"/>
                  </a:cubicBezTo>
                  <a:cubicBezTo>
                    <a:pt x="47" y="221"/>
                    <a:pt x="0" y="140"/>
                    <a:pt x="47" y="1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25"/>
            <p:cNvSpPr/>
            <p:nvPr/>
          </p:nvSpPr>
          <p:spPr>
            <a:xfrm>
              <a:off x="2509750" y="3605850"/>
              <a:ext cx="6400" cy="8425"/>
            </a:xfrm>
            <a:custGeom>
              <a:avLst/>
              <a:gdLst/>
              <a:ahLst/>
              <a:cxnLst/>
              <a:rect l="l" t="t" r="r" b="b"/>
              <a:pathLst>
                <a:path w="256" h="337" extrusionOk="0">
                  <a:moveTo>
                    <a:pt x="186" y="0"/>
                  </a:moveTo>
                  <a:cubicBezTo>
                    <a:pt x="256" y="163"/>
                    <a:pt x="151" y="256"/>
                    <a:pt x="93" y="337"/>
                  </a:cubicBezTo>
                  <a:cubicBezTo>
                    <a:pt x="1" y="325"/>
                    <a:pt x="1" y="267"/>
                    <a:pt x="1" y="221"/>
                  </a:cubicBezTo>
                  <a:cubicBezTo>
                    <a:pt x="12" y="116"/>
                    <a:pt x="12" y="116"/>
                    <a:pt x="186" y="0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25"/>
            <p:cNvSpPr/>
            <p:nvPr/>
          </p:nvSpPr>
          <p:spPr>
            <a:xfrm>
              <a:off x="2438925" y="3366975"/>
              <a:ext cx="7575" cy="10475"/>
            </a:xfrm>
            <a:custGeom>
              <a:avLst/>
              <a:gdLst/>
              <a:ahLst/>
              <a:cxnLst/>
              <a:rect l="l" t="t" r="r" b="b"/>
              <a:pathLst>
                <a:path w="303" h="419" extrusionOk="0">
                  <a:moveTo>
                    <a:pt x="129" y="419"/>
                  </a:moveTo>
                  <a:cubicBezTo>
                    <a:pt x="24" y="372"/>
                    <a:pt x="1" y="291"/>
                    <a:pt x="1" y="210"/>
                  </a:cubicBezTo>
                  <a:cubicBezTo>
                    <a:pt x="1" y="175"/>
                    <a:pt x="13" y="105"/>
                    <a:pt x="36" y="71"/>
                  </a:cubicBezTo>
                  <a:cubicBezTo>
                    <a:pt x="71" y="13"/>
                    <a:pt x="129" y="1"/>
                    <a:pt x="198" y="13"/>
                  </a:cubicBezTo>
                  <a:cubicBezTo>
                    <a:pt x="256" y="24"/>
                    <a:pt x="303" y="94"/>
                    <a:pt x="291" y="152"/>
                  </a:cubicBezTo>
                  <a:cubicBezTo>
                    <a:pt x="245" y="245"/>
                    <a:pt x="233" y="349"/>
                    <a:pt x="129" y="419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25"/>
            <p:cNvSpPr/>
            <p:nvPr/>
          </p:nvSpPr>
          <p:spPr>
            <a:xfrm>
              <a:off x="2458100" y="3377725"/>
              <a:ext cx="6700" cy="8725"/>
            </a:xfrm>
            <a:custGeom>
              <a:avLst/>
              <a:gdLst/>
              <a:ahLst/>
              <a:cxnLst/>
              <a:rect l="l" t="t" r="r" b="b"/>
              <a:pathLst>
                <a:path w="268" h="349" extrusionOk="0">
                  <a:moveTo>
                    <a:pt x="128" y="349"/>
                  </a:moveTo>
                  <a:cubicBezTo>
                    <a:pt x="23" y="291"/>
                    <a:pt x="0" y="233"/>
                    <a:pt x="12" y="163"/>
                  </a:cubicBezTo>
                  <a:cubicBezTo>
                    <a:pt x="23" y="93"/>
                    <a:pt x="81" y="47"/>
                    <a:pt x="139" y="12"/>
                  </a:cubicBezTo>
                  <a:cubicBezTo>
                    <a:pt x="174" y="0"/>
                    <a:pt x="221" y="0"/>
                    <a:pt x="232" y="35"/>
                  </a:cubicBezTo>
                  <a:cubicBezTo>
                    <a:pt x="256" y="59"/>
                    <a:pt x="267" y="105"/>
                    <a:pt x="267" y="128"/>
                  </a:cubicBezTo>
                  <a:cubicBezTo>
                    <a:pt x="267" y="151"/>
                    <a:pt x="267" y="175"/>
                    <a:pt x="256" y="186"/>
                  </a:cubicBezTo>
                  <a:cubicBezTo>
                    <a:pt x="232" y="233"/>
                    <a:pt x="174" y="291"/>
                    <a:pt x="128" y="349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25"/>
            <p:cNvSpPr/>
            <p:nvPr/>
          </p:nvSpPr>
          <p:spPr>
            <a:xfrm>
              <a:off x="2451425" y="3360300"/>
              <a:ext cx="7275" cy="6700"/>
            </a:xfrm>
            <a:custGeom>
              <a:avLst/>
              <a:gdLst/>
              <a:ahLst/>
              <a:cxnLst/>
              <a:rect l="l" t="t" r="r" b="b"/>
              <a:pathLst>
                <a:path w="291" h="268" extrusionOk="0">
                  <a:moveTo>
                    <a:pt x="0" y="245"/>
                  </a:moveTo>
                  <a:cubicBezTo>
                    <a:pt x="23" y="175"/>
                    <a:pt x="35" y="117"/>
                    <a:pt x="47" y="71"/>
                  </a:cubicBezTo>
                  <a:cubicBezTo>
                    <a:pt x="93" y="13"/>
                    <a:pt x="151" y="1"/>
                    <a:pt x="209" y="36"/>
                  </a:cubicBezTo>
                  <a:cubicBezTo>
                    <a:pt x="267" y="59"/>
                    <a:pt x="290" y="117"/>
                    <a:pt x="279" y="187"/>
                  </a:cubicBezTo>
                  <a:cubicBezTo>
                    <a:pt x="279" y="221"/>
                    <a:pt x="244" y="245"/>
                    <a:pt x="221" y="245"/>
                  </a:cubicBezTo>
                  <a:cubicBezTo>
                    <a:pt x="163" y="268"/>
                    <a:pt x="105" y="268"/>
                    <a:pt x="0" y="245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25"/>
            <p:cNvSpPr/>
            <p:nvPr/>
          </p:nvSpPr>
          <p:spPr>
            <a:xfrm>
              <a:off x="2430800" y="3378600"/>
              <a:ext cx="8450" cy="5250"/>
            </a:xfrm>
            <a:custGeom>
              <a:avLst/>
              <a:gdLst/>
              <a:ahLst/>
              <a:cxnLst/>
              <a:rect l="l" t="t" r="r" b="b"/>
              <a:pathLst>
                <a:path w="338" h="210" extrusionOk="0">
                  <a:moveTo>
                    <a:pt x="94" y="198"/>
                  </a:moveTo>
                  <a:cubicBezTo>
                    <a:pt x="71" y="198"/>
                    <a:pt x="36" y="198"/>
                    <a:pt x="36" y="186"/>
                  </a:cubicBezTo>
                  <a:cubicBezTo>
                    <a:pt x="12" y="151"/>
                    <a:pt x="1" y="116"/>
                    <a:pt x="1" y="82"/>
                  </a:cubicBezTo>
                  <a:cubicBezTo>
                    <a:pt x="1" y="70"/>
                    <a:pt x="12" y="47"/>
                    <a:pt x="47" y="35"/>
                  </a:cubicBezTo>
                  <a:cubicBezTo>
                    <a:pt x="129" y="12"/>
                    <a:pt x="221" y="0"/>
                    <a:pt x="303" y="58"/>
                  </a:cubicBezTo>
                  <a:cubicBezTo>
                    <a:pt x="314" y="70"/>
                    <a:pt x="338" y="93"/>
                    <a:pt x="338" y="116"/>
                  </a:cubicBezTo>
                  <a:cubicBezTo>
                    <a:pt x="268" y="209"/>
                    <a:pt x="175" y="198"/>
                    <a:pt x="94" y="198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25"/>
            <p:cNvSpPr/>
            <p:nvPr/>
          </p:nvSpPr>
          <p:spPr>
            <a:xfrm>
              <a:off x="2449100" y="3380925"/>
              <a:ext cx="6125" cy="6700"/>
            </a:xfrm>
            <a:custGeom>
              <a:avLst/>
              <a:gdLst/>
              <a:ahLst/>
              <a:cxnLst/>
              <a:rect l="l" t="t" r="r" b="b"/>
              <a:pathLst>
                <a:path w="245" h="268" extrusionOk="0">
                  <a:moveTo>
                    <a:pt x="70" y="0"/>
                  </a:moveTo>
                  <a:cubicBezTo>
                    <a:pt x="186" y="0"/>
                    <a:pt x="244" y="81"/>
                    <a:pt x="232" y="163"/>
                  </a:cubicBezTo>
                  <a:cubicBezTo>
                    <a:pt x="209" y="198"/>
                    <a:pt x="186" y="232"/>
                    <a:pt x="151" y="256"/>
                  </a:cubicBezTo>
                  <a:cubicBezTo>
                    <a:pt x="82" y="267"/>
                    <a:pt x="0" y="174"/>
                    <a:pt x="0" y="105"/>
                  </a:cubicBezTo>
                  <a:cubicBezTo>
                    <a:pt x="0" y="58"/>
                    <a:pt x="35" y="35"/>
                    <a:pt x="70" y="0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25"/>
            <p:cNvSpPr/>
            <p:nvPr/>
          </p:nvSpPr>
          <p:spPr>
            <a:xfrm>
              <a:off x="2418900" y="3372200"/>
              <a:ext cx="6125" cy="6700"/>
            </a:xfrm>
            <a:custGeom>
              <a:avLst/>
              <a:gdLst/>
              <a:ahLst/>
              <a:cxnLst/>
              <a:rect l="l" t="t" r="r" b="b"/>
              <a:pathLst>
                <a:path w="245" h="268" extrusionOk="0">
                  <a:moveTo>
                    <a:pt x="163" y="268"/>
                  </a:moveTo>
                  <a:cubicBezTo>
                    <a:pt x="1" y="105"/>
                    <a:pt x="1" y="105"/>
                    <a:pt x="105" y="1"/>
                  </a:cubicBezTo>
                  <a:cubicBezTo>
                    <a:pt x="245" y="105"/>
                    <a:pt x="245" y="105"/>
                    <a:pt x="163" y="268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25"/>
            <p:cNvSpPr/>
            <p:nvPr/>
          </p:nvSpPr>
          <p:spPr>
            <a:xfrm>
              <a:off x="2439525" y="3355075"/>
              <a:ext cx="4650" cy="5550"/>
            </a:xfrm>
            <a:custGeom>
              <a:avLst/>
              <a:gdLst/>
              <a:ahLst/>
              <a:cxnLst/>
              <a:rect l="l" t="t" r="r" b="b"/>
              <a:pathLst>
                <a:path w="186" h="222" extrusionOk="0">
                  <a:moveTo>
                    <a:pt x="105" y="1"/>
                  </a:moveTo>
                  <a:cubicBezTo>
                    <a:pt x="174" y="47"/>
                    <a:pt x="186" y="117"/>
                    <a:pt x="163" y="187"/>
                  </a:cubicBezTo>
                  <a:cubicBezTo>
                    <a:pt x="139" y="198"/>
                    <a:pt x="116" y="222"/>
                    <a:pt x="93" y="222"/>
                  </a:cubicBezTo>
                  <a:cubicBezTo>
                    <a:pt x="58" y="222"/>
                    <a:pt x="35" y="198"/>
                    <a:pt x="35" y="163"/>
                  </a:cubicBezTo>
                  <a:cubicBezTo>
                    <a:pt x="0" y="105"/>
                    <a:pt x="0" y="36"/>
                    <a:pt x="105" y="1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25"/>
            <p:cNvSpPr/>
            <p:nvPr/>
          </p:nvSpPr>
          <p:spPr>
            <a:xfrm>
              <a:off x="2428475" y="3363225"/>
              <a:ext cx="3800" cy="5825"/>
            </a:xfrm>
            <a:custGeom>
              <a:avLst/>
              <a:gdLst/>
              <a:ahLst/>
              <a:cxnLst/>
              <a:rect l="l" t="t" r="r" b="b"/>
              <a:pathLst>
                <a:path w="152" h="233" extrusionOk="0">
                  <a:moveTo>
                    <a:pt x="24" y="221"/>
                  </a:moveTo>
                  <a:cubicBezTo>
                    <a:pt x="24" y="163"/>
                    <a:pt x="1" y="104"/>
                    <a:pt x="24" y="58"/>
                  </a:cubicBezTo>
                  <a:cubicBezTo>
                    <a:pt x="24" y="23"/>
                    <a:pt x="82" y="12"/>
                    <a:pt x="105" y="0"/>
                  </a:cubicBezTo>
                  <a:cubicBezTo>
                    <a:pt x="129" y="35"/>
                    <a:pt x="152" y="70"/>
                    <a:pt x="152" y="104"/>
                  </a:cubicBezTo>
                  <a:cubicBezTo>
                    <a:pt x="140" y="151"/>
                    <a:pt x="105" y="186"/>
                    <a:pt x="82" y="232"/>
                  </a:cubicBezTo>
                  <a:cubicBezTo>
                    <a:pt x="71" y="221"/>
                    <a:pt x="36" y="221"/>
                    <a:pt x="24" y="221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25"/>
            <p:cNvSpPr/>
            <p:nvPr/>
          </p:nvSpPr>
          <p:spPr>
            <a:xfrm>
              <a:off x="2421800" y="3384700"/>
              <a:ext cx="4400" cy="4650"/>
            </a:xfrm>
            <a:custGeom>
              <a:avLst/>
              <a:gdLst/>
              <a:ahLst/>
              <a:cxnLst/>
              <a:rect l="l" t="t" r="r" b="b"/>
              <a:pathLst>
                <a:path w="176" h="186" extrusionOk="0">
                  <a:moveTo>
                    <a:pt x="105" y="186"/>
                  </a:moveTo>
                  <a:cubicBezTo>
                    <a:pt x="59" y="128"/>
                    <a:pt x="13" y="105"/>
                    <a:pt x="1" y="58"/>
                  </a:cubicBezTo>
                  <a:cubicBezTo>
                    <a:pt x="1" y="47"/>
                    <a:pt x="59" y="0"/>
                    <a:pt x="82" y="0"/>
                  </a:cubicBezTo>
                  <a:cubicBezTo>
                    <a:pt x="117" y="0"/>
                    <a:pt x="164" y="47"/>
                    <a:pt x="164" y="70"/>
                  </a:cubicBezTo>
                  <a:cubicBezTo>
                    <a:pt x="175" y="81"/>
                    <a:pt x="140" y="116"/>
                    <a:pt x="105" y="186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26" name="Google Shape;1426;p25"/>
          <p:cNvGrpSpPr/>
          <p:nvPr/>
        </p:nvGrpSpPr>
        <p:grpSpPr>
          <a:xfrm rot="-4092482" flipH="1">
            <a:off x="344761" y="-173701"/>
            <a:ext cx="773115" cy="298133"/>
            <a:chOff x="1154075" y="3734125"/>
            <a:chExt cx="201750" cy="77800"/>
          </a:xfrm>
        </p:grpSpPr>
        <p:sp>
          <p:nvSpPr>
            <p:cNvPr id="1427" name="Google Shape;1427;p25"/>
            <p:cNvSpPr/>
            <p:nvPr/>
          </p:nvSpPr>
          <p:spPr>
            <a:xfrm>
              <a:off x="1218800" y="3752125"/>
              <a:ext cx="63875" cy="44425"/>
            </a:xfrm>
            <a:custGeom>
              <a:avLst/>
              <a:gdLst/>
              <a:ahLst/>
              <a:cxnLst/>
              <a:rect l="l" t="t" r="r" b="b"/>
              <a:pathLst>
                <a:path w="2555" h="1777" extrusionOk="0">
                  <a:moveTo>
                    <a:pt x="198" y="0"/>
                  </a:moveTo>
                  <a:cubicBezTo>
                    <a:pt x="906" y="35"/>
                    <a:pt x="1626" y="47"/>
                    <a:pt x="2334" y="70"/>
                  </a:cubicBezTo>
                  <a:cubicBezTo>
                    <a:pt x="2392" y="151"/>
                    <a:pt x="2497" y="186"/>
                    <a:pt x="2555" y="267"/>
                  </a:cubicBezTo>
                  <a:cubicBezTo>
                    <a:pt x="2531" y="639"/>
                    <a:pt x="2531" y="1057"/>
                    <a:pt x="2520" y="1451"/>
                  </a:cubicBezTo>
                  <a:cubicBezTo>
                    <a:pt x="2381" y="1556"/>
                    <a:pt x="2218" y="1672"/>
                    <a:pt x="2090" y="1777"/>
                  </a:cubicBezTo>
                  <a:cubicBezTo>
                    <a:pt x="1487" y="1730"/>
                    <a:pt x="837" y="1718"/>
                    <a:pt x="244" y="1660"/>
                  </a:cubicBezTo>
                  <a:cubicBezTo>
                    <a:pt x="175" y="1568"/>
                    <a:pt x="70" y="1463"/>
                    <a:pt x="1" y="1382"/>
                  </a:cubicBezTo>
                  <a:cubicBezTo>
                    <a:pt x="12" y="964"/>
                    <a:pt x="24" y="523"/>
                    <a:pt x="47" y="10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25"/>
            <p:cNvSpPr/>
            <p:nvPr/>
          </p:nvSpPr>
          <p:spPr>
            <a:xfrm>
              <a:off x="1154075" y="3734125"/>
              <a:ext cx="201750" cy="77800"/>
            </a:xfrm>
            <a:custGeom>
              <a:avLst/>
              <a:gdLst/>
              <a:ahLst/>
              <a:cxnLst/>
              <a:rect l="l" t="t" r="r" b="b"/>
              <a:pathLst>
                <a:path w="8070" h="3112" extrusionOk="0">
                  <a:moveTo>
                    <a:pt x="3925" y="1"/>
                  </a:moveTo>
                  <a:lnTo>
                    <a:pt x="6072" y="1"/>
                  </a:lnTo>
                  <a:cubicBezTo>
                    <a:pt x="6351" y="1"/>
                    <a:pt x="6618" y="59"/>
                    <a:pt x="6885" y="140"/>
                  </a:cubicBezTo>
                  <a:cubicBezTo>
                    <a:pt x="7001" y="186"/>
                    <a:pt x="7117" y="210"/>
                    <a:pt x="7233" y="256"/>
                  </a:cubicBezTo>
                  <a:cubicBezTo>
                    <a:pt x="7245" y="256"/>
                    <a:pt x="7280" y="268"/>
                    <a:pt x="7291" y="268"/>
                  </a:cubicBezTo>
                  <a:cubicBezTo>
                    <a:pt x="7535" y="500"/>
                    <a:pt x="7872" y="639"/>
                    <a:pt x="7988" y="1011"/>
                  </a:cubicBezTo>
                  <a:cubicBezTo>
                    <a:pt x="8058" y="1243"/>
                    <a:pt x="8069" y="1475"/>
                    <a:pt x="8011" y="1707"/>
                  </a:cubicBezTo>
                  <a:cubicBezTo>
                    <a:pt x="7965" y="1916"/>
                    <a:pt x="7872" y="2113"/>
                    <a:pt x="7767" y="2299"/>
                  </a:cubicBezTo>
                  <a:cubicBezTo>
                    <a:pt x="7744" y="2380"/>
                    <a:pt x="7663" y="2438"/>
                    <a:pt x="7593" y="2473"/>
                  </a:cubicBezTo>
                  <a:cubicBezTo>
                    <a:pt x="7466" y="2566"/>
                    <a:pt x="7338" y="2624"/>
                    <a:pt x="7187" y="2694"/>
                  </a:cubicBezTo>
                  <a:cubicBezTo>
                    <a:pt x="7024" y="2787"/>
                    <a:pt x="6850" y="2868"/>
                    <a:pt x="6664" y="2845"/>
                  </a:cubicBezTo>
                  <a:cubicBezTo>
                    <a:pt x="6641" y="2845"/>
                    <a:pt x="6606" y="2845"/>
                    <a:pt x="6572" y="2856"/>
                  </a:cubicBezTo>
                  <a:cubicBezTo>
                    <a:pt x="6363" y="2961"/>
                    <a:pt x="6107" y="2926"/>
                    <a:pt x="5875" y="2926"/>
                  </a:cubicBezTo>
                  <a:cubicBezTo>
                    <a:pt x="5724" y="2926"/>
                    <a:pt x="5562" y="2926"/>
                    <a:pt x="5399" y="2984"/>
                  </a:cubicBezTo>
                  <a:cubicBezTo>
                    <a:pt x="5318" y="3019"/>
                    <a:pt x="5202" y="3019"/>
                    <a:pt x="5097" y="3019"/>
                  </a:cubicBezTo>
                  <a:cubicBezTo>
                    <a:pt x="4853" y="3031"/>
                    <a:pt x="4586" y="2984"/>
                    <a:pt x="4343" y="3089"/>
                  </a:cubicBezTo>
                  <a:cubicBezTo>
                    <a:pt x="4331" y="3100"/>
                    <a:pt x="4296" y="3089"/>
                    <a:pt x="4285" y="3089"/>
                  </a:cubicBezTo>
                  <a:cubicBezTo>
                    <a:pt x="3820" y="3089"/>
                    <a:pt x="3344" y="3112"/>
                    <a:pt x="2880" y="3077"/>
                  </a:cubicBezTo>
                  <a:cubicBezTo>
                    <a:pt x="2566" y="3042"/>
                    <a:pt x="2253" y="2984"/>
                    <a:pt x="1963" y="2880"/>
                  </a:cubicBezTo>
                  <a:cubicBezTo>
                    <a:pt x="1789" y="2822"/>
                    <a:pt x="1614" y="2764"/>
                    <a:pt x="1429" y="2752"/>
                  </a:cubicBezTo>
                  <a:cubicBezTo>
                    <a:pt x="1347" y="2752"/>
                    <a:pt x="1266" y="2705"/>
                    <a:pt x="1197" y="2682"/>
                  </a:cubicBezTo>
                  <a:cubicBezTo>
                    <a:pt x="988" y="2613"/>
                    <a:pt x="790" y="2555"/>
                    <a:pt x="593" y="2450"/>
                  </a:cubicBezTo>
                  <a:cubicBezTo>
                    <a:pt x="233" y="2276"/>
                    <a:pt x="12" y="2009"/>
                    <a:pt x="36" y="1591"/>
                  </a:cubicBezTo>
                  <a:lnTo>
                    <a:pt x="36" y="1475"/>
                  </a:lnTo>
                  <a:cubicBezTo>
                    <a:pt x="1" y="1115"/>
                    <a:pt x="175" y="825"/>
                    <a:pt x="407" y="581"/>
                  </a:cubicBezTo>
                  <a:cubicBezTo>
                    <a:pt x="581" y="384"/>
                    <a:pt x="790" y="244"/>
                    <a:pt x="1046" y="186"/>
                  </a:cubicBezTo>
                  <a:cubicBezTo>
                    <a:pt x="1092" y="175"/>
                    <a:pt x="1150" y="175"/>
                    <a:pt x="1197" y="140"/>
                  </a:cubicBezTo>
                  <a:cubicBezTo>
                    <a:pt x="1371" y="24"/>
                    <a:pt x="1556" y="24"/>
                    <a:pt x="1754" y="24"/>
                  </a:cubicBezTo>
                  <a:cubicBezTo>
                    <a:pt x="2474" y="1"/>
                    <a:pt x="3193" y="1"/>
                    <a:pt x="3925" y="1"/>
                  </a:cubicBezTo>
                  <a:close/>
                  <a:moveTo>
                    <a:pt x="4412" y="2647"/>
                  </a:moveTo>
                  <a:lnTo>
                    <a:pt x="4122" y="2647"/>
                  </a:lnTo>
                  <a:lnTo>
                    <a:pt x="3240" y="2647"/>
                  </a:lnTo>
                  <a:cubicBezTo>
                    <a:pt x="3054" y="2647"/>
                    <a:pt x="2880" y="2566"/>
                    <a:pt x="2706" y="2555"/>
                  </a:cubicBezTo>
                  <a:cubicBezTo>
                    <a:pt x="2659" y="2555"/>
                    <a:pt x="2601" y="2508"/>
                    <a:pt x="2590" y="2462"/>
                  </a:cubicBezTo>
                  <a:cubicBezTo>
                    <a:pt x="2508" y="2346"/>
                    <a:pt x="2427" y="2241"/>
                    <a:pt x="2427" y="2102"/>
                  </a:cubicBezTo>
                  <a:cubicBezTo>
                    <a:pt x="2427" y="1672"/>
                    <a:pt x="2369" y="1243"/>
                    <a:pt x="2532" y="825"/>
                  </a:cubicBezTo>
                  <a:cubicBezTo>
                    <a:pt x="2566" y="697"/>
                    <a:pt x="2648" y="616"/>
                    <a:pt x="2787" y="604"/>
                  </a:cubicBezTo>
                  <a:cubicBezTo>
                    <a:pt x="2880" y="593"/>
                    <a:pt x="2973" y="593"/>
                    <a:pt x="3066" y="593"/>
                  </a:cubicBezTo>
                  <a:cubicBezTo>
                    <a:pt x="3646" y="593"/>
                    <a:pt x="4227" y="569"/>
                    <a:pt x="4819" y="569"/>
                  </a:cubicBezTo>
                  <a:cubicBezTo>
                    <a:pt x="4877" y="569"/>
                    <a:pt x="4923" y="558"/>
                    <a:pt x="4981" y="569"/>
                  </a:cubicBezTo>
                  <a:cubicBezTo>
                    <a:pt x="5051" y="593"/>
                    <a:pt x="5120" y="616"/>
                    <a:pt x="5167" y="662"/>
                  </a:cubicBezTo>
                  <a:cubicBezTo>
                    <a:pt x="5271" y="778"/>
                    <a:pt x="5353" y="906"/>
                    <a:pt x="5353" y="1069"/>
                  </a:cubicBezTo>
                  <a:lnTo>
                    <a:pt x="5353" y="2055"/>
                  </a:lnTo>
                  <a:cubicBezTo>
                    <a:pt x="5353" y="2113"/>
                    <a:pt x="5341" y="2183"/>
                    <a:pt x="5306" y="2230"/>
                  </a:cubicBezTo>
                  <a:cubicBezTo>
                    <a:pt x="5155" y="2369"/>
                    <a:pt x="5016" y="2555"/>
                    <a:pt x="4772" y="2566"/>
                  </a:cubicBezTo>
                  <a:cubicBezTo>
                    <a:pt x="4749" y="2566"/>
                    <a:pt x="4703" y="2589"/>
                    <a:pt x="4656" y="2601"/>
                  </a:cubicBezTo>
                  <a:lnTo>
                    <a:pt x="4714" y="2659"/>
                  </a:lnTo>
                  <a:cubicBezTo>
                    <a:pt x="4970" y="2682"/>
                    <a:pt x="5225" y="2717"/>
                    <a:pt x="5469" y="2601"/>
                  </a:cubicBezTo>
                  <a:cubicBezTo>
                    <a:pt x="5515" y="2589"/>
                    <a:pt x="5573" y="2578"/>
                    <a:pt x="5620" y="2578"/>
                  </a:cubicBezTo>
                  <a:cubicBezTo>
                    <a:pt x="5933" y="2566"/>
                    <a:pt x="6270" y="2601"/>
                    <a:pt x="6595" y="2508"/>
                  </a:cubicBezTo>
                  <a:cubicBezTo>
                    <a:pt x="6839" y="2543"/>
                    <a:pt x="7036" y="2392"/>
                    <a:pt x="7245" y="2299"/>
                  </a:cubicBezTo>
                  <a:cubicBezTo>
                    <a:pt x="7442" y="2218"/>
                    <a:pt x="7558" y="2055"/>
                    <a:pt x="7616" y="1846"/>
                  </a:cubicBezTo>
                  <a:cubicBezTo>
                    <a:pt x="7663" y="1695"/>
                    <a:pt x="7767" y="1533"/>
                    <a:pt x="7733" y="1347"/>
                  </a:cubicBezTo>
                  <a:cubicBezTo>
                    <a:pt x="7709" y="1150"/>
                    <a:pt x="7663" y="953"/>
                    <a:pt x="7500" y="825"/>
                  </a:cubicBezTo>
                  <a:cubicBezTo>
                    <a:pt x="7315" y="674"/>
                    <a:pt x="7129" y="511"/>
                    <a:pt x="6885" y="442"/>
                  </a:cubicBezTo>
                  <a:cubicBezTo>
                    <a:pt x="6595" y="360"/>
                    <a:pt x="6305" y="268"/>
                    <a:pt x="5980" y="268"/>
                  </a:cubicBezTo>
                  <a:cubicBezTo>
                    <a:pt x="4586" y="268"/>
                    <a:pt x="3193" y="256"/>
                    <a:pt x="1800" y="256"/>
                  </a:cubicBezTo>
                  <a:cubicBezTo>
                    <a:pt x="1614" y="256"/>
                    <a:pt x="1440" y="244"/>
                    <a:pt x="1278" y="384"/>
                  </a:cubicBezTo>
                  <a:cubicBezTo>
                    <a:pt x="1255" y="418"/>
                    <a:pt x="1197" y="430"/>
                    <a:pt x="1138" y="442"/>
                  </a:cubicBezTo>
                  <a:cubicBezTo>
                    <a:pt x="848" y="558"/>
                    <a:pt x="581" y="709"/>
                    <a:pt x="465" y="1022"/>
                  </a:cubicBezTo>
                  <a:cubicBezTo>
                    <a:pt x="454" y="1069"/>
                    <a:pt x="419" y="1092"/>
                    <a:pt x="395" y="1127"/>
                  </a:cubicBezTo>
                  <a:cubicBezTo>
                    <a:pt x="337" y="1196"/>
                    <a:pt x="326" y="1266"/>
                    <a:pt x="326" y="1359"/>
                  </a:cubicBezTo>
                  <a:lnTo>
                    <a:pt x="326" y="1579"/>
                  </a:lnTo>
                  <a:cubicBezTo>
                    <a:pt x="326" y="1893"/>
                    <a:pt x="454" y="2055"/>
                    <a:pt x="755" y="2171"/>
                  </a:cubicBezTo>
                  <a:cubicBezTo>
                    <a:pt x="860" y="2195"/>
                    <a:pt x="941" y="2241"/>
                    <a:pt x="1046" y="2288"/>
                  </a:cubicBezTo>
                  <a:cubicBezTo>
                    <a:pt x="1173" y="2334"/>
                    <a:pt x="1313" y="2404"/>
                    <a:pt x="1452" y="2415"/>
                  </a:cubicBezTo>
                  <a:cubicBezTo>
                    <a:pt x="1893" y="2473"/>
                    <a:pt x="2276" y="2694"/>
                    <a:pt x="2729" y="2705"/>
                  </a:cubicBezTo>
                  <a:cubicBezTo>
                    <a:pt x="2891" y="2798"/>
                    <a:pt x="3066" y="2775"/>
                    <a:pt x="3240" y="2775"/>
                  </a:cubicBezTo>
                  <a:lnTo>
                    <a:pt x="4006" y="2775"/>
                  </a:lnTo>
                  <a:cubicBezTo>
                    <a:pt x="4099" y="2775"/>
                    <a:pt x="4169" y="2775"/>
                    <a:pt x="4250" y="2764"/>
                  </a:cubicBezTo>
                  <a:cubicBezTo>
                    <a:pt x="4319" y="2740"/>
                    <a:pt x="4343" y="2705"/>
                    <a:pt x="4412" y="2647"/>
                  </a:cubicBezTo>
                  <a:close/>
                  <a:moveTo>
                    <a:pt x="2810" y="2241"/>
                  </a:moveTo>
                  <a:cubicBezTo>
                    <a:pt x="2950" y="2276"/>
                    <a:pt x="3077" y="2334"/>
                    <a:pt x="3217" y="2334"/>
                  </a:cubicBezTo>
                  <a:cubicBezTo>
                    <a:pt x="3576" y="2346"/>
                    <a:pt x="3925" y="2346"/>
                    <a:pt x="4285" y="2346"/>
                  </a:cubicBezTo>
                  <a:cubicBezTo>
                    <a:pt x="4436" y="2346"/>
                    <a:pt x="4586" y="2299"/>
                    <a:pt x="4737" y="2264"/>
                  </a:cubicBezTo>
                  <a:cubicBezTo>
                    <a:pt x="4935" y="2206"/>
                    <a:pt x="5051" y="2044"/>
                    <a:pt x="5051" y="1823"/>
                  </a:cubicBezTo>
                  <a:lnTo>
                    <a:pt x="5051" y="1185"/>
                  </a:lnTo>
                  <a:cubicBezTo>
                    <a:pt x="5051" y="941"/>
                    <a:pt x="4970" y="871"/>
                    <a:pt x="4726" y="871"/>
                  </a:cubicBezTo>
                  <a:lnTo>
                    <a:pt x="2984" y="871"/>
                  </a:lnTo>
                  <a:cubicBezTo>
                    <a:pt x="2938" y="871"/>
                    <a:pt x="2903" y="883"/>
                    <a:pt x="2868" y="883"/>
                  </a:cubicBezTo>
                  <a:cubicBezTo>
                    <a:pt x="2694" y="1243"/>
                    <a:pt x="2729" y="1626"/>
                    <a:pt x="2741" y="1997"/>
                  </a:cubicBezTo>
                  <a:cubicBezTo>
                    <a:pt x="2717" y="2067"/>
                    <a:pt x="2775" y="2160"/>
                    <a:pt x="2810" y="2241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25"/>
            <p:cNvSpPr/>
            <p:nvPr/>
          </p:nvSpPr>
          <p:spPr>
            <a:xfrm>
              <a:off x="1260300" y="3765475"/>
              <a:ext cx="8450" cy="6400"/>
            </a:xfrm>
            <a:custGeom>
              <a:avLst/>
              <a:gdLst/>
              <a:ahLst/>
              <a:cxnLst/>
              <a:rect l="l" t="t" r="r" b="b"/>
              <a:pathLst>
                <a:path w="338" h="256" extrusionOk="0">
                  <a:moveTo>
                    <a:pt x="210" y="24"/>
                  </a:moveTo>
                  <a:cubicBezTo>
                    <a:pt x="221" y="24"/>
                    <a:pt x="268" y="24"/>
                    <a:pt x="279" y="35"/>
                  </a:cubicBezTo>
                  <a:cubicBezTo>
                    <a:pt x="314" y="58"/>
                    <a:pt x="337" y="93"/>
                    <a:pt x="337" y="116"/>
                  </a:cubicBezTo>
                  <a:cubicBezTo>
                    <a:pt x="337" y="151"/>
                    <a:pt x="326" y="209"/>
                    <a:pt x="291" y="221"/>
                  </a:cubicBezTo>
                  <a:cubicBezTo>
                    <a:pt x="256" y="256"/>
                    <a:pt x="210" y="256"/>
                    <a:pt x="152" y="256"/>
                  </a:cubicBezTo>
                  <a:cubicBezTo>
                    <a:pt x="59" y="256"/>
                    <a:pt x="1" y="174"/>
                    <a:pt x="1" y="116"/>
                  </a:cubicBezTo>
                  <a:cubicBezTo>
                    <a:pt x="1" y="58"/>
                    <a:pt x="82" y="24"/>
                    <a:pt x="163" y="0"/>
                  </a:cubicBezTo>
                  <a:cubicBezTo>
                    <a:pt x="187" y="24"/>
                    <a:pt x="198" y="24"/>
                    <a:pt x="210" y="24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25"/>
            <p:cNvSpPr/>
            <p:nvPr/>
          </p:nvSpPr>
          <p:spPr>
            <a:xfrm>
              <a:off x="1248125" y="3760250"/>
              <a:ext cx="9025" cy="6400"/>
            </a:xfrm>
            <a:custGeom>
              <a:avLst/>
              <a:gdLst/>
              <a:ahLst/>
              <a:cxnLst/>
              <a:rect l="l" t="t" r="r" b="b"/>
              <a:pathLst>
                <a:path w="361" h="256" extrusionOk="0">
                  <a:moveTo>
                    <a:pt x="221" y="0"/>
                  </a:moveTo>
                  <a:cubicBezTo>
                    <a:pt x="244" y="0"/>
                    <a:pt x="279" y="12"/>
                    <a:pt x="290" y="24"/>
                  </a:cubicBezTo>
                  <a:cubicBezTo>
                    <a:pt x="337" y="58"/>
                    <a:pt x="360" y="140"/>
                    <a:pt x="337" y="186"/>
                  </a:cubicBezTo>
                  <a:cubicBezTo>
                    <a:pt x="302" y="233"/>
                    <a:pt x="267" y="256"/>
                    <a:pt x="209" y="244"/>
                  </a:cubicBezTo>
                  <a:cubicBezTo>
                    <a:pt x="186" y="244"/>
                    <a:pt x="163" y="233"/>
                    <a:pt x="151" y="209"/>
                  </a:cubicBezTo>
                  <a:cubicBezTo>
                    <a:pt x="35" y="175"/>
                    <a:pt x="0" y="105"/>
                    <a:pt x="12" y="70"/>
                  </a:cubicBezTo>
                  <a:cubicBezTo>
                    <a:pt x="58" y="0"/>
                    <a:pt x="128" y="12"/>
                    <a:pt x="221" y="0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25"/>
            <p:cNvSpPr/>
            <p:nvPr/>
          </p:nvSpPr>
          <p:spPr>
            <a:xfrm>
              <a:off x="1237675" y="3776500"/>
              <a:ext cx="7275" cy="6125"/>
            </a:xfrm>
            <a:custGeom>
              <a:avLst/>
              <a:gdLst/>
              <a:ahLst/>
              <a:cxnLst/>
              <a:rect l="l" t="t" r="r" b="b"/>
              <a:pathLst>
                <a:path w="291" h="245" extrusionOk="0">
                  <a:moveTo>
                    <a:pt x="128" y="0"/>
                  </a:moveTo>
                  <a:cubicBezTo>
                    <a:pt x="174" y="12"/>
                    <a:pt x="232" y="24"/>
                    <a:pt x="256" y="59"/>
                  </a:cubicBezTo>
                  <a:cubicBezTo>
                    <a:pt x="267" y="70"/>
                    <a:pt x="290" y="140"/>
                    <a:pt x="256" y="163"/>
                  </a:cubicBezTo>
                  <a:cubicBezTo>
                    <a:pt x="198" y="244"/>
                    <a:pt x="70" y="244"/>
                    <a:pt x="12" y="163"/>
                  </a:cubicBezTo>
                  <a:cubicBezTo>
                    <a:pt x="0" y="128"/>
                    <a:pt x="0" y="70"/>
                    <a:pt x="23" y="59"/>
                  </a:cubicBezTo>
                  <a:cubicBezTo>
                    <a:pt x="47" y="47"/>
                    <a:pt x="82" y="24"/>
                    <a:pt x="128" y="0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25"/>
            <p:cNvSpPr/>
            <p:nvPr/>
          </p:nvSpPr>
          <p:spPr>
            <a:xfrm>
              <a:off x="1231000" y="3764600"/>
              <a:ext cx="7275" cy="5250"/>
            </a:xfrm>
            <a:custGeom>
              <a:avLst/>
              <a:gdLst/>
              <a:ahLst/>
              <a:cxnLst/>
              <a:rect l="l" t="t" r="r" b="b"/>
              <a:pathLst>
                <a:path w="291" h="210" extrusionOk="0">
                  <a:moveTo>
                    <a:pt x="105" y="209"/>
                  </a:moveTo>
                  <a:cubicBezTo>
                    <a:pt x="81" y="186"/>
                    <a:pt x="35" y="151"/>
                    <a:pt x="12" y="128"/>
                  </a:cubicBezTo>
                  <a:cubicBezTo>
                    <a:pt x="0" y="70"/>
                    <a:pt x="35" y="24"/>
                    <a:pt x="93" y="12"/>
                  </a:cubicBezTo>
                  <a:cubicBezTo>
                    <a:pt x="128" y="1"/>
                    <a:pt x="186" y="1"/>
                    <a:pt x="232" y="12"/>
                  </a:cubicBezTo>
                  <a:cubicBezTo>
                    <a:pt x="267" y="12"/>
                    <a:pt x="290" y="59"/>
                    <a:pt x="290" y="70"/>
                  </a:cubicBezTo>
                  <a:cubicBezTo>
                    <a:pt x="290" y="93"/>
                    <a:pt x="279" y="140"/>
                    <a:pt x="244" y="175"/>
                  </a:cubicBezTo>
                  <a:cubicBezTo>
                    <a:pt x="209" y="198"/>
                    <a:pt x="163" y="198"/>
                    <a:pt x="105" y="209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25"/>
            <p:cNvSpPr/>
            <p:nvPr/>
          </p:nvSpPr>
          <p:spPr>
            <a:xfrm>
              <a:off x="1248400" y="3769825"/>
              <a:ext cx="7875" cy="6700"/>
            </a:xfrm>
            <a:custGeom>
              <a:avLst/>
              <a:gdLst/>
              <a:ahLst/>
              <a:cxnLst/>
              <a:rect l="l" t="t" r="r" b="b"/>
              <a:pathLst>
                <a:path w="315" h="268" extrusionOk="0">
                  <a:moveTo>
                    <a:pt x="1" y="140"/>
                  </a:moveTo>
                  <a:cubicBezTo>
                    <a:pt x="59" y="24"/>
                    <a:pt x="163" y="0"/>
                    <a:pt x="268" y="47"/>
                  </a:cubicBezTo>
                  <a:cubicBezTo>
                    <a:pt x="291" y="59"/>
                    <a:pt x="314" y="105"/>
                    <a:pt x="314" y="151"/>
                  </a:cubicBezTo>
                  <a:cubicBezTo>
                    <a:pt x="314" y="163"/>
                    <a:pt x="279" y="209"/>
                    <a:pt x="268" y="221"/>
                  </a:cubicBezTo>
                  <a:cubicBezTo>
                    <a:pt x="163" y="267"/>
                    <a:pt x="59" y="244"/>
                    <a:pt x="1" y="140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25"/>
            <p:cNvSpPr/>
            <p:nvPr/>
          </p:nvSpPr>
          <p:spPr>
            <a:xfrm>
              <a:off x="1256250" y="3784325"/>
              <a:ext cx="4375" cy="5850"/>
            </a:xfrm>
            <a:custGeom>
              <a:avLst/>
              <a:gdLst/>
              <a:ahLst/>
              <a:cxnLst/>
              <a:rect l="l" t="t" r="r" b="b"/>
              <a:pathLst>
                <a:path w="175" h="234" extrusionOk="0">
                  <a:moveTo>
                    <a:pt x="70" y="233"/>
                  </a:moveTo>
                  <a:cubicBezTo>
                    <a:pt x="35" y="175"/>
                    <a:pt x="12" y="140"/>
                    <a:pt x="0" y="94"/>
                  </a:cubicBezTo>
                  <a:cubicBezTo>
                    <a:pt x="0" y="47"/>
                    <a:pt x="58" y="1"/>
                    <a:pt x="93" y="24"/>
                  </a:cubicBezTo>
                  <a:cubicBezTo>
                    <a:pt x="151" y="36"/>
                    <a:pt x="174" y="94"/>
                    <a:pt x="151" y="140"/>
                  </a:cubicBezTo>
                  <a:cubicBezTo>
                    <a:pt x="140" y="163"/>
                    <a:pt x="105" y="198"/>
                    <a:pt x="70" y="233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35" name="Google Shape;1435;p25"/>
          <p:cNvGrpSpPr/>
          <p:nvPr/>
        </p:nvGrpSpPr>
        <p:grpSpPr>
          <a:xfrm rot="-1415750" flipH="1">
            <a:off x="430215" y="501184"/>
            <a:ext cx="602211" cy="1005088"/>
            <a:chOff x="1980950" y="3649100"/>
            <a:chExt cx="146600" cy="244675"/>
          </a:xfrm>
        </p:grpSpPr>
        <p:sp>
          <p:nvSpPr>
            <p:cNvPr id="1436" name="Google Shape;1436;p25"/>
            <p:cNvSpPr/>
            <p:nvPr/>
          </p:nvSpPr>
          <p:spPr>
            <a:xfrm>
              <a:off x="1983850" y="3650250"/>
              <a:ext cx="66500" cy="233650"/>
            </a:xfrm>
            <a:custGeom>
              <a:avLst/>
              <a:gdLst/>
              <a:ahLst/>
              <a:cxnLst/>
              <a:rect l="l" t="t" r="r" b="b"/>
              <a:pathLst>
                <a:path w="2660" h="9346" extrusionOk="0">
                  <a:moveTo>
                    <a:pt x="500" y="9346"/>
                  </a:moveTo>
                  <a:lnTo>
                    <a:pt x="2659" y="4493"/>
                  </a:lnTo>
                  <a:lnTo>
                    <a:pt x="2473" y="1208"/>
                  </a:lnTo>
                  <a:cubicBezTo>
                    <a:pt x="2473" y="1208"/>
                    <a:pt x="1928" y="987"/>
                    <a:pt x="2021" y="0"/>
                  </a:cubicBezTo>
                  <a:lnTo>
                    <a:pt x="1777" y="128"/>
                  </a:lnTo>
                  <a:cubicBezTo>
                    <a:pt x="1754" y="465"/>
                    <a:pt x="1742" y="778"/>
                    <a:pt x="1730" y="1127"/>
                  </a:cubicBezTo>
                  <a:cubicBezTo>
                    <a:pt x="1846" y="1161"/>
                    <a:pt x="1986" y="1185"/>
                    <a:pt x="2102" y="1219"/>
                  </a:cubicBezTo>
                  <a:cubicBezTo>
                    <a:pt x="2090" y="1452"/>
                    <a:pt x="2032" y="1707"/>
                    <a:pt x="2079" y="1939"/>
                  </a:cubicBezTo>
                  <a:cubicBezTo>
                    <a:pt x="2160" y="2462"/>
                    <a:pt x="2021" y="3019"/>
                    <a:pt x="2044" y="3541"/>
                  </a:cubicBezTo>
                  <a:cubicBezTo>
                    <a:pt x="2079" y="3855"/>
                    <a:pt x="2125" y="4203"/>
                    <a:pt x="2148" y="4540"/>
                  </a:cubicBezTo>
                  <a:cubicBezTo>
                    <a:pt x="2044" y="4725"/>
                    <a:pt x="1893" y="4934"/>
                    <a:pt x="1777" y="5120"/>
                  </a:cubicBezTo>
                  <a:cubicBezTo>
                    <a:pt x="1510" y="5561"/>
                    <a:pt x="1150" y="5968"/>
                    <a:pt x="941" y="6432"/>
                  </a:cubicBezTo>
                  <a:cubicBezTo>
                    <a:pt x="744" y="6873"/>
                    <a:pt x="105" y="8661"/>
                    <a:pt x="1" y="9044"/>
                  </a:cubicBezTo>
                  <a:cubicBezTo>
                    <a:pt x="221" y="9160"/>
                    <a:pt x="500" y="9346"/>
                    <a:pt x="500" y="934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25"/>
            <p:cNvSpPr/>
            <p:nvPr/>
          </p:nvSpPr>
          <p:spPr>
            <a:xfrm>
              <a:off x="2005050" y="3840050"/>
              <a:ext cx="97525" cy="27900"/>
            </a:xfrm>
            <a:custGeom>
              <a:avLst/>
              <a:gdLst/>
              <a:ahLst/>
              <a:cxnLst/>
              <a:rect l="l" t="t" r="r" b="b"/>
              <a:pathLst>
                <a:path w="3901" h="1116" extrusionOk="0">
                  <a:moveTo>
                    <a:pt x="3402" y="1"/>
                  </a:moveTo>
                  <a:cubicBezTo>
                    <a:pt x="3669" y="291"/>
                    <a:pt x="3715" y="651"/>
                    <a:pt x="3901" y="930"/>
                  </a:cubicBezTo>
                  <a:cubicBezTo>
                    <a:pt x="3785" y="1081"/>
                    <a:pt x="3645" y="1104"/>
                    <a:pt x="3518" y="1104"/>
                  </a:cubicBezTo>
                  <a:lnTo>
                    <a:pt x="2334" y="1104"/>
                  </a:lnTo>
                  <a:cubicBezTo>
                    <a:pt x="2090" y="1104"/>
                    <a:pt x="1823" y="1115"/>
                    <a:pt x="1579" y="1023"/>
                  </a:cubicBezTo>
                  <a:cubicBezTo>
                    <a:pt x="1428" y="988"/>
                    <a:pt x="1266" y="1011"/>
                    <a:pt x="1115" y="1011"/>
                  </a:cubicBezTo>
                  <a:cubicBezTo>
                    <a:pt x="987" y="1011"/>
                    <a:pt x="848" y="1011"/>
                    <a:pt x="720" y="953"/>
                  </a:cubicBezTo>
                  <a:cubicBezTo>
                    <a:pt x="639" y="930"/>
                    <a:pt x="546" y="930"/>
                    <a:pt x="441" y="906"/>
                  </a:cubicBezTo>
                  <a:lnTo>
                    <a:pt x="12" y="906"/>
                  </a:lnTo>
                  <a:cubicBezTo>
                    <a:pt x="12" y="872"/>
                    <a:pt x="0" y="825"/>
                    <a:pt x="12" y="814"/>
                  </a:cubicBezTo>
                  <a:cubicBezTo>
                    <a:pt x="151" y="593"/>
                    <a:pt x="290" y="361"/>
                    <a:pt x="441" y="152"/>
                  </a:cubicBezTo>
                  <a:cubicBezTo>
                    <a:pt x="523" y="59"/>
                    <a:pt x="615" y="1"/>
                    <a:pt x="755" y="1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25"/>
            <p:cNvSpPr/>
            <p:nvPr/>
          </p:nvSpPr>
          <p:spPr>
            <a:xfrm>
              <a:off x="1980950" y="3649100"/>
              <a:ext cx="146600" cy="244675"/>
            </a:xfrm>
            <a:custGeom>
              <a:avLst/>
              <a:gdLst/>
              <a:ahLst/>
              <a:cxnLst/>
              <a:rect l="l" t="t" r="r" b="b"/>
              <a:pathLst>
                <a:path w="5864" h="9787" extrusionOk="0">
                  <a:moveTo>
                    <a:pt x="3936" y="1405"/>
                  </a:moveTo>
                  <a:cubicBezTo>
                    <a:pt x="3936" y="1451"/>
                    <a:pt x="3924" y="1486"/>
                    <a:pt x="3924" y="1509"/>
                  </a:cubicBezTo>
                  <a:cubicBezTo>
                    <a:pt x="3890" y="2252"/>
                    <a:pt x="3866" y="2972"/>
                    <a:pt x="3936" y="3715"/>
                  </a:cubicBezTo>
                  <a:cubicBezTo>
                    <a:pt x="3936" y="3808"/>
                    <a:pt x="3948" y="3878"/>
                    <a:pt x="3936" y="3959"/>
                  </a:cubicBezTo>
                  <a:cubicBezTo>
                    <a:pt x="3901" y="4330"/>
                    <a:pt x="4041" y="4655"/>
                    <a:pt x="4133" y="5004"/>
                  </a:cubicBezTo>
                  <a:cubicBezTo>
                    <a:pt x="4157" y="5062"/>
                    <a:pt x="4180" y="5120"/>
                    <a:pt x="4226" y="5166"/>
                  </a:cubicBezTo>
                  <a:cubicBezTo>
                    <a:pt x="4308" y="5271"/>
                    <a:pt x="4389" y="5387"/>
                    <a:pt x="4389" y="5526"/>
                  </a:cubicBezTo>
                  <a:cubicBezTo>
                    <a:pt x="4389" y="5572"/>
                    <a:pt x="4424" y="5619"/>
                    <a:pt x="4458" y="5665"/>
                  </a:cubicBezTo>
                  <a:cubicBezTo>
                    <a:pt x="4679" y="6014"/>
                    <a:pt x="4865" y="6362"/>
                    <a:pt x="5004" y="6745"/>
                  </a:cubicBezTo>
                  <a:cubicBezTo>
                    <a:pt x="5027" y="6803"/>
                    <a:pt x="5062" y="6861"/>
                    <a:pt x="5085" y="6908"/>
                  </a:cubicBezTo>
                  <a:cubicBezTo>
                    <a:pt x="5178" y="7093"/>
                    <a:pt x="5271" y="7291"/>
                    <a:pt x="5329" y="7500"/>
                  </a:cubicBezTo>
                  <a:cubicBezTo>
                    <a:pt x="5352" y="7604"/>
                    <a:pt x="5434" y="7674"/>
                    <a:pt x="5468" y="7767"/>
                  </a:cubicBezTo>
                  <a:cubicBezTo>
                    <a:pt x="5503" y="7813"/>
                    <a:pt x="5527" y="7848"/>
                    <a:pt x="5550" y="7894"/>
                  </a:cubicBezTo>
                  <a:cubicBezTo>
                    <a:pt x="5619" y="8068"/>
                    <a:pt x="5689" y="8231"/>
                    <a:pt x="5759" y="8405"/>
                  </a:cubicBezTo>
                  <a:cubicBezTo>
                    <a:pt x="5840" y="8533"/>
                    <a:pt x="5863" y="8661"/>
                    <a:pt x="5817" y="8811"/>
                  </a:cubicBezTo>
                  <a:cubicBezTo>
                    <a:pt x="5794" y="8916"/>
                    <a:pt x="5794" y="9032"/>
                    <a:pt x="5794" y="9148"/>
                  </a:cubicBezTo>
                  <a:cubicBezTo>
                    <a:pt x="5805" y="9299"/>
                    <a:pt x="5735" y="9415"/>
                    <a:pt x="5608" y="9508"/>
                  </a:cubicBezTo>
                  <a:cubicBezTo>
                    <a:pt x="5445" y="9612"/>
                    <a:pt x="5294" y="9694"/>
                    <a:pt x="5109" y="9729"/>
                  </a:cubicBezTo>
                  <a:cubicBezTo>
                    <a:pt x="4888" y="9752"/>
                    <a:pt x="4691" y="9787"/>
                    <a:pt x="4470" y="9787"/>
                  </a:cubicBezTo>
                  <a:cubicBezTo>
                    <a:pt x="4075" y="9787"/>
                    <a:pt x="3669" y="9787"/>
                    <a:pt x="3286" y="9763"/>
                  </a:cubicBezTo>
                  <a:cubicBezTo>
                    <a:pt x="3089" y="9763"/>
                    <a:pt x="2891" y="9740"/>
                    <a:pt x="2705" y="9729"/>
                  </a:cubicBezTo>
                  <a:cubicBezTo>
                    <a:pt x="2613" y="9705"/>
                    <a:pt x="2508" y="9705"/>
                    <a:pt x="2427" y="9705"/>
                  </a:cubicBezTo>
                  <a:cubicBezTo>
                    <a:pt x="2160" y="9705"/>
                    <a:pt x="1916" y="9705"/>
                    <a:pt x="1661" y="9729"/>
                  </a:cubicBezTo>
                  <a:cubicBezTo>
                    <a:pt x="1498" y="9729"/>
                    <a:pt x="1324" y="9740"/>
                    <a:pt x="1173" y="9671"/>
                  </a:cubicBezTo>
                  <a:cubicBezTo>
                    <a:pt x="1150" y="9647"/>
                    <a:pt x="1115" y="9647"/>
                    <a:pt x="1092" y="9647"/>
                  </a:cubicBezTo>
                  <a:cubicBezTo>
                    <a:pt x="825" y="9671"/>
                    <a:pt x="593" y="9554"/>
                    <a:pt x="349" y="9473"/>
                  </a:cubicBezTo>
                  <a:cubicBezTo>
                    <a:pt x="128" y="9404"/>
                    <a:pt x="12" y="9229"/>
                    <a:pt x="1" y="8997"/>
                  </a:cubicBezTo>
                  <a:cubicBezTo>
                    <a:pt x="1" y="8835"/>
                    <a:pt x="12" y="8684"/>
                    <a:pt x="70" y="8521"/>
                  </a:cubicBezTo>
                  <a:cubicBezTo>
                    <a:pt x="175" y="8277"/>
                    <a:pt x="268" y="8022"/>
                    <a:pt x="384" y="7778"/>
                  </a:cubicBezTo>
                  <a:cubicBezTo>
                    <a:pt x="535" y="7430"/>
                    <a:pt x="685" y="7082"/>
                    <a:pt x="860" y="6768"/>
                  </a:cubicBezTo>
                  <a:cubicBezTo>
                    <a:pt x="941" y="6594"/>
                    <a:pt x="1034" y="6420"/>
                    <a:pt x="1115" y="6257"/>
                  </a:cubicBezTo>
                  <a:cubicBezTo>
                    <a:pt x="1138" y="6223"/>
                    <a:pt x="1161" y="6199"/>
                    <a:pt x="1196" y="6153"/>
                  </a:cubicBezTo>
                  <a:cubicBezTo>
                    <a:pt x="1254" y="6083"/>
                    <a:pt x="1336" y="6014"/>
                    <a:pt x="1382" y="5921"/>
                  </a:cubicBezTo>
                  <a:cubicBezTo>
                    <a:pt x="1579" y="5584"/>
                    <a:pt x="1788" y="5236"/>
                    <a:pt x="1986" y="4888"/>
                  </a:cubicBezTo>
                  <a:cubicBezTo>
                    <a:pt x="2044" y="4783"/>
                    <a:pt x="2102" y="4702"/>
                    <a:pt x="2067" y="4574"/>
                  </a:cubicBezTo>
                  <a:cubicBezTo>
                    <a:pt x="2044" y="4539"/>
                    <a:pt x="2067" y="4481"/>
                    <a:pt x="2067" y="4458"/>
                  </a:cubicBezTo>
                  <a:cubicBezTo>
                    <a:pt x="2160" y="4063"/>
                    <a:pt x="2125" y="3669"/>
                    <a:pt x="2102" y="3262"/>
                  </a:cubicBezTo>
                  <a:cubicBezTo>
                    <a:pt x="2090" y="2844"/>
                    <a:pt x="2032" y="2426"/>
                    <a:pt x="2125" y="2020"/>
                  </a:cubicBezTo>
                  <a:cubicBezTo>
                    <a:pt x="2137" y="1974"/>
                    <a:pt x="2125" y="1927"/>
                    <a:pt x="2125" y="1904"/>
                  </a:cubicBezTo>
                  <a:cubicBezTo>
                    <a:pt x="2102" y="1753"/>
                    <a:pt x="2079" y="1625"/>
                    <a:pt x="2044" y="1451"/>
                  </a:cubicBezTo>
                  <a:cubicBezTo>
                    <a:pt x="1962" y="1393"/>
                    <a:pt x="1858" y="1324"/>
                    <a:pt x="1742" y="1254"/>
                  </a:cubicBezTo>
                  <a:cubicBezTo>
                    <a:pt x="1730" y="940"/>
                    <a:pt x="1730" y="639"/>
                    <a:pt x="1742" y="337"/>
                  </a:cubicBezTo>
                  <a:cubicBezTo>
                    <a:pt x="1754" y="174"/>
                    <a:pt x="1951" y="12"/>
                    <a:pt x="2090" y="12"/>
                  </a:cubicBezTo>
                  <a:cubicBezTo>
                    <a:pt x="2276" y="12"/>
                    <a:pt x="2473" y="0"/>
                    <a:pt x="2671" y="0"/>
                  </a:cubicBezTo>
                  <a:lnTo>
                    <a:pt x="3228" y="0"/>
                  </a:lnTo>
                  <a:lnTo>
                    <a:pt x="3808" y="0"/>
                  </a:lnTo>
                  <a:lnTo>
                    <a:pt x="4017" y="0"/>
                  </a:lnTo>
                  <a:cubicBezTo>
                    <a:pt x="4122" y="12"/>
                    <a:pt x="4180" y="58"/>
                    <a:pt x="4180" y="163"/>
                  </a:cubicBezTo>
                  <a:lnTo>
                    <a:pt x="4180" y="1173"/>
                  </a:lnTo>
                  <a:cubicBezTo>
                    <a:pt x="4180" y="1219"/>
                    <a:pt x="4157" y="1277"/>
                    <a:pt x="4122" y="1300"/>
                  </a:cubicBezTo>
                  <a:cubicBezTo>
                    <a:pt x="4064" y="1300"/>
                    <a:pt x="3994" y="1347"/>
                    <a:pt x="3936" y="1405"/>
                  </a:cubicBezTo>
                  <a:close/>
                  <a:moveTo>
                    <a:pt x="2473" y="4470"/>
                  </a:moveTo>
                  <a:cubicBezTo>
                    <a:pt x="2322" y="4690"/>
                    <a:pt x="2195" y="4911"/>
                    <a:pt x="2125" y="5166"/>
                  </a:cubicBezTo>
                  <a:cubicBezTo>
                    <a:pt x="2125" y="5201"/>
                    <a:pt x="2090" y="5224"/>
                    <a:pt x="2079" y="5259"/>
                  </a:cubicBezTo>
                  <a:cubicBezTo>
                    <a:pt x="1951" y="5503"/>
                    <a:pt x="1812" y="5735"/>
                    <a:pt x="1672" y="5979"/>
                  </a:cubicBezTo>
                  <a:cubicBezTo>
                    <a:pt x="1603" y="6095"/>
                    <a:pt x="1545" y="6211"/>
                    <a:pt x="1463" y="6315"/>
                  </a:cubicBezTo>
                  <a:cubicBezTo>
                    <a:pt x="1394" y="6432"/>
                    <a:pt x="1289" y="6548"/>
                    <a:pt x="1231" y="6675"/>
                  </a:cubicBezTo>
                  <a:cubicBezTo>
                    <a:pt x="1150" y="6908"/>
                    <a:pt x="999" y="7116"/>
                    <a:pt x="918" y="7325"/>
                  </a:cubicBezTo>
                  <a:cubicBezTo>
                    <a:pt x="790" y="7639"/>
                    <a:pt x="651" y="7952"/>
                    <a:pt x="535" y="8254"/>
                  </a:cubicBezTo>
                  <a:cubicBezTo>
                    <a:pt x="477" y="8405"/>
                    <a:pt x="418" y="8568"/>
                    <a:pt x="360" y="8707"/>
                  </a:cubicBezTo>
                  <a:cubicBezTo>
                    <a:pt x="291" y="8869"/>
                    <a:pt x="326" y="9055"/>
                    <a:pt x="535" y="9125"/>
                  </a:cubicBezTo>
                  <a:cubicBezTo>
                    <a:pt x="616" y="9160"/>
                    <a:pt x="697" y="9171"/>
                    <a:pt x="755" y="9229"/>
                  </a:cubicBezTo>
                  <a:cubicBezTo>
                    <a:pt x="906" y="9345"/>
                    <a:pt x="1069" y="9345"/>
                    <a:pt x="1243" y="9345"/>
                  </a:cubicBezTo>
                  <a:lnTo>
                    <a:pt x="1777" y="9345"/>
                  </a:lnTo>
                  <a:cubicBezTo>
                    <a:pt x="2079" y="9345"/>
                    <a:pt x="2380" y="9357"/>
                    <a:pt x="2682" y="9462"/>
                  </a:cubicBezTo>
                  <a:cubicBezTo>
                    <a:pt x="2775" y="9496"/>
                    <a:pt x="2856" y="9496"/>
                    <a:pt x="2961" y="9496"/>
                  </a:cubicBezTo>
                  <a:cubicBezTo>
                    <a:pt x="3495" y="9473"/>
                    <a:pt x="4052" y="9462"/>
                    <a:pt x="4586" y="9462"/>
                  </a:cubicBezTo>
                  <a:cubicBezTo>
                    <a:pt x="4830" y="9462"/>
                    <a:pt x="5027" y="9299"/>
                    <a:pt x="5271" y="9311"/>
                  </a:cubicBezTo>
                  <a:cubicBezTo>
                    <a:pt x="5306" y="9311"/>
                    <a:pt x="5376" y="9287"/>
                    <a:pt x="5410" y="9253"/>
                  </a:cubicBezTo>
                  <a:cubicBezTo>
                    <a:pt x="5457" y="9229"/>
                    <a:pt x="5503" y="9206"/>
                    <a:pt x="5527" y="9183"/>
                  </a:cubicBezTo>
                  <a:cubicBezTo>
                    <a:pt x="5585" y="8881"/>
                    <a:pt x="5538" y="8626"/>
                    <a:pt x="5399" y="8370"/>
                  </a:cubicBezTo>
                  <a:cubicBezTo>
                    <a:pt x="5283" y="8173"/>
                    <a:pt x="5225" y="7941"/>
                    <a:pt x="5097" y="7755"/>
                  </a:cubicBezTo>
                  <a:cubicBezTo>
                    <a:pt x="5062" y="7709"/>
                    <a:pt x="5039" y="7639"/>
                    <a:pt x="5016" y="7569"/>
                  </a:cubicBezTo>
                  <a:cubicBezTo>
                    <a:pt x="4900" y="7175"/>
                    <a:pt x="4714" y="6791"/>
                    <a:pt x="4540" y="6408"/>
                  </a:cubicBezTo>
                  <a:cubicBezTo>
                    <a:pt x="4377" y="6060"/>
                    <a:pt x="4191" y="5747"/>
                    <a:pt x="4017" y="5410"/>
                  </a:cubicBezTo>
                  <a:cubicBezTo>
                    <a:pt x="3913" y="5224"/>
                    <a:pt x="3832" y="5038"/>
                    <a:pt x="3646" y="4922"/>
                  </a:cubicBezTo>
                  <a:cubicBezTo>
                    <a:pt x="3623" y="4354"/>
                    <a:pt x="3657" y="3796"/>
                    <a:pt x="3611" y="3251"/>
                  </a:cubicBezTo>
                  <a:cubicBezTo>
                    <a:pt x="3588" y="2891"/>
                    <a:pt x="3611" y="2508"/>
                    <a:pt x="3623" y="2148"/>
                  </a:cubicBezTo>
                  <a:lnTo>
                    <a:pt x="3623" y="1788"/>
                  </a:lnTo>
                  <a:cubicBezTo>
                    <a:pt x="3623" y="1649"/>
                    <a:pt x="3646" y="1521"/>
                    <a:pt x="3657" y="1393"/>
                  </a:cubicBezTo>
                  <a:cubicBezTo>
                    <a:pt x="3425" y="1463"/>
                    <a:pt x="3205" y="1451"/>
                    <a:pt x="2972" y="1393"/>
                  </a:cubicBezTo>
                  <a:cubicBezTo>
                    <a:pt x="2787" y="1347"/>
                    <a:pt x="2601" y="1358"/>
                    <a:pt x="2392" y="1393"/>
                  </a:cubicBezTo>
                  <a:cubicBezTo>
                    <a:pt x="2404" y="1532"/>
                    <a:pt x="2427" y="1672"/>
                    <a:pt x="2427" y="1788"/>
                  </a:cubicBezTo>
                  <a:cubicBezTo>
                    <a:pt x="2438" y="2519"/>
                    <a:pt x="2438" y="3251"/>
                    <a:pt x="2450" y="3994"/>
                  </a:cubicBezTo>
                  <a:cubicBezTo>
                    <a:pt x="2427" y="4156"/>
                    <a:pt x="2450" y="4295"/>
                    <a:pt x="2473" y="4470"/>
                  </a:cubicBezTo>
                  <a:close/>
                  <a:moveTo>
                    <a:pt x="3843" y="987"/>
                  </a:moveTo>
                  <a:cubicBezTo>
                    <a:pt x="3843" y="743"/>
                    <a:pt x="3878" y="499"/>
                    <a:pt x="3832" y="267"/>
                  </a:cubicBezTo>
                  <a:cubicBezTo>
                    <a:pt x="3274" y="151"/>
                    <a:pt x="2740" y="209"/>
                    <a:pt x="2206" y="186"/>
                  </a:cubicBezTo>
                  <a:cubicBezTo>
                    <a:pt x="2079" y="186"/>
                    <a:pt x="1986" y="290"/>
                    <a:pt x="1974" y="441"/>
                  </a:cubicBezTo>
                  <a:cubicBezTo>
                    <a:pt x="1962" y="627"/>
                    <a:pt x="1986" y="801"/>
                    <a:pt x="2032" y="987"/>
                  </a:cubicBezTo>
                  <a:cubicBezTo>
                    <a:pt x="2044" y="1056"/>
                    <a:pt x="2102" y="1103"/>
                    <a:pt x="2171" y="1115"/>
                  </a:cubicBezTo>
                  <a:lnTo>
                    <a:pt x="2334" y="1115"/>
                  </a:lnTo>
                  <a:cubicBezTo>
                    <a:pt x="2543" y="1115"/>
                    <a:pt x="2740" y="1115"/>
                    <a:pt x="2949" y="1149"/>
                  </a:cubicBezTo>
                  <a:cubicBezTo>
                    <a:pt x="3123" y="1173"/>
                    <a:pt x="3298" y="1161"/>
                    <a:pt x="3472" y="1149"/>
                  </a:cubicBezTo>
                  <a:cubicBezTo>
                    <a:pt x="3599" y="1149"/>
                    <a:pt x="3727" y="1115"/>
                    <a:pt x="3843" y="987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1439;p25"/>
            <p:cNvSpPr/>
            <p:nvPr/>
          </p:nvSpPr>
          <p:spPr>
            <a:xfrm>
              <a:off x="1996325" y="3833375"/>
              <a:ext cx="112650" cy="40675"/>
            </a:xfrm>
            <a:custGeom>
              <a:avLst/>
              <a:gdLst/>
              <a:ahLst/>
              <a:cxnLst/>
              <a:rect l="l" t="t" r="r" b="b"/>
              <a:pathLst>
                <a:path w="4506" h="1627" extrusionOk="0">
                  <a:moveTo>
                    <a:pt x="2450" y="1"/>
                  </a:moveTo>
                  <a:lnTo>
                    <a:pt x="3797" y="1"/>
                  </a:lnTo>
                  <a:cubicBezTo>
                    <a:pt x="3948" y="1"/>
                    <a:pt x="4041" y="47"/>
                    <a:pt x="4099" y="187"/>
                  </a:cubicBezTo>
                  <a:cubicBezTo>
                    <a:pt x="4215" y="465"/>
                    <a:pt x="4354" y="732"/>
                    <a:pt x="4470" y="999"/>
                  </a:cubicBezTo>
                  <a:cubicBezTo>
                    <a:pt x="4505" y="1104"/>
                    <a:pt x="4494" y="1220"/>
                    <a:pt x="4482" y="1336"/>
                  </a:cubicBezTo>
                  <a:cubicBezTo>
                    <a:pt x="4470" y="1394"/>
                    <a:pt x="4412" y="1464"/>
                    <a:pt x="4366" y="1498"/>
                  </a:cubicBezTo>
                  <a:cubicBezTo>
                    <a:pt x="4250" y="1568"/>
                    <a:pt x="4134" y="1626"/>
                    <a:pt x="4006" y="1626"/>
                  </a:cubicBezTo>
                  <a:lnTo>
                    <a:pt x="2183" y="1626"/>
                  </a:lnTo>
                  <a:cubicBezTo>
                    <a:pt x="2149" y="1626"/>
                    <a:pt x="2102" y="1626"/>
                    <a:pt x="2067" y="1615"/>
                  </a:cubicBezTo>
                  <a:cubicBezTo>
                    <a:pt x="1882" y="1522"/>
                    <a:pt x="1661" y="1545"/>
                    <a:pt x="1464" y="1545"/>
                  </a:cubicBezTo>
                  <a:cubicBezTo>
                    <a:pt x="1301" y="1545"/>
                    <a:pt x="1139" y="1545"/>
                    <a:pt x="988" y="1487"/>
                  </a:cubicBezTo>
                  <a:cubicBezTo>
                    <a:pt x="895" y="1452"/>
                    <a:pt x="779" y="1464"/>
                    <a:pt x="674" y="1464"/>
                  </a:cubicBezTo>
                  <a:lnTo>
                    <a:pt x="187" y="1464"/>
                  </a:lnTo>
                  <a:cubicBezTo>
                    <a:pt x="70" y="1464"/>
                    <a:pt x="24" y="1394"/>
                    <a:pt x="12" y="1290"/>
                  </a:cubicBezTo>
                  <a:cubicBezTo>
                    <a:pt x="1" y="1162"/>
                    <a:pt x="12" y="1034"/>
                    <a:pt x="117" y="930"/>
                  </a:cubicBezTo>
                  <a:cubicBezTo>
                    <a:pt x="210" y="825"/>
                    <a:pt x="314" y="709"/>
                    <a:pt x="372" y="547"/>
                  </a:cubicBezTo>
                  <a:cubicBezTo>
                    <a:pt x="419" y="430"/>
                    <a:pt x="500" y="349"/>
                    <a:pt x="581" y="256"/>
                  </a:cubicBezTo>
                  <a:cubicBezTo>
                    <a:pt x="605" y="233"/>
                    <a:pt x="651" y="221"/>
                    <a:pt x="674" y="198"/>
                  </a:cubicBezTo>
                  <a:cubicBezTo>
                    <a:pt x="721" y="187"/>
                    <a:pt x="779" y="187"/>
                    <a:pt x="790" y="163"/>
                  </a:cubicBezTo>
                  <a:cubicBezTo>
                    <a:pt x="872" y="1"/>
                    <a:pt x="1011" y="13"/>
                    <a:pt x="1139" y="13"/>
                  </a:cubicBezTo>
                  <a:cubicBezTo>
                    <a:pt x="1568" y="13"/>
                    <a:pt x="1998" y="13"/>
                    <a:pt x="2450" y="1"/>
                  </a:cubicBezTo>
                  <a:cubicBezTo>
                    <a:pt x="2450" y="13"/>
                    <a:pt x="2450" y="1"/>
                    <a:pt x="2450" y="1"/>
                  </a:cubicBezTo>
                  <a:close/>
                  <a:moveTo>
                    <a:pt x="3751" y="268"/>
                  </a:moveTo>
                  <a:lnTo>
                    <a:pt x="1115" y="268"/>
                  </a:lnTo>
                  <a:cubicBezTo>
                    <a:pt x="988" y="268"/>
                    <a:pt x="872" y="338"/>
                    <a:pt x="813" y="419"/>
                  </a:cubicBezTo>
                  <a:cubicBezTo>
                    <a:pt x="651" y="628"/>
                    <a:pt x="523" y="860"/>
                    <a:pt x="372" y="1081"/>
                  </a:cubicBezTo>
                  <a:cubicBezTo>
                    <a:pt x="361" y="1092"/>
                    <a:pt x="372" y="1139"/>
                    <a:pt x="372" y="1173"/>
                  </a:cubicBezTo>
                  <a:lnTo>
                    <a:pt x="813" y="1173"/>
                  </a:lnTo>
                  <a:cubicBezTo>
                    <a:pt x="895" y="1173"/>
                    <a:pt x="999" y="1197"/>
                    <a:pt x="1080" y="1220"/>
                  </a:cubicBezTo>
                  <a:cubicBezTo>
                    <a:pt x="1208" y="1266"/>
                    <a:pt x="1347" y="1278"/>
                    <a:pt x="1475" y="1278"/>
                  </a:cubicBezTo>
                  <a:cubicBezTo>
                    <a:pt x="1638" y="1278"/>
                    <a:pt x="1789" y="1255"/>
                    <a:pt x="1940" y="1290"/>
                  </a:cubicBezTo>
                  <a:cubicBezTo>
                    <a:pt x="2183" y="1382"/>
                    <a:pt x="2450" y="1348"/>
                    <a:pt x="2694" y="1371"/>
                  </a:cubicBezTo>
                  <a:lnTo>
                    <a:pt x="3878" y="1371"/>
                  </a:lnTo>
                  <a:cubicBezTo>
                    <a:pt x="4029" y="1371"/>
                    <a:pt x="4145" y="1336"/>
                    <a:pt x="4261" y="1197"/>
                  </a:cubicBezTo>
                  <a:cubicBezTo>
                    <a:pt x="4064" y="918"/>
                    <a:pt x="4018" y="558"/>
                    <a:pt x="3751" y="268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40;p25"/>
            <p:cNvSpPr/>
            <p:nvPr/>
          </p:nvSpPr>
          <p:spPr>
            <a:xfrm>
              <a:off x="2056125" y="3778250"/>
              <a:ext cx="11350" cy="9025"/>
            </a:xfrm>
            <a:custGeom>
              <a:avLst/>
              <a:gdLst/>
              <a:ahLst/>
              <a:cxnLst/>
              <a:rect l="l" t="t" r="r" b="b"/>
              <a:pathLst>
                <a:path w="454" h="361" extrusionOk="0">
                  <a:moveTo>
                    <a:pt x="453" y="360"/>
                  </a:moveTo>
                  <a:cubicBezTo>
                    <a:pt x="279" y="348"/>
                    <a:pt x="163" y="279"/>
                    <a:pt x="47" y="221"/>
                  </a:cubicBezTo>
                  <a:cubicBezTo>
                    <a:pt x="12" y="209"/>
                    <a:pt x="0" y="151"/>
                    <a:pt x="12" y="116"/>
                  </a:cubicBezTo>
                  <a:cubicBezTo>
                    <a:pt x="24" y="47"/>
                    <a:pt x="105" y="12"/>
                    <a:pt x="198" y="0"/>
                  </a:cubicBezTo>
                  <a:cubicBezTo>
                    <a:pt x="279" y="0"/>
                    <a:pt x="349" y="12"/>
                    <a:pt x="395" y="93"/>
                  </a:cubicBezTo>
                  <a:cubicBezTo>
                    <a:pt x="407" y="105"/>
                    <a:pt x="407" y="128"/>
                    <a:pt x="407" y="151"/>
                  </a:cubicBezTo>
                  <a:cubicBezTo>
                    <a:pt x="407" y="209"/>
                    <a:pt x="418" y="267"/>
                    <a:pt x="453" y="360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25"/>
            <p:cNvSpPr/>
            <p:nvPr/>
          </p:nvSpPr>
          <p:spPr>
            <a:xfrm>
              <a:off x="2060175" y="3793625"/>
              <a:ext cx="10475" cy="6700"/>
            </a:xfrm>
            <a:custGeom>
              <a:avLst/>
              <a:gdLst/>
              <a:ahLst/>
              <a:cxnLst/>
              <a:rect l="l" t="t" r="r" b="b"/>
              <a:pathLst>
                <a:path w="419" h="268" extrusionOk="0">
                  <a:moveTo>
                    <a:pt x="372" y="0"/>
                  </a:moveTo>
                  <a:cubicBezTo>
                    <a:pt x="384" y="93"/>
                    <a:pt x="407" y="151"/>
                    <a:pt x="419" y="209"/>
                  </a:cubicBezTo>
                  <a:cubicBezTo>
                    <a:pt x="303" y="267"/>
                    <a:pt x="198" y="267"/>
                    <a:pt x="82" y="233"/>
                  </a:cubicBezTo>
                  <a:cubicBezTo>
                    <a:pt x="36" y="209"/>
                    <a:pt x="1" y="151"/>
                    <a:pt x="12" y="117"/>
                  </a:cubicBezTo>
                  <a:cubicBezTo>
                    <a:pt x="12" y="70"/>
                    <a:pt x="59" y="12"/>
                    <a:pt x="94" y="12"/>
                  </a:cubicBezTo>
                  <a:cubicBezTo>
                    <a:pt x="175" y="0"/>
                    <a:pt x="268" y="0"/>
                    <a:pt x="372" y="0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25"/>
            <p:cNvSpPr/>
            <p:nvPr/>
          </p:nvSpPr>
          <p:spPr>
            <a:xfrm>
              <a:off x="2057275" y="3744000"/>
              <a:ext cx="9325" cy="9600"/>
            </a:xfrm>
            <a:custGeom>
              <a:avLst/>
              <a:gdLst/>
              <a:ahLst/>
              <a:cxnLst/>
              <a:rect l="l" t="t" r="r" b="b"/>
              <a:pathLst>
                <a:path w="373" h="384" extrusionOk="0">
                  <a:moveTo>
                    <a:pt x="245" y="383"/>
                  </a:moveTo>
                  <a:cubicBezTo>
                    <a:pt x="175" y="325"/>
                    <a:pt x="94" y="267"/>
                    <a:pt x="59" y="209"/>
                  </a:cubicBezTo>
                  <a:cubicBezTo>
                    <a:pt x="1" y="151"/>
                    <a:pt x="24" y="70"/>
                    <a:pt x="94" y="35"/>
                  </a:cubicBezTo>
                  <a:cubicBezTo>
                    <a:pt x="187" y="0"/>
                    <a:pt x="256" y="0"/>
                    <a:pt x="314" y="82"/>
                  </a:cubicBezTo>
                  <a:cubicBezTo>
                    <a:pt x="372" y="140"/>
                    <a:pt x="361" y="209"/>
                    <a:pt x="314" y="279"/>
                  </a:cubicBezTo>
                  <a:cubicBezTo>
                    <a:pt x="303" y="325"/>
                    <a:pt x="291" y="337"/>
                    <a:pt x="245" y="383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25"/>
            <p:cNvSpPr/>
            <p:nvPr/>
          </p:nvSpPr>
          <p:spPr>
            <a:xfrm>
              <a:off x="2056125" y="3717575"/>
              <a:ext cx="11625" cy="5825"/>
            </a:xfrm>
            <a:custGeom>
              <a:avLst/>
              <a:gdLst/>
              <a:ahLst/>
              <a:cxnLst/>
              <a:rect l="l" t="t" r="r" b="b"/>
              <a:pathLst>
                <a:path w="465" h="233" extrusionOk="0">
                  <a:moveTo>
                    <a:pt x="256" y="233"/>
                  </a:moveTo>
                  <a:cubicBezTo>
                    <a:pt x="93" y="233"/>
                    <a:pt x="0" y="175"/>
                    <a:pt x="12" y="117"/>
                  </a:cubicBezTo>
                  <a:cubicBezTo>
                    <a:pt x="58" y="1"/>
                    <a:pt x="163" y="12"/>
                    <a:pt x="244" y="12"/>
                  </a:cubicBezTo>
                  <a:cubicBezTo>
                    <a:pt x="372" y="1"/>
                    <a:pt x="465" y="59"/>
                    <a:pt x="453" y="129"/>
                  </a:cubicBezTo>
                  <a:cubicBezTo>
                    <a:pt x="453" y="210"/>
                    <a:pt x="372" y="233"/>
                    <a:pt x="256" y="233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444;p25"/>
            <p:cNvSpPr/>
            <p:nvPr/>
          </p:nvSpPr>
          <p:spPr>
            <a:xfrm>
              <a:off x="2056125" y="3703075"/>
              <a:ext cx="9025" cy="5825"/>
            </a:xfrm>
            <a:custGeom>
              <a:avLst/>
              <a:gdLst/>
              <a:ahLst/>
              <a:cxnLst/>
              <a:rect l="l" t="t" r="r" b="b"/>
              <a:pathLst>
                <a:path w="361" h="233" extrusionOk="0">
                  <a:moveTo>
                    <a:pt x="186" y="233"/>
                  </a:moveTo>
                  <a:cubicBezTo>
                    <a:pt x="140" y="221"/>
                    <a:pt x="93" y="221"/>
                    <a:pt x="58" y="198"/>
                  </a:cubicBezTo>
                  <a:cubicBezTo>
                    <a:pt x="24" y="175"/>
                    <a:pt x="0" y="140"/>
                    <a:pt x="0" y="105"/>
                  </a:cubicBezTo>
                  <a:cubicBezTo>
                    <a:pt x="0" y="70"/>
                    <a:pt x="47" y="35"/>
                    <a:pt x="70" y="12"/>
                  </a:cubicBezTo>
                  <a:cubicBezTo>
                    <a:pt x="140" y="0"/>
                    <a:pt x="221" y="0"/>
                    <a:pt x="279" y="12"/>
                  </a:cubicBezTo>
                  <a:cubicBezTo>
                    <a:pt x="302" y="35"/>
                    <a:pt x="360" y="70"/>
                    <a:pt x="360" y="116"/>
                  </a:cubicBezTo>
                  <a:cubicBezTo>
                    <a:pt x="360" y="163"/>
                    <a:pt x="314" y="198"/>
                    <a:pt x="291" y="221"/>
                  </a:cubicBezTo>
                  <a:cubicBezTo>
                    <a:pt x="256" y="233"/>
                    <a:pt x="233" y="233"/>
                    <a:pt x="186" y="233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1445;p25"/>
            <p:cNvSpPr/>
            <p:nvPr/>
          </p:nvSpPr>
          <p:spPr>
            <a:xfrm>
              <a:off x="2057275" y="3732100"/>
              <a:ext cx="8150" cy="6400"/>
            </a:xfrm>
            <a:custGeom>
              <a:avLst/>
              <a:gdLst/>
              <a:ahLst/>
              <a:cxnLst/>
              <a:rect l="l" t="t" r="r" b="b"/>
              <a:pathLst>
                <a:path w="326" h="256" extrusionOk="0">
                  <a:moveTo>
                    <a:pt x="152" y="256"/>
                  </a:moveTo>
                  <a:cubicBezTo>
                    <a:pt x="140" y="256"/>
                    <a:pt x="94" y="232"/>
                    <a:pt x="70" y="209"/>
                  </a:cubicBezTo>
                  <a:cubicBezTo>
                    <a:pt x="1" y="163"/>
                    <a:pt x="12" y="58"/>
                    <a:pt x="82" y="35"/>
                  </a:cubicBezTo>
                  <a:cubicBezTo>
                    <a:pt x="117" y="12"/>
                    <a:pt x="152" y="0"/>
                    <a:pt x="198" y="0"/>
                  </a:cubicBezTo>
                  <a:cubicBezTo>
                    <a:pt x="268" y="0"/>
                    <a:pt x="314" y="47"/>
                    <a:pt x="314" y="116"/>
                  </a:cubicBezTo>
                  <a:cubicBezTo>
                    <a:pt x="326" y="198"/>
                    <a:pt x="256" y="256"/>
                    <a:pt x="152" y="256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446;p25"/>
            <p:cNvSpPr/>
            <p:nvPr/>
          </p:nvSpPr>
          <p:spPr>
            <a:xfrm>
              <a:off x="2060775" y="3804075"/>
              <a:ext cx="7550" cy="6125"/>
            </a:xfrm>
            <a:custGeom>
              <a:avLst/>
              <a:gdLst/>
              <a:ahLst/>
              <a:cxnLst/>
              <a:rect l="l" t="t" r="r" b="b"/>
              <a:pathLst>
                <a:path w="302" h="245" extrusionOk="0">
                  <a:moveTo>
                    <a:pt x="174" y="244"/>
                  </a:moveTo>
                  <a:cubicBezTo>
                    <a:pt x="58" y="233"/>
                    <a:pt x="0" y="186"/>
                    <a:pt x="0" y="116"/>
                  </a:cubicBezTo>
                  <a:cubicBezTo>
                    <a:pt x="0" y="47"/>
                    <a:pt x="70" y="0"/>
                    <a:pt x="163" y="12"/>
                  </a:cubicBezTo>
                  <a:cubicBezTo>
                    <a:pt x="232" y="12"/>
                    <a:pt x="302" y="82"/>
                    <a:pt x="279" y="140"/>
                  </a:cubicBezTo>
                  <a:cubicBezTo>
                    <a:pt x="244" y="198"/>
                    <a:pt x="186" y="233"/>
                    <a:pt x="174" y="244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447;p25"/>
            <p:cNvSpPr/>
            <p:nvPr/>
          </p:nvSpPr>
          <p:spPr>
            <a:xfrm>
              <a:off x="2058150" y="3762575"/>
              <a:ext cx="5550" cy="6700"/>
            </a:xfrm>
            <a:custGeom>
              <a:avLst/>
              <a:gdLst/>
              <a:ahLst/>
              <a:cxnLst/>
              <a:rect l="l" t="t" r="r" b="b"/>
              <a:pathLst>
                <a:path w="222" h="268" extrusionOk="0">
                  <a:moveTo>
                    <a:pt x="105" y="267"/>
                  </a:moveTo>
                  <a:cubicBezTo>
                    <a:pt x="82" y="221"/>
                    <a:pt x="35" y="174"/>
                    <a:pt x="12" y="140"/>
                  </a:cubicBezTo>
                  <a:cubicBezTo>
                    <a:pt x="1" y="82"/>
                    <a:pt x="35" y="35"/>
                    <a:pt x="93" y="23"/>
                  </a:cubicBezTo>
                  <a:cubicBezTo>
                    <a:pt x="152" y="0"/>
                    <a:pt x="221" y="35"/>
                    <a:pt x="221" y="93"/>
                  </a:cubicBezTo>
                  <a:cubicBezTo>
                    <a:pt x="221" y="163"/>
                    <a:pt x="198" y="221"/>
                    <a:pt x="105" y="267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448;p25"/>
            <p:cNvSpPr/>
            <p:nvPr/>
          </p:nvSpPr>
          <p:spPr>
            <a:xfrm>
              <a:off x="2065125" y="3819450"/>
              <a:ext cx="6100" cy="5250"/>
            </a:xfrm>
            <a:custGeom>
              <a:avLst/>
              <a:gdLst/>
              <a:ahLst/>
              <a:cxnLst/>
              <a:rect l="l" t="t" r="r" b="b"/>
              <a:pathLst>
                <a:path w="244" h="210" extrusionOk="0">
                  <a:moveTo>
                    <a:pt x="244" y="82"/>
                  </a:moveTo>
                  <a:cubicBezTo>
                    <a:pt x="232" y="163"/>
                    <a:pt x="163" y="210"/>
                    <a:pt x="93" y="198"/>
                  </a:cubicBezTo>
                  <a:cubicBezTo>
                    <a:pt x="35" y="175"/>
                    <a:pt x="0" y="140"/>
                    <a:pt x="12" y="94"/>
                  </a:cubicBezTo>
                  <a:cubicBezTo>
                    <a:pt x="47" y="24"/>
                    <a:pt x="105" y="1"/>
                    <a:pt x="163" y="24"/>
                  </a:cubicBezTo>
                  <a:cubicBezTo>
                    <a:pt x="186" y="12"/>
                    <a:pt x="221" y="47"/>
                    <a:pt x="244" y="82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49" name="Google Shape;1449;p25"/>
          <p:cNvGrpSpPr/>
          <p:nvPr/>
        </p:nvGrpSpPr>
        <p:grpSpPr>
          <a:xfrm rot="-897778" flipH="1">
            <a:off x="825036" y="1701916"/>
            <a:ext cx="540259" cy="223794"/>
            <a:chOff x="2333000" y="3750375"/>
            <a:chExt cx="157050" cy="65050"/>
          </a:xfrm>
        </p:grpSpPr>
        <p:sp>
          <p:nvSpPr>
            <p:cNvPr id="1450" name="Google Shape;1450;p25"/>
            <p:cNvSpPr/>
            <p:nvPr/>
          </p:nvSpPr>
          <p:spPr>
            <a:xfrm>
              <a:off x="2337650" y="3767800"/>
              <a:ext cx="81875" cy="45300"/>
            </a:xfrm>
            <a:custGeom>
              <a:avLst/>
              <a:gdLst/>
              <a:ahLst/>
              <a:cxnLst/>
              <a:rect l="l" t="t" r="r" b="b"/>
              <a:pathLst>
                <a:path w="3275" h="1812" extrusionOk="0">
                  <a:moveTo>
                    <a:pt x="1509" y="1231"/>
                  </a:moveTo>
                  <a:cubicBezTo>
                    <a:pt x="1266" y="1242"/>
                    <a:pt x="999" y="1242"/>
                    <a:pt x="778" y="1126"/>
                  </a:cubicBezTo>
                  <a:cubicBezTo>
                    <a:pt x="581" y="1022"/>
                    <a:pt x="430" y="836"/>
                    <a:pt x="395" y="627"/>
                  </a:cubicBezTo>
                  <a:cubicBezTo>
                    <a:pt x="349" y="407"/>
                    <a:pt x="407" y="174"/>
                    <a:pt x="546" y="0"/>
                  </a:cubicBezTo>
                  <a:cubicBezTo>
                    <a:pt x="407" y="116"/>
                    <a:pt x="151" y="186"/>
                    <a:pt x="0" y="302"/>
                  </a:cubicBezTo>
                  <a:cubicBezTo>
                    <a:pt x="0" y="650"/>
                    <a:pt x="140" y="987"/>
                    <a:pt x="291" y="1300"/>
                  </a:cubicBezTo>
                  <a:cubicBezTo>
                    <a:pt x="372" y="1475"/>
                    <a:pt x="534" y="1614"/>
                    <a:pt x="708" y="1684"/>
                  </a:cubicBezTo>
                  <a:cubicBezTo>
                    <a:pt x="883" y="1753"/>
                    <a:pt x="1092" y="1765"/>
                    <a:pt x="1277" y="1788"/>
                  </a:cubicBezTo>
                  <a:cubicBezTo>
                    <a:pt x="1893" y="1811"/>
                    <a:pt x="2601" y="1695"/>
                    <a:pt x="3216" y="1614"/>
                  </a:cubicBezTo>
                  <a:cubicBezTo>
                    <a:pt x="3251" y="1451"/>
                    <a:pt x="3251" y="1242"/>
                    <a:pt x="3274" y="1091"/>
                  </a:cubicBezTo>
                  <a:cubicBezTo>
                    <a:pt x="2694" y="1161"/>
                    <a:pt x="2102" y="1208"/>
                    <a:pt x="1509" y="123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25"/>
            <p:cNvSpPr/>
            <p:nvPr/>
          </p:nvSpPr>
          <p:spPr>
            <a:xfrm>
              <a:off x="2420950" y="3757625"/>
              <a:ext cx="60975" cy="47050"/>
            </a:xfrm>
            <a:custGeom>
              <a:avLst/>
              <a:gdLst/>
              <a:ahLst/>
              <a:cxnLst/>
              <a:rect l="l" t="t" r="r" b="b"/>
              <a:pathLst>
                <a:path w="2439" h="1882" extrusionOk="0">
                  <a:moveTo>
                    <a:pt x="0" y="24"/>
                  </a:moveTo>
                  <a:cubicBezTo>
                    <a:pt x="441" y="24"/>
                    <a:pt x="871" y="1"/>
                    <a:pt x="1300" y="47"/>
                  </a:cubicBezTo>
                  <a:cubicBezTo>
                    <a:pt x="1567" y="59"/>
                    <a:pt x="1846" y="140"/>
                    <a:pt x="2113" y="256"/>
                  </a:cubicBezTo>
                  <a:cubicBezTo>
                    <a:pt x="2183" y="291"/>
                    <a:pt x="2241" y="349"/>
                    <a:pt x="2287" y="419"/>
                  </a:cubicBezTo>
                  <a:cubicBezTo>
                    <a:pt x="2322" y="512"/>
                    <a:pt x="2368" y="581"/>
                    <a:pt x="2403" y="663"/>
                  </a:cubicBezTo>
                  <a:cubicBezTo>
                    <a:pt x="2426" y="721"/>
                    <a:pt x="2438" y="814"/>
                    <a:pt x="2426" y="872"/>
                  </a:cubicBezTo>
                  <a:cubicBezTo>
                    <a:pt x="2415" y="999"/>
                    <a:pt x="2368" y="1127"/>
                    <a:pt x="2322" y="1243"/>
                  </a:cubicBezTo>
                  <a:cubicBezTo>
                    <a:pt x="2287" y="1359"/>
                    <a:pt x="2241" y="1475"/>
                    <a:pt x="2125" y="1533"/>
                  </a:cubicBezTo>
                  <a:cubicBezTo>
                    <a:pt x="2020" y="1591"/>
                    <a:pt x="1939" y="1673"/>
                    <a:pt x="1788" y="1626"/>
                  </a:cubicBezTo>
                  <a:cubicBezTo>
                    <a:pt x="1649" y="1591"/>
                    <a:pt x="1486" y="1615"/>
                    <a:pt x="1335" y="1696"/>
                  </a:cubicBezTo>
                  <a:cubicBezTo>
                    <a:pt x="1300" y="1731"/>
                    <a:pt x="1219" y="1742"/>
                    <a:pt x="1161" y="1754"/>
                  </a:cubicBezTo>
                  <a:cubicBezTo>
                    <a:pt x="871" y="1754"/>
                    <a:pt x="615" y="1870"/>
                    <a:pt x="325" y="1858"/>
                  </a:cubicBezTo>
                  <a:cubicBezTo>
                    <a:pt x="256" y="1858"/>
                    <a:pt x="163" y="1870"/>
                    <a:pt x="93" y="1882"/>
                  </a:cubicBezTo>
                  <a:cubicBezTo>
                    <a:pt x="47" y="1789"/>
                    <a:pt x="81" y="1707"/>
                    <a:pt x="116" y="1638"/>
                  </a:cubicBezTo>
                  <a:cubicBezTo>
                    <a:pt x="232" y="1475"/>
                    <a:pt x="232" y="1301"/>
                    <a:pt x="232" y="1115"/>
                  </a:cubicBezTo>
                  <a:cubicBezTo>
                    <a:pt x="232" y="605"/>
                    <a:pt x="232" y="605"/>
                    <a:pt x="23" y="117"/>
                  </a:cubicBezTo>
                  <a:cubicBezTo>
                    <a:pt x="12" y="105"/>
                    <a:pt x="12" y="71"/>
                    <a:pt x="0" y="24"/>
                  </a:cubicBezTo>
                  <a:close/>
                  <a:moveTo>
                    <a:pt x="1951" y="488"/>
                  </a:moveTo>
                  <a:cubicBezTo>
                    <a:pt x="1858" y="361"/>
                    <a:pt x="1788" y="291"/>
                    <a:pt x="1672" y="291"/>
                  </a:cubicBezTo>
                  <a:cubicBezTo>
                    <a:pt x="1382" y="291"/>
                    <a:pt x="1091" y="303"/>
                    <a:pt x="801" y="314"/>
                  </a:cubicBezTo>
                  <a:cubicBezTo>
                    <a:pt x="778" y="314"/>
                    <a:pt x="720" y="338"/>
                    <a:pt x="732" y="419"/>
                  </a:cubicBezTo>
                  <a:cubicBezTo>
                    <a:pt x="755" y="430"/>
                    <a:pt x="801" y="454"/>
                    <a:pt x="848" y="465"/>
                  </a:cubicBezTo>
                  <a:cubicBezTo>
                    <a:pt x="987" y="477"/>
                    <a:pt x="1126" y="477"/>
                    <a:pt x="1266" y="477"/>
                  </a:cubicBezTo>
                  <a:cubicBezTo>
                    <a:pt x="1440" y="477"/>
                    <a:pt x="1625" y="465"/>
                    <a:pt x="1800" y="535"/>
                  </a:cubicBezTo>
                  <a:cubicBezTo>
                    <a:pt x="1846" y="535"/>
                    <a:pt x="1892" y="512"/>
                    <a:pt x="1951" y="488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25"/>
            <p:cNvSpPr/>
            <p:nvPr/>
          </p:nvSpPr>
          <p:spPr>
            <a:xfrm>
              <a:off x="2333000" y="3750375"/>
              <a:ext cx="157050" cy="65050"/>
            </a:xfrm>
            <a:custGeom>
              <a:avLst/>
              <a:gdLst/>
              <a:ahLst/>
              <a:cxnLst/>
              <a:rect l="l" t="t" r="r" b="b"/>
              <a:pathLst>
                <a:path w="6282" h="2602" extrusionOk="0">
                  <a:moveTo>
                    <a:pt x="3774" y="12"/>
                  </a:moveTo>
                  <a:cubicBezTo>
                    <a:pt x="4017" y="12"/>
                    <a:pt x="4261" y="24"/>
                    <a:pt x="4505" y="12"/>
                  </a:cubicBezTo>
                  <a:cubicBezTo>
                    <a:pt x="4842" y="1"/>
                    <a:pt x="5167" y="59"/>
                    <a:pt x="5469" y="152"/>
                  </a:cubicBezTo>
                  <a:cubicBezTo>
                    <a:pt x="5492" y="175"/>
                    <a:pt x="5527" y="186"/>
                    <a:pt x="5550" y="186"/>
                  </a:cubicBezTo>
                  <a:cubicBezTo>
                    <a:pt x="5817" y="198"/>
                    <a:pt x="5956" y="361"/>
                    <a:pt x="6072" y="570"/>
                  </a:cubicBezTo>
                  <a:cubicBezTo>
                    <a:pt x="6177" y="720"/>
                    <a:pt x="6281" y="895"/>
                    <a:pt x="6246" y="1104"/>
                  </a:cubicBezTo>
                  <a:cubicBezTo>
                    <a:pt x="6235" y="1301"/>
                    <a:pt x="6177" y="1498"/>
                    <a:pt x="6119" y="1696"/>
                  </a:cubicBezTo>
                  <a:cubicBezTo>
                    <a:pt x="6061" y="1881"/>
                    <a:pt x="5898" y="2021"/>
                    <a:pt x="5747" y="2114"/>
                  </a:cubicBezTo>
                  <a:cubicBezTo>
                    <a:pt x="5701" y="2148"/>
                    <a:pt x="5631" y="2160"/>
                    <a:pt x="5585" y="2206"/>
                  </a:cubicBezTo>
                  <a:cubicBezTo>
                    <a:pt x="5515" y="2276"/>
                    <a:pt x="5422" y="2288"/>
                    <a:pt x="5318" y="2264"/>
                  </a:cubicBezTo>
                  <a:cubicBezTo>
                    <a:pt x="5225" y="2218"/>
                    <a:pt x="5120" y="2253"/>
                    <a:pt x="5016" y="2264"/>
                  </a:cubicBezTo>
                  <a:cubicBezTo>
                    <a:pt x="4842" y="2288"/>
                    <a:pt x="4679" y="2346"/>
                    <a:pt x="4505" y="2381"/>
                  </a:cubicBezTo>
                  <a:cubicBezTo>
                    <a:pt x="4412" y="2392"/>
                    <a:pt x="4296" y="2404"/>
                    <a:pt x="4180" y="2404"/>
                  </a:cubicBezTo>
                  <a:cubicBezTo>
                    <a:pt x="4017" y="2404"/>
                    <a:pt x="3866" y="2404"/>
                    <a:pt x="3727" y="2450"/>
                  </a:cubicBezTo>
                  <a:cubicBezTo>
                    <a:pt x="3553" y="2497"/>
                    <a:pt x="3367" y="2508"/>
                    <a:pt x="3170" y="2508"/>
                  </a:cubicBezTo>
                  <a:cubicBezTo>
                    <a:pt x="3054" y="2508"/>
                    <a:pt x="2926" y="2508"/>
                    <a:pt x="2810" y="2555"/>
                  </a:cubicBezTo>
                  <a:cubicBezTo>
                    <a:pt x="2740" y="2578"/>
                    <a:pt x="2647" y="2578"/>
                    <a:pt x="2566" y="2578"/>
                  </a:cubicBezTo>
                  <a:cubicBezTo>
                    <a:pt x="2171" y="2578"/>
                    <a:pt x="1765" y="2601"/>
                    <a:pt x="1370" y="2578"/>
                  </a:cubicBezTo>
                  <a:cubicBezTo>
                    <a:pt x="1022" y="2578"/>
                    <a:pt x="720" y="2462"/>
                    <a:pt x="430" y="2276"/>
                  </a:cubicBezTo>
                  <a:cubicBezTo>
                    <a:pt x="360" y="2230"/>
                    <a:pt x="302" y="2172"/>
                    <a:pt x="256" y="2102"/>
                  </a:cubicBezTo>
                  <a:cubicBezTo>
                    <a:pt x="117" y="1847"/>
                    <a:pt x="1" y="1568"/>
                    <a:pt x="35" y="1266"/>
                  </a:cubicBezTo>
                  <a:cubicBezTo>
                    <a:pt x="59" y="1162"/>
                    <a:pt x="93" y="1045"/>
                    <a:pt x="151" y="953"/>
                  </a:cubicBezTo>
                  <a:cubicBezTo>
                    <a:pt x="291" y="767"/>
                    <a:pt x="442" y="593"/>
                    <a:pt x="662" y="477"/>
                  </a:cubicBezTo>
                  <a:cubicBezTo>
                    <a:pt x="778" y="419"/>
                    <a:pt x="906" y="372"/>
                    <a:pt x="1022" y="303"/>
                  </a:cubicBezTo>
                  <a:cubicBezTo>
                    <a:pt x="1161" y="210"/>
                    <a:pt x="1301" y="175"/>
                    <a:pt x="1463" y="186"/>
                  </a:cubicBezTo>
                  <a:lnTo>
                    <a:pt x="1521" y="186"/>
                  </a:lnTo>
                  <a:cubicBezTo>
                    <a:pt x="1754" y="105"/>
                    <a:pt x="1986" y="105"/>
                    <a:pt x="2218" y="117"/>
                  </a:cubicBezTo>
                  <a:cubicBezTo>
                    <a:pt x="2241" y="117"/>
                    <a:pt x="2276" y="117"/>
                    <a:pt x="2299" y="105"/>
                  </a:cubicBezTo>
                  <a:cubicBezTo>
                    <a:pt x="2473" y="1"/>
                    <a:pt x="2659" y="24"/>
                    <a:pt x="2845" y="24"/>
                  </a:cubicBezTo>
                  <a:cubicBezTo>
                    <a:pt x="3147" y="12"/>
                    <a:pt x="3460" y="12"/>
                    <a:pt x="3774" y="12"/>
                  </a:cubicBezTo>
                  <a:close/>
                  <a:moveTo>
                    <a:pt x="3263" y="2218"/>
                  </a:moveTo>
                  <a:cubicBezTo>
                    <a:pt x="3321" y="2055"/>
                    <a:pt x="3379" y="1916"/>
                    <a:pt x="3437" y="1788"/>
                  </a:cubicBezTo>
                  <a:cubicBezTo>
                    <a:pt x="3541" y="1568"/>
                    <a:pt x="3541" y="1162"/>
                    <a:pt x="3448" y="918"/>
                  </a:cubicBezTo>
                  <a:cubicBezTo>
                    <a:pt x="3402" y="813"/>
                    <a:pt x="3390" y="697"/>
                    <a:pt x="3321" y="604"/>
                  </a:cubicBezTo>
                  <a:cubicBezTo>
                    <a:pt x="3135" y="361"/>
                    <a:pt x="2856" y="244"/>
                    <a:pt x="2566" y="337"/>
                  </a:cubicBezTo>
                  <a:cubicBezTo>
                    <a:pt x="2357" y="395"/>
                    <a:pt x="2160" y="395"/>
                    <a:pt x="1951" y="407"/>
                  </a:cubicBezTo>
                  <a:cubicBezTo>
                    <a:pt x="1916" y="407"/>
                    <a:pt x="1846" y="407"/>
                    <a:pt x="1812" y="419"/>
                  </a:cubicBezTo>
                  <a:cubicBezTo>
                    <a:pt x="1649" y="488"/>
                    <a:pt x="1487" y="465"/>
                    <a:pt x="1336" y="511"/>
                  </a:cubicBezTo>
                  <a:cubicBezTo>
                    <a:pt x="1173" y="546"/>
                    <a:pt x="1022" y="686"/>
                    <a:pt x="871" y="720"/>
                  </a:cubicBezTo>
                  <a:cubicBezTo>
                    <a:pt x="709" y="767"/>
                    <a:pt x="604" y="871"/>
                    <a:pt x="500" y="987"/>
                  </a:cubicBezTo>
                  <a:cubicBezTo>
                    <a:pt x="384" y="1104"/>
                    <a:pt x="302" y="1243"/>
                    <a:pt x="326" y="1417"/>
                  </a:cubicBezTo>
                  <a:cubicBezTo>
                    <a:pt x="360" y="1626"/>
                    <a:pt x="418" y="1847"/>
                    <a:pt x="546" y="2021"/>
                  </a:cubicBezTo>
                  <a:cubicBezTo>
                    <a:pt x="558" y="2032"/>
                    <a:pt x="581" y="2044"/>
                    <a:pt x="593" y="2044"/>
                  </a:cubicBezTo>
                  <a:cubicBezTo>
                    <a:pt x="836" y="2206"/>
                    <a:pt x="1115" y="2276"/>
                    <a:pt x="1405" y="2288"/>
                  </a:cubicBezTo>
                  <a:cubicBezTo>
                    <a:pt x="1777" y="2323"/>
                    <a:pt x="2160" y="2311"/>
                    <a:pt x="2531" y="2311"/>
                  </a:cubicBezTo>
                  <a:cubicBezTo>
                    <a:pt x="2578" y="2311"/>
                    <a:pt x="2624" y="2311"/>
                    <a:pt x="2647" y="2288"/>
                  </a:cubicBezTo>
                  <a:cubicBezTo>
                    <a:pt x="2856" y="2218"/>
                    <a:pt x="3042" y="2218"/>
                    <a:pt x="3263" y="2218"/>
                  </a:cubicBezTo>
                  <a:close/>
                  <a:moveTo>
                    <a:pt x="3518" y="314"/>
                  </a:moveTo>
                  <a:cubicBezTo>
                    <a:pt x="3541" y="361"/>
                    <a:pt x="3541" y="395"/>
                    <a:pt x="3553" y="419"/>
                  </a:cubicBezTo>
                  <a:cubicBezTo>
                    <a:pt x="3774" y="895"/>
                    <a:pt x="3774" y="895"/>
                    <a:pt x="3774" y="1417"/>
                  </a:cubicBezTo>
                  <a:cubicBezTo>
                    <a:pt x="3774" y="1614"/>
                    <a:pt x="3750" y="1788"/>
                    <a:pt x="3657" y="1939"/>
                  </a:cubicBezTo>
                  <a:cubicBezTo>
                    <a:pt x="3611" y="2021"/>
                    <a:pt x="3565" y="2090"/>
                    <a:pt x="3623" y="2195"/>
                  </a:cubicBezTo>
                  <a:cubicBezTo>
                    <a:pt x="3692" y="2172"/>
                    <a:pt x="3785" y="2160"/>
                    <a:pt x="3855" y="2160"/>
                  </a:cubicBezTo>
                  <a:cubicBezTo>
                    <a:pt x="4145" y="2172"/>
                    <a:pt x="4412" y="2055"/>
                    <a:pt x="4702" y="2055"/>
                  </a:cubicBezTo>
                  <a:cubicBezTo>
                    <a:pt x="4760" y="2055"/>
                    <a:pt x="4830" y="2044"/>
                    <a:pt x="4876" y="1997"/>
                  </a:cubicBezTo>
                  <a:cubicBezTo>
                    <a:pt x="5016" y="1916"/>
                    <a:pt x="5178" y="1905"/>
                    <a:pt x="5318" y="1928"/>
                  </a:cubicBezTo>
                  <a:cubicBezTo>
                    <a:pt x="5469" y="1963"/>
                    <a:pt x="5550" y="1881"/>
                    <a:pt x="5654" y="1847"/>
                  </a:cubicBezTo>
                  <a:cubicBezTo>
                    <a:pt x="5782" y="1788"/>
                    <a:pt x="5817" y="1672"/>
                    <a:pt x="5863" y="1556"/>
                  </a:cubicBezTo>
                  <a:cubicBezTo>
                    <a:pt x="5898" y="1417"/>
                    <a:pt x="5933" y="1301"/>
                    <a:pt x="5956" y="1173"/>
                  </a:cubicBezTo>
                  <a:cubicBezTo>
                    <a:pt x="5979" y="1104"/>
                    <a:pt x="5956" y="1022"/>
                    <a:pt x="5933" y="976"/>
                  </a:cubicBezTo>
                  <a:cubicBezTo>
                    <a:pt x="5898" y="883"/>
                    <a:pt x="5840" y="813"/>
                    <a:pt x="5817" y="720"/>
                  </a:cubicBezTo>
                  <a:cubicBezTo>
                    <a:pt x="5782" y="639"/>
                    <a:pt x="5724" y="593"/>
                    <a:pt x="5643" y="558"/>
                  </a:cubicBezTo>
                  <a:cubicBezTo>
                    <a:pt x="5376" y="442"/>
                    <a:pt x="5109" y="361"/>
                    <a:pt x="4830" y="349"/>
                  </a:cubicBezTo>
                  <a:cubicBezTo>
                    <a:pt x="4389" y="291"/>
                    <a:pt x="3959" y="314"/>
                    <a:pt x="3518" y="314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453;p25"/>
            <p:cNvSpPr/>
            <p:nvPr/>
          </p:nvSpPr>
          <p:spPr>
            <a:xfrm>
              <a:off x="2361150" y="3766925"/>
              <a:ext cx="45600" cy="9025"/>
            </a:xfrm>
            <a:custGeom>
              <a:avLst/>
              <a:gdLst/>
              <a:ahLst/>
              <a:cxnLst/>
              <a:rect l="l" t="t" r="r" b="b"/>
              <a:pathLst>
                <a:path w="1824" h="361" extrusionOk="0">
                  <a:moveTo>
                    <a:pt x="1823" y="267"/>
                  </a:moveTo>
                  <a:cubicBezTo>
                    <a:pt x="1684" y="325"/>
                    <a:pt x="1580" y="314"/>
                    <a:pt x="1498" y="267"/>
                  </a:cubicBezTo>
                  <a:cubicBezTo>
                    <a:pt x="1266" y="140"/>
                    <a:pt x="1080" y="198"/>
                    <a:pt x="883" y="349"/>
                  </a:cubicBezTo>
                  <a:cubicBezTo>
                    <a:pt x="697" y="279"/>
                    <a:pt x="523" y="256"/>
                    <a:pt x="326" y="325"/>
                  </a:cubicBezTo>
                  <a:cubicBezTo>
                    <a:pt x="233" y="349"/>
                    <a:pt x="117" y="349"/>
                    <a:pt x="1" y="360"/>
                  </a:cubicBezTo>
                  <a:cubicBezTo>
                    <a:pt x="47" y="279"/>
                    <a:pt x="70" y="221"/>
                    <a:pt x="163" y="186"/>
                  </a:cubicBezTo>
                  <a:cubicBezTo>
                    <a:pt x="361" y="128"/>
                    <a:pt x="569" y="58"/>
                    <a:pt x="778" y="70"/>
                  </a:cubicBezTo>
                  <a:cubicBezTo>
                    <a:pt x="860" y="70"/>
                    <a:pt x="941" y="47"/>
                    <a:pt x="1011" y="35"/>
                  </a:cubicBezTo>
                  <a:cubicBezTo>
                    <a:pt x="1115" y="24"/>
                    <a:pt x="1220" y="0"/>
                    <a:pt x="1324" y="0"/>
                  </a:cubicBezTo>
                  <a:cubicBezTo>
                    <a:pt x="1359" y="0"/>
                    <a:pt x="1429" y="35"/>
                    <a:pt x="1452" y="58"/>
                  </a:cubicBezTo>
                  <a:cubicBezTo>
                    <a:pt x="1510" y="163"/>
                    <a:pt x="1591" y="186"/>
                    <a:pt x="1707" y="186"/>
                  </a:cubicBezTo>
                  <a:cubicBezTo>
                    <a:pt x="1730" y="209"/>
                    <a:pt x="1754" y="233"/>
                    <a:pt x="1823" y="267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25"/>
            <p:cNvSpPr/>
            <p:nvPr/>
          </p:nvSpPr>
          <p:spPr>
            <a:xfrm>
              <a:off x="2439225" y="3764600"/>
              <a:ext cx="30500" cy="6400"/>
            </a:xfrm>
            <a:custGeom>
              <a:avLst/>
              <a:gdLst/>
              <a:ahLst/>
              <a:cxnLst/>
              <a:rect l="l" t="t" r="r" b="b"/>
              <a:pathLst>
                <a:path w="1220" h="256" extrusionOk="0">
                  <a:moveTo>
                    <a:pt x="1220" y="209"/>
                  </a:moveTo>
                  <a:cubicBezTo>
                    <a:pt x="1161" y="233"/>
                    <a:pt x="1115" y="256"/>
                    <a:pt x="1092" y="244"/>
                  </a:cubicBezTo>
                  <a:cubicBezTo>
                    <a:pt x="918" y="175"/>
                    <a:pt x="720" y="198"/>
                    <a:pt x="546" y="186"/>
                  </a:cubicBezTo>
                  <a:cubicBezTo>
                    <a:pt x="407" y="186"/>
                    <a:pt x="256" y="186"/>
                    <a:pt x="128" y="175"/>
                  </a:cubicBezTo>
                  <a:cubicBezTo>
                    <a:pt x="82" y="175"/>
                    <a:pt x="47" y="140"/>
                    <a:pt x="12" y="128"/>
                  </a:cubicBezTo>
                  <a:cubicBezTo>
                    <a:pt x="1" y="59"/>
                    <a:pt x="47" y="24"/>
                    <a:pt x="82" y="24"/>
                  </a:cubicBezTo>
                  <a:cubicBezTo>
                    <a:pt x="372" y="12"/>
                    <a:pt x="662" y="1"/>
                    <a:pt x="952" y="1"/>
                  </a:cubicBezTo>
                  <a:cubicBezTo>
                    <a:pt x="1057" y="12"/>
                    <a:pt x="1127" y="82"/>
                    <a:pt x="1220" y="209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">
  <p:cSld name="BIG_NUMBER_1">
    <p:spTree>
      <p:nvGrpSpPr>
        <p:cNvPr id="1" name="Shape 1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56" name="Google Shape;1456;p26"/>
          <p:cNvGrpSpPr/>
          <p:nvPr/>
        </p:nvGrpSpPr>
        <p:grpSpPr>
          <a:xfrm rot="-3553717" flipH="1">
            <a:off x="7688754" y="3898355"/>
            <a:ext cx="1657053" cy="1186673"/>
            <a:chOff x="2656025" y="2684075"/>
            <a:chExt cx="464100" cy="332350"/>
          </a:xfrm>
        </p:grpSpPr>
        <p:sp>
          <p:nvSpPr>
            <p:cNvPr id="1457" name="Google Shape;1457;p26"/>
            <p:cNvSpPr/>
            <p:nvPr/>
          </p:nvSpPr>
          <p:spPr>
            <a:xfrm>
              <a:off x="2667050" y="2932225"/>
              <a:ext cx="22950" cy="34550"/>
            </a:xfrm>
            <a:custGeom>
              <a:avLst/>
              <a:gdLst/>
              <a:ahLst/>
              <a:cxnLst/>
              <a:rect l="l" t="t" r="r" b="b"/>
              <a:pathLst>
                <a:path w="918" h="1382" extrusionOk="0">
                  <a:moveTo>
                    <a:pt x="24" y="175"/>
                  </a:moveTo>
                  <a:cubicBezTo>
                    <a:pt x="128" y="581"/>
                    <a:pt x="233" y="987"/>
                    <a:pt x="337" y="1382"/>
                  </a:cubicBezTo>
                  <a:cubicBezTo>
                    <a:pt x="523" y="1335"/>
                    <a:pt x="721" y="1277"/>
                    <a:pt x="895" y="1231"/>
                  </a:cubicBezTo>
                  <a:cubicBezTo>
                    <a:pt x="895" y="1092"/>
                    <a:pt x="918" y="941"/>
                    <a:pt x="918" y="790"/>
                  </a:cubicBezTo>
                  <a:cubicBezTo>
                    <a:pt x="918" y="523"/>
                    <a:pt x="813" y="256"/>
                    <a:pt x="767" y="0"/>
                  </a:cubicBezTo>
                  <a:cubicBezTo>
                    <a:pt x="523" y="35"/>
                    <a:pt x="256" y="35"/>
                    <a:pt x="1" y="5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26"/>
            <p:cNvSpPr/>
            <p:nvPr/>
          </p:nvSpPr>
          <p:spPr>
            <a:xfrm>
              <a:off x="2658650" y="2881150"/>
              <a:ext cx="27875" cy="35125"/>
            </a:xfrm>
            <a:custGeom>
              <a:avLst/>
              <a:gdLst/>
              <a:ahLst/>
              <a:cxnLst/>
              <a:rect l="l" t="t" r="r" b="b"/>
              <a:pathLst>
                <a:path w="1115" h="1405" extrusionOk="0">
                  <a:moveTo>
                    <a:pt x="499" y="70"/>
                  </a:moveTo>
                  <a:cubicBezTo>
                    <a:pt x="302" y="244"/>
                    <a:pt x="174" y="453"/>
                    <a:pt x="93" y="697"/>
                  </a:cubicBezTo>
                  <a:cubicBezTo>
                    <a:pt x="12" y="882"/>
                    <a:pt x="0" y="1103"/>
                    <a:pt x="116" y="1242"/>
                  </a:cubicBezTo>
                  <a:cubicBezTo>
                    <a:pt x="244" y="1393"/>
                    <a:pt x="476" y="1405"/>
                    <a:pt x="650" y="1335"/>
                  </a:cubicBezTo>
                  <a:cubicBezTo>
                    <a:pt x="917" y="1219"/>
                    <a:pt x="1091" y="952"/>
                    <a:pt x="1103" y="685"/>
                  </a:cubicBezTo>
                  <a:cubicBezTo>
                    <a:pt x="1115" y="406"/>
                    <a:pt x="940" y="128"/>
                    <a:pt x="697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26"/>
            <p:cNvSpPr/>
            <p:nvPr/>
          </p:nvSpPr>
          <p:spPr>
            <a:xfrm>
              <a:off x="2683025" y="2713625"/>
              <a:ext cx="37750" cy="19525"/>
            </a:xfrm>
            <a:custGeom>
              <a:avLst/>
              <a:gdLst/>
              <a:ahLst/>
              <a:cxnLst/>
              <a:rect l="l" t="t" r="r" b="b"/>
              <a:pathLst>
                <a:path w="1510" h="781" extrusionOk="0">
                  <a:moveTo>
                    <a:pt x="993" y="0"/>
                  </a:moveTo>
                  <a:cubicBezTo>
                    <a:pt x="672" y="0"/>
                    <a:pt x="125" y="166"/>
                    <a:pt x="70" y="258"/>
                  </a:cubicBezTo>
                  <a:cubicBezTo>
                    <a:pt x="0" y="374"/>
                    <a:pt x="221" y="780"/>
                    <a:pt x="221" y="780"/>
                  </a:cubicBezTo>
                  <a:cubicBezTo>
                    <a:pt x="378" y="560"/>
                    <a:pt x="624" y="459"/>
                    <a:pt x="881" y="459"/>
                  </a:cubicBezTo>
                  <a:cubicBezTo>
                    <a:pt x="1098" y="459"/>
                    <a:pt x="1323" y="531"/>
                    <a:pt x="1510" y="664"/>
                  </a:cubicBezTo>
                  <a:cubicBezTo>
                    <a:pt x="1463" y="421"/>
                    <a:pt x="1393" y="154"/>
                    <a:pt x="1184" y="37"/>
                  </a:cubicBezTo>
                  <a:cubicBezTo>
                    <a:pt x="1144" y="11"/>
                    <a:pt x="1076" y="0"/>
                    <a:pt x="99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26"/>
            <p:cNvSpPr/>
            <p:nvPr/>
          </p:nvSpPr>
          <p:spPr>
            <a:xfrm>
              <a:off x="2667050" y="2740950"/>
              <a:ext cx="2650" cy="7000"/>
            </a:xfrm>
            <a:custGeom>
              <a:avLst/>
              <a:gdLst/>
              <a:ahLst/>
              <a:cxnLst/>
              <a:rect l="l" t="t" r="r" b="b"/>
              <a:pathLst>
                <a:path w="106" h="280" extrusionOk="0">
                  <a:moveTo>
                    <a:pt x="1" y="1"/>
                  </a:moveTo>
                  <a:cubicBezTo>
                    <a:pt x="12" y="105"/>
                    <a:pt x="47" y="198"/>
                    <a:pt x="105" y="280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26"/>
            <p:cNvSpPr/>
            <p:nvPr/>
          </p:nvSpPr>
          <p:spPr>
            <a:xfrm>
              <a:off x="2660100" y="2687000"/>
              <a:ext cx="85050" cy="53975"/>
            </a:xfrm>
            <a:custGeom>
              <a:avLst/>
              <a:gdLst/>
              <a:ahLst/>
              <a:cxnLst/>
              <a:rect l="l" t="t" r="r" b="b"/>
              <a:pathLst>
                <a:path w="3402" h="2159" extrusionOk="0">
                  <a:moveTo>
                    <a:pt x="1814" y="1"/>
                  </a:moveTo>
                  <a:cubicBezTo>
                    <a:pt x="1552" y="1"/>
                    <a:pt x="1286" y="62"/>
                    <a:pt x="1045" y="174"/>
                  </a:cubicBezTo>
                  <a:cubicBezTo>
                    <a:pt x="557" y="418"/>
                    <a:pt x="186" y="870"/>
                    <a:pt x="0" y="1381"/>
                  </a:cubicBezTo>
                  <a:lnTo>
                    <a:pt x="267" y="2159"/>
                  </a:lnTo>
                  <a:cubicBezTo>
                    <a:pt x="186" y="1753"/>
                    <a:pt x="337" y="1311"/>
                    <a:pt x="639" y="1021"/>
                  </a:cubicBezTo>
                  <a:cubicBezTo>
                    <a:pt x="916" y="769"/>
                    <a:pt x="1297" y="639"/>
                    <a:pt x="1675" y="639"/>
                  </a:cubicBezTo>
                  <a:cubicBezTo>
                    <a:pt x="1819" y="639"/>
                    <a:pt x="1964" y="658"/>
                    <a:pt x="2101" y="696"/>
                  </a:cubicBezTo>
                  <a:cubicBezTo>
                    <a:pt x="2612" y="847"/>
                    <a:pt x="3030" y="1172"/>
                    <a:pt x="3320" y="1613"/>
                  </a:cubicBezTo>
                  <a:cubicBezTo>
                    <a:pt x="3402" y="1091"/>
                    <a:pt x="3065" y="499"/>
                    <a:pt x="2612" y="220"/>
                  </a:cubicBezTo>
                  <a:cubicBezTo>
                    <a:pt x="2372" y="70"/>
                    <a:pt x="2095" y="1"/>
                    <a:pt x="18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462;p26"/>
            <p:cNvSpPr/>
            <p:nvPr/>
          </p:nvSpPr>
          <p:spPr>
            <a:xfrm>
              <a:off x="2747450" y="2731375"/>
              <a:ext cx="364850" cy="273150"/>
            </a:xfrm>
            <a:custGeom>
              <a:avLst/>
              <a:gdLst/>
              <a:ahLst/>
              <a:cxnLst/>
              <a:rect l="l" t="t" r="r" b="b"/>
              <a:pathLst>
                <a:path w="14594" h="10926" extrusionOk="0">
                  <a:moveTo>
                    <a:pt x="1649" y="10925"/>
                  </a:moveTo>
                  <a:cubicBezTo>
                    <a:pt x="1440" y="10739"/>
                    <a:pt x="1556" y="10472"/>
                    <a:pt x="1417" y="10287"/>
                  </a:cubicBezTo>
                  <a:cubicBezTo>
                    <a:pt x="1603" y="10229"/>
                    <a:pt x="1742" y="10136"/>
                    <a:pt x="1939" y="10159"/>
                  </a:cubicBezTo>
                  <a:cubicBezTo>
                    <a:pt x="2009" y="10159"/>
                    <a:pt x="2079" y="10124"/>
                    <a:pt x="2137" y="10112"/>
                  </a:cubicBezTo>
                  <a:cubicBezTo>
                    <a:pt x="2183" y="10101"/>
                    <a:pt x="2230" y="10066"/>
                    <a:pt x="2253" y="10078"/>
                  </a:cubicBezTo>
                  <a:cubicBezTo>
                    <a:pt x="2497" y="10124"/>
                    <a:pt x="2729" y="9996"/>
                    <a:pt x="2984" y="9996"/>
                  </a:cubicBezTo>
                  <a:cubicBezTo>
                    <a:pt x="3031" y="9996"/>
                    <a:pt x="3089" y="9961"/>
                    <a:pt x="3158" y="9938"/>
                  </a:cubicBezTo>
                  <a:cubicBezTo>
                    <a:pt x="3274" y="9880"/>
                    <a:pt x="3402" y="9845"/>
                    <a:pt x="3530" y="9822"/>
                  </a:cubicBezTo>
                  <a:cubicBezTo>
                    <a:pt x="3913" y="9694"/>
                    <a:pt x="4261" y="9520"/>
                    <a:pt x="4493" y="9149"/>
                  </a:cubicBezTo>
                  <a:cubicBezTo>
                    <a:pt x="4551" y="9068"/>
                    <a:pt x="4621" y="8998"/>
                    <a:pt x="4679" y="8917"/>
                  </a:cubicBezTo>
                  <a:cubicBezTo>
                    <a:pt x="4749" y="8835"/>
                    <a:pt x="4807" y="8743"/>
                    <a:pt x="4865" y="8650"/>
                  </a:cubicBezTo>
                  <a:cubicBezTo>
                    <a:pt x="4934" y="8487"/>
                    <a:pt x="5016" y="8325"/>
                    <a:pt x="5062" y="8162"/>
                  </a:cubicBezTo>
                  <a:cubicBezTo>
                    <a:pt x="5097" y="8104"/>
                    <a:pt x="5097" y="8023"/>
                    <a:pt x="5097" y="7953"/>
                  </a:cubicBezTo>
                  <a:lnTo>
                    <a:pt x="5097" y="7233"/>
                  </a:lnTo>
                  <a:cubicBezTo>
                    <a:pt x="5097" y="7140"/>
                    <a:pt x="5132" y="7036"/>
                    <a:pt x="5132" y="6931"/>
                  </a:cubicBezTo>
                  <a:cubicBezTo>
                    <a:pt x="5143" y="6746"/>
                    <a:pt x="5155" y="6537"/>
                    <a:pt x="5016" y="6386"/>
                  </a:cubicBezTo>
                  <a:cubicBezTo>
                    <a:pt x="4911" y="6281"/>
                    <a:pt x="4842" y="6154"/>
                    <a:pt x="4737" y="6061"/>
                  </a:cubicBezTo>
                  <a:cubicBezTo>
                    <a:pt x="4644" y="5991"/>
                    <a:pt x="4586" y="5887"/>
                    <a:pt x="4459" y="5921"/>
                  </a:cubicBezTo>
                  <a:cubicBezTo>
                    <a:pt x="4319" y="5840"/>
                    <a:pt x="4168" y="5771"/>
                    <a:pt x="4029" y="5689"/>
                  </a:cubicBezTo>
                  <a:cubicBezTo>
                    <a:pt x="3936" y="5631"/>
                    <a:pt x="3855" y="5585"/>
                    <a:pt x="3750" y="5550"/>
                  </a:cubicBezTo>
                  <a:cubicBezTo>
                    <a:pt x="3507" y="5469"/>
                    <a:pt x="3251" y="5376"/>
                    <a:pt x="3007" y="5283"/>
                  </a:cubicBezTo>
                  <a:cubicBezTo>
                    <a:pt x="2833" y="5202"/>
                    <a:pt x="2671" y="5132"/>
                    <a:pt x="2497" y="5074"/>
                  </a:cubicBezTo>
                  <a:cubicBezTo>
                    <a:pt x="2311" y="5016"/>
                    <a:pt x="2125" y="4970"/>
                    <a:pt x="1951" y="4911"/>
                  </a:cubicBezTo>
                  <a:cubicBezTo>
                    <a:pt x="1765" y="4853"/>
                    <a:pt x="1568" y="4784"/>
                    <a:pt x="1382" y="4714"/>
                  </a:cubicBezTo>
                  <a:cubicBezTo>
                    <a:pt x="1301" y="4505"/>
                    <a:pt x="1359" y="4319"/>
                    <a:pt x="1312" y="4145"/>
                  </a:cubicBezTo>
                  <a:cubicBezTo>
                    <a:pt x="1440" y="3971"/>
                    <a:pt x="1603" y="4029"/>
                    <a:pt x="1765" y="4064"/>
                  </a:cubicBezTo>
                  <a:cubicBezTo>
                    <a:pt x="1800" y="4064"/>
                    <a:pt x="1835" y="4087"/>
                    <a:pt x="1881" y="4099"/>
                  </a:cubicBezTo>
                  <a:cubicBezTo>
                    <a:pt x="2032" y="4192"/>
                    <a:pt x="2195" y="4296"/>
                    <a:pt x="2380" y="4319"/>
                  </a:cubicBezTo>
                  <a:cubicBezTo>
                    <a:pt x="2415" y="4319"/>
                    <a:pt x="2438" y="4354"/>
                    <a:pt x="2473" y="4366"/>
                  </a:cubicBezTo>
                  <a:cubicBezTo>
                    <a:pt x="2694" y="4528"/>
                    <a:pt x="2949" y="4598"/>
                    <a:pt x="3181" y="4714"/>
                  </a:cubicBezTo>
                  <a:cubicBezTo>
                    <a:pt x="3414" y="4819"/>
                    <a:pt x="3646" y="4900"/>
                    <a:pt x="3890" y="5004"/>
                  </a:cubicBezTo>
                  <a:cubicBezTo>
                    <a:pt x="4041" y="5062"/>
                    <a:pt x="4180" y="5132"/>
                    <a:pt x="4342" y="5167"/>
                  </a:cubicBezTo>
                  <a:cubicBezTo>
                    <a:pt x="4517" y="5202"/>
                    <a:pt x="4667" y="5318"/>
                    <a:pt x="4818" y="5411"/>
                  </a:cubicBezTo>
                  <a:cubicBezTo>
                    <a:pt x="4911" y="5457"/>
                    <a:pt x="4981" y="5515"/>
                    <a:pt x="5051" y="5550"/>
                  </a:cubicBezTo>
                  <a:cubicBezTo>
                    <a:pt x="5097" y="5585"/>
                    <a:pt x="5155" y="5596"/>
                    <a:pt x="5167" y="5643"/>
                  </a:cubicBezTo>
                  <a:cubicBezTo>
                    <a:pt x="5248" y="5782"/>
                    <a:pt x="5364" y="5921"/>
                    <a:pt x="5492" y="6003"/>
                  </a:cubicBezTo>
                  <a:cubicBezTo>
                    <a:pt x="5515" y="6014"/>
                    <a:pt x="5515" y="6061"/>
                    <a:pt x="5538" y="6072"/>
                  </a:cubicBezTo>
                  <a:cubicBezTo>
                    <a:pt x="5596" y="6189"/>
                    <a:pt x="5654" y="6293"/>
                    <a:pt x="5689" y="6409"/>
                  </a:cubicBezTo>
                  <a:cubicBezTo>
                    <a:pt x="5747" y="6595"/>
                    <a:pt x="5910" y="6699"/>
                    <a:pt x="6061" y="6815"/>
                  </a:cubicBezTo>
                  <a:cubicBezTo>
                    <a:pt x="6084" y="6827"/>
                    <a:pt x="6119" y="6827"/>
                    <a:pt x="6142" y="6862"/>
                  </a:cubicBezTo>
                  <a:cubicBezTo>
                    <a:pt x="6467" y="7082"/>
                    <a:pt x="6815" y="7117"/>
                    <a:pt x="7187" y="7117"/>
                  </a:cubicBezTo>
                  <a:cubicBezTo>
                    <a:pt x="8382" y="7106"/>
                    <a:pt x="9578" y="7117"/>
                    <a:pt x="10774" y="7117"/>
                  </a:cubicBezTo>
                  <a:cubicBezTo>
                    <a:pt x="10902" y="7117"/>
                    <a:pt x="11029" y="7117"/>
                    <a:pt x="11169" y="7059"/>
                  </a:cubicBezTo>
                  <a:cubicBezTo>
                    <a:pt x="11227" y="7036"/>
                    <a:pt x="11285" y="7036"/>
                    <a:pt x="11343" y="7036"/>
                  </a:cubicBezTo>
                  <a:lnTo>
                    <a:pt x="11552" y="7036"/>
                  </a:lnTo>
                  <a:cubicBezTo>
                    <a:pt x="11877" y="7059"/>
                    <a:pt x="12179" y="6990"/>
                    <a:pt x="12480" y="6920"/>
                  </a:cubicBezTo>
                  <a:cubicBezTo>
                    <a:pt x="12585" y="6885"/>
                    <a:pt x="12701" y="6873"/>
                    <a:pt x="12806" y="6850"/>
                  </a:cubicBezTo>
                  <a:cubicBezTo>
                    <a:pt x="13049" y="6769"/>
                    <a:pt x="13282" y="6688"/>
                    <a:pt x="13467" y="6479"/>
                  </a:cubicBezTo>
                  <a:lnTo>
                    <a:pt x="13514" y="6444"/>
                  </a:lnTo>
                  <a:cubicBezTo>
                    <a:pt x="13676" y="6351"/>
                    <a:pt x="13781" y="6223"/>
                    <a:pt x="13850" y="6061"/>
                  </a:cubicBezTo>
                  <a:cubicBezTo>
                    <a:pt x="13932" y="5840"/>
                    <a:pt x="14048" y="5643"/>
                    <a:pt x="14036" y="5399"/>
                  </a:cubicBezTo>
                  <a:cubicBezTo>
                    <a:pt x="14036" y="5306"/>
                    <a:pt x="14071" y="5225"/>
                    <a:pt x="14071" y="5120"/>
                  </a:cubicBezTo>
                  <a:cubicBezTo>
                    <a:pt x="14083" y="5028"/>
                    <a:pt x="14094" y="4946"/>
                    <a:pt x="14106" y="4842"/>
                  </a:cubicBezTo>
                  <a:lnTo>
                    <a:pt x="14106" y="3553"/>
                  </a:lnTo>
                  <a:cubicBezTo>
                    <a:pt x="14106" y="3437"/>
                    <a:pt x="14129" y="3309"/>
                    <a:pt x="14048" y="3193"/>
                  </a:cubicBezTo>
                  <a:cubicBezTo>
                    <a:pt x="14036" y="3159"/>
                    <a:pt x="14036" y="3135"/>
                    <a:pt x="14036" y="3100"/>
                  </a:cubicBezTo>
                  <a:cubicBezTo>
                    <a:pt x="14025" y="2787"/>
                    <a:pt x="13874" y="2532"/>
                    <a:pt x="13676" y="2323"/>
                  </a:cubicBezTo>
                  <a:cubicBezTo>
                    <a:pt x="13456" y="2090"/>
                    <a:pt x="13223" y="1870"/>
                    <a:pt x="12968" y="1696"/>
                  </a:cubicBezTo>
                  <a:cubicBezTo>
                    <a:pt x="12852" y="1626"/>
                    <a:pt x="12736" y="1580"/>
                    <a:pt x="12597" y="1545"/>
                  </a:cubicBezTo>
                  <a:cubicBezTo>
                    <a:pt x="12225" y="1475"/>
                    <a:pt x="11865" y="1452"/>
                    <a:pt x="11482" y="1417"/>
                  </a:cubicBezTo>
                  <a:cubicBezTo>
                    <a:pt x="11412" y="1417"/>
                    <a:pt x="11343" y="1406"/>
                    <a:pt x="11262" y="1394"/>
                  </a:cubicBezTo>
                  <a:cubicBezTo>
                    <a:pt x="10960" y="1336"/>
                    <a:pt x="10658" y="1289"/>
                    <a:pt x="10356" y="1301"/>
                  </a:cubicBezTo>
                  <a:cubicBezTo>
                    <a:pt x="10275" y="1301"/>
                    <a:pt x="10205" y="1301"/>
                    <a:pt x="10135" y="1278"/>
                  </a:cubicBezTo>
                  <a:cubicBezTo>
                    <a:pt x="9950" y="1220"/>
                    <a:pt x="9752" y="1197"/>
                    <a:pt x="9555" y="1197"/>
                  </a:cubicBezTo>
                  <a:lnTo>
                    <a:pt x="8232" y="1197"/>
                  </a:lnTo>
                  <a:cubicBezTo>
                    <a:pt x="8057" y="1197"/>
                    <a:pt x="7883" y="1220"/>
                    <a:pt x="7721" y="1139"/>
                  </a:cubicBezTo>
                  <a:cubicBezTo>
                    <a:pt x="7651" y="1115"/>
                    <a:pt x="7570" y="1127"/>
                    <a:pt x="7477" y="1127"/>
                  </a:cubicBezTo>
                  <a:lnTo>
                    <a:pt x="6409" y="1127"/>
                  </a:lnTo>
                  <a:cubicBezTo>
                    <a:pt x="6235" y="1127"/>
                    <a:pt x="6061" y="1139"/>
                    <a:pt x="5898" y="1069"/>
                  </a:cubicBezTo>
                  <a:cubicBezTo>
                    <a:pt x="5828" y="1046"/>
                    <a:pt x="5736" y="1057"/>
                    <a:pt x="5654" y="1057"/>
                  </a:cubicBezTo>
                  <a:lnTo>
                    <a:pt x="4818" y="1057"/>
                  </a:lnTo>
                  <a:cubicBezTo>
                    <a:pt x="4633" y="1057"/>
                    <a:pt x="4459" y="1069"/>
                    <a:pt x="4284" y="988"/>
                  </a:cubicBezTo>
                  <a:cubicBezTo>
                    <a:pt x="4006" y="988"/>
                    <a:pt x="3750" y="872"/>
                    <a:pt x="3472" y="883"/>
                  </a:cubicBezTo>
                  <a:cubicBezTo>
                    <a:pt x="3425" y="883"/>
                    <a:pt x="3390" y="895"/>
                    <a:pt x="3356" y="883"/>
                  </a:cubicBezTo>
                  <a:cubicBezTo>
                    <a:pt x="3123" y="790"/>
                    <a:pt x="2880" y="813"/>
                    <a:pt x="2636" y="813"/>
                  </a:cubicBezTo>
                  <a:lnTo>
                    <a:pt x="2578" y="813"/>
                  </a:lnTo>
                  <a:cubicBezTo>
                    <a:pt x="2195" y="732"/>
                    <a:pt x="1835" y="674"/>
                    <a:pt x="1452" y="604"/>
                  </a:cubicBezTo>
                  <a:cubicBezTo>
                    <a:pt x="1428" y="604"/>
                    <a:pt x="1394" y="593"/>
                    <a:pt x="1370" y="593"/>
                  </a:cubicBezTo>
                  <a:cubicBezTo>
                    <a:pt x="1011" y="604"/>
                    <a:pt x="639" y="477"/>
                    <a:pt x="268" y="500"/>
                  </a:cubicBezTo>
                  <a:cubicBezTo>
                    <a:pt x="175" y="500"/>
                    <a:pt x="82" y="535"/>
                    <a:pt x="1" y="465"/>
                  </a:cubicBezTo>
                  <a:lnTo>
                    <a:pt x="1" y="24"/>
                  </a:lnTo>
                  <a:cubicBezTo>
                    <a:pt x="59" y="12"/>
                    <a:pt x="117" y="1"/>
                    <a:pt x="163" y="1"/>
                  </a:cubicBezTo>
                  <a:cubicBezTo>
                    <a:pt x="627" y="36"/>
                    <a:pt x="1092" y="82"/>
                    <a:pt x="1556" y="152"/>
                  </a:cubicBezTo>
                  <a:cubicBezTo>
                    <a:pt x="1939" y="210"/>
                    <a:pt x="2299" y="303"/>
                    <a:pt x="2671" y="361"/>
                  </a:cubicBezTo>
                  <a:cubicBezTo>
                    <a:pt x="3077" y="419"/>
                    <a:pt x="3507" y="465"/>
                    <a:pt x="3924" y="488"/>
                  </a:cubicBezTo>
                  <a:cubicBezTo>
                    <a:pt x="4215" y="500"/>
                    <a:pt x="4493" y="500"/>
                    <a:pt x="4784" y="558"/>
                  </a:cubicBezTo>
                  <a:cubicBezTo>
                    <a:pt x="4911" y="593"/>
                    <a:pt x="5074" y="581"/>
                    <a:pt x="5201" y="593"/>
                  </a:cubicBezTo>
                  <a:cubicBezTo>
                    <a:pt x="5422" y="616"/>
                    <a:pt x="5654" y="604"/>
                    <a:pt x="5863" y="697"/>
                  </a:cubicBezTo>
                  <a:cubicBezTo>
                    <a:pt x="5921" y="721"/>
                    <a:pt x="6014" y="709"/>
                    <a:pt x="6084" y="709"/>
                  </a:cubicBezTo>
                  <a:cubicBezTo>
                    <a:pt x="6200" y="709"/>
                    <a:pt x="6328" y="709"/>
                    <a:pt x="6444" y="755"/>
                  </a:cubicBezTo>
                  <a:cubicBezTo>
                    <a:pt x="6548" y="779"/>
                    <a:pt x="6664" y="779"/>
                    <a:pt x="6780" y="779"/>
                  </a:cubicBezTo>
                  <a:lnTo>
                    <a:pt x="9787" y="779"/>
                  </a:lnTo>
                  <a:cubicBezTo>
                    <a:pt x="9926" y="779"/>
                    <a:pt x="10077" y="767"/>
                    <a:pt x="10205" y="837"/>
                  </a:cubicBezTo>
                  <a:cubicBezTo>
                    <a:pt x="10252" y="872"/>
                    <a:pt x="10310" y="872"/>
                    <a:pt x="10356" y="872"/>
                  </a:cubicBezTo>
                  <a:cubicBezTo>
                    <a:pt x="10600" y="872"/>
                    <a:pt x="10832" y="941"/>
                    <a:pt x="11076" y="999"/>
                  </a:cubicBezTo>
                  <a:cubicBezTo>
                    <a:pt x="11145" y="1011"/>
                    <a:pt x="11227" y="1022"/>
                    <a:pt x="11296" y="1022"/>
                  </a:cubicBezTo>
                  <a:cubicBezTo>
                    <a:pt x="11354" y="1046"/>
                    <a:pt x="11424" y="1022"/>
                    <a:pt x="11482" y="1046"/>
                  </a:cubicBezTo>
                  <a:cubicBezTo>
                    <a:pt x="11714" y="1139"/>
                    <a:pt x="11958" y="1115"/>
                    <a:pt x="12213" y="1115"/>
                  </a:cubicBezTo>
                  <a:cubicBezTo>
                    <a:pt x="12364" y="1115"/>
                    <a:pt x="12539" y="1080"/>
                    <a:pt x="12689" y="1173"/>
                  </a:cubicBezTo>
                  <a:cubicBezTo>
                    <a:pt x="12945" y="1139"/>
                    <a:pt x="13177" y="1289"/>
                    <a:pt x="13432" y="1359"/>
                  </a:cubicBezTo>
                  <a:cubicBezTo>
                    <a:pt x="13572" y="1406"/>
                    <a:pt x="13688" y="1475"/>
                    <a:pt x="13781" y="1591"/>
                  </a:cubicBezTo>
                  <a:cubicBezTo>
                    <a:pt x="13920" y="1754"/>
                    <a:pt x="14025" y="1940"/>
                    <a:pt x="14164" y="2102"/>
                  </a:cubicBezTo>
                  <a:cubicBezTo>
                    <a:pt x="14280" y="2230"/>
                    <a:pt x="14338" y="2381"/>
                    <a:pt x="14384" y="2532"/>
                  </a:cubicBezTo>
                  <a:cubicBezTo>
                    <a:pt x="14442" y="2706"/>
                    <a:pt x="14501" y="2880"/>
                    <a:pt x="14547" y="3054"/>
                  </a:cubicBezTo>
                  <a:cubicBezTo>
                    <a:pt x="14559" y="3135"/>
                    <a:pt x="14570" y="3205"/>
                    <a:pt x="14570" y="3275"/>
                  </a:cubicBezTo>
                  <a:cubicBezTo>
                    <a:pt x="14570" y="3843"/>
                    <a:pt x="14593" y="4412"/>
                    <a:pt x="14570" y="4958"/>
                  </a:cubicBezTo>
                  <a:cubicBezTo>
                    <a:pt x="14570" y="5179"/>
                    <a:pt x="14512" y="5376"/>
                    <a:pt x="14477" y="5585"/>
                  </a:cubicBezTo>
                  <a:cubicBezTo>
                    <a:pt x="14454" y="5689"/>
                    <a:pt x="14419" y="5782"/>
                    <a:pt x="14384" y="5875"/>
                  </a:cubicBezTo>
                  <a:cubicBezTo>
                    <a:pt x="14315" y="6107"/>
                    <a:pt x="14222" y="6339"/>
                    <a:pt x="14025" y="6502"/>
                  </a:cubicBezTo>
                  <a:cubicBezTo>
                    <a:pt x="14013" y="6502"/>
                    <a:pt x="14013" y="6514"/>
                    <a:pt x="14013" y="6525"/>
                  </a:cubicBezTo>
                  <a:cubicBezTo>
                    <a:pt x="13723" y="6943"/>
                    <a:pt x="13270" y="7082"/>
                    <a:pt x="12817" y="7199"/>
                  </a:cubicBezTo>
                  <a:cubicBezTo>
                    <a:pt x="12643" y="7233"/>
                    <a:pt x="12469" y="7315"/>
                    <a:pt x="12283" y="7280"/>
                  </a:cubicBezTo>
                  <a:cubicBezTo>
                    <a:pt x="12272" y="7280"/>
                    <a:pt x="12237" y="7280"/>
                    <a:pt x="12225" y="7291"/>
                  </a:cubicBezTo>
                  <a:cubicBezTo>
                    <a:pt x="12016" y="7396"/>
                    <a:pt x="11807" y="7373"/>
                    <a:pt x="11598" y="7373"/>
                  </a:cubicBezTo>
                  <a:cubicBezTo>
                    <a:pt x="10507" y="7373"/>
                    <a:pt x="9439" y="7373"/>
                    <a:pt x="8348" y="7384"/>
                  </a:cubicBezTo>
                  <a:cubicBezTo>
                    <a:pt x="8208" y="7384"/>
                    <a:pt x="8057" y="7384"/>
                    <a:pt x="7930" y="7442"/>
                  </a:cubicBezTo>
                  <a:cubicBezTo>
                    <a:pt x="7860" y="7466"/>
                    <a:pt x="7767" y="7466"/>
                    <a:pt x="7686" y="7466"/>
                  </a:cubicBezTo>
                  <a:cubicBezTo>
                    <a:pt x="7396" y="7489"/>
                    <a:pt x="7082" y="7489"/>
                    <a:pt x="6792" y="7489"/>
                  </a:cubicBezTo>
                  <a:cubicBezTo>
                    <a:pt x="6757" y="7489"/>
                    <a:pt x="6699" y="7489"/>
                    <a:pt x="6653" y="7466"/>
                  </a:cubicBezTo>
                  <a:cubicBezTo>
                    <a:pt x="6525" y="7407"/>
                    <a:pt x="6409" y="7466"/>
                    <a:pt x="6270" y="7500"/>
                  </a:cubicBezTo>
                  <a:cubicBezTo>
                    <a:pt x="5979" y="7570"/>
                    <a:pt x="5852" y="7779"/>
                    <a:pt x="5782" y="8023"/>
                  </a:cubicBezTo>
                  <a:cubicBezTo>
                    <a:pt x="5689" y="8325"/>
                    <a:pt x="5550" y="8603"/>
                    <a:pt x="5422" y="8893"/>
                  </a:cubicBezTo>
                  <a:cubicBezTo>
                    <a:pt x="5341" y="9033"/>
                    <a:pt x="5260" y="9137"/>
                    <a:pt x="5132" y="9242"/>
                  </a:cubicBezTo>
                  <a:cubicBezTo>
                    <a:pt x="4958" y="9369"/>
                    <a:pt x="4760" y="9497"/>
                    <a:pt x="4575" y="9636"/>
                  </a:cubicBezTo>
                  <a:cubicBezTo>
                    <a:pt x="4459" y="9706"/>
                    <a:pt x="4354" y="9811"/>
                    <a:pt x="4261" y="9892"/>
                  </a:cubicBezTo>
                  <a:cubicBezTo>
                    <a:pt x="4157" y="9961"/>
                    <a:pt x="4064" y="10043"/>
                    <a:pt x="3948" y="10101"/>
                  </a:cubicBezTo>
                  <a:cubicBezTo>
                    <a:pt x="3634" y="10240"/>
                    <a:pt x="3309" y="10391"/>
                    <a:pt x="3007" y="10519"/>
                  </a:cubicBezTo>
                  <a:cubicBezTo>
                    <a:pt x="2810" y="10600"/>
                    <a:pt x="2601" y="10658"/>
                    <a:pt x="2415" y="10763"/>
                  </a:cubicBezTo>
                  <a:cubicBezTo>
                    <a:pt x="2288" y="10832"/>
                    <a:pt x="2160" y="10867"/>
                    <a:pt x="2032" y="10855"/>
                  </a:cubicBezTo>
                  <a:cubicBezTo>
                    <a:pt x="1846" y="10925"/>
                    <a:pt x="1742" y="10925"/>
                    <a:pt x="1649" y="10925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463;p26"/>
            <p:cNvSpPr/>
            <p:nvPr/>
          </p:nvSpPr>
          <p:spPr>
            <a:xfrm>
              <a:off x="2656025" y="2684075"/>
              <a:ext cx="464100" cy="332350"/>
            </a:xfrm>
            <a:custGeom>
              <a:avLst/>
              <a:gdLst/>
              <a:ahLst/>
              <a:cxnLst/>
              <a:rect l="l" t="t" r="r" b="b"/>
              <a:pathLst>
                <a:path w="18564" h="13294" extrusionOk="0">
                  <a:moveTo>
                    <a:pt x="3483" y="2624"/>
                  </a:moveTo>
                  <a:cubicBezTo>
                    <a:pt x="3251" y="2822"/>
                    <a:pt x="3042" y="3007"/>
                    <a:pt x="2822" y="3193"/>
                  </a:cubicBezTo>
                  <a:cubicBezTo>
                    <a:pt x="2578" y="3251"/>
                    <a:pt x="2357" y="3379"/>
                    <a:pt x="2114" y="3437"/>
                  </a:cubicBezTo>
                  <a:cubicBezTo>
                    <a:pt x="1916" y="3483"/>
                    <a:pt x="1707" y="3472"/>
                    <a:pt x="1498" y="3437"/>
                  </a:cubicBezTo>
                  <a:cubicBezTo>
                    <a:pt x="1254" y="3414"/>
                    <a:pt x="1045" y="3263"/>
                    <a:pt x="848" y="3123"/>
                  </a:cubicBezTo>
                  <a:cubicBezTo>
                    <a:pt x="778" y="3077"/>
                    <a:pt x="720" y="3019"/>
                    <a:pt x="662" y="2961"/>
                  </a:cubicBezTo>
                  <a:cubicBezTo>
                    <a:pt x="453" y="2775"/>
                    <a:pt x="279" y="2578"/>
                    <a:pt x="221" y="2288"/>
                  </a:cubicBezTo>
                  <a:cubicBezTo>
                    <a:pt x="152" y="1962"/>
                    <a:pt x="163" y="1637"/>
                    <a:pt x="163" y="1324"/>
                  </a:cubicBezTo>
                  <a:cubicBezTo>
                    <a:pt x="163" y="1243"/>
                    <a:pt x="175" y="1173"/>
                    <a:pt x="210" y="1115"/>
                  </a:cubicBezTo>
                  <a:cubicBezTo>
                    <a:pt x="337" y="767"/>
                    <a:pt x="558" y="488"/>
                    <a:pt x="871" y="314"/>
                  </a:cubicBezTo>
                  <a:cubicBezTo>
                    <a:pt x="1080" y="198"/>
                    <a:pt x="1278" y="82"/>
                    <a:pt x="1533" y="59"/>
                  </a:cubicBezTo>
                  <a:cubicBezTo>
                    <a:pt x="1823" y="24"/>
                    <a:pt x="2090" y="1"/>
                    <a:pt x="2381" y="12"/>
                  </a:cubicBezTo>
                  <a:cubicBezTo>
                    <a:pt x="2578" y="24"/>
                    <a:pt x="2764" y="82"/>
                    <a:pt x="2903" y="233"/>
                  </a:cubicBezTo>
                  <a:cubicBezTo>
                    <a:pt x="3077" y="407"/>
                    <a:pt x="3251" y="581"/>
                    <a:pt x="3367" y="802"/>
                  </a:cubicBezTo>
                  <a:cubicBezTo>
                    <a:pt x="3507" y="1045"/>
                    <a:pt x="3646" y="1301"/>
                    <a:pt x="3692" y="1591"/>
                  </a:cubicBezTo>
                  <a:cubicBezTo>
                    <a:pt x="3832" y="1672"/>
                    <a:pt x="3994" y="1684"/>
                    <a:pt x="4157" y="1695"/>
                  </a:cubicBezTo>
                  <a:cubicBezTo>
                    <a:pt x="4459" y="1707"/>
                    <a:pt x="4760" y="1730"/>
                    <a:pt x="5051" y="1823"/>
                  </a:cubicBezTo>
                  <a:cubicBezTo>
                    <a:pt x="5225" y="1881"/>
                    <a:pt x="5434" y="1881"/>
                    <a:pt x="5631" y="1916"/>
                  </a:cubicBezTo>
                  <a:cubicBezTo>
                    <a:pt x="5805" y="1939"/>
                    <a:pt x="5979" y="1974"/>
                    <a:pt x="6142" y="2021"/>
                  </a:cubicBezTo>
                  <a:cubicBezTo>
                    <a:pt x="6363" y="2055"/>
                    <a:pt x="6583" y="2113"/>
                    <a:pt x="6815" y="2102"/>
                  </a:cubicBezTo>
                  <a:cubicBezTo>
                    <a:pt x="6873" y="2102"/>
                    <a:pt x="6943" y="2102"/>
                    <a:pt x="7001" y="2113"/>
                  </a:cubicBezTo>
                  <a:cubicBezTo>
                    <a:pt x="7280" y="2195"/>
                    <a:pt x="7547" y="2171"/>
                    <a:pt x="7825" y="2195"/>
                  </a:cubicBezTo>
                  <a:cubicBezTo>
                    <a:pt x="7976" y="2195"/>
                    <a:pt x="8116" y="2206"/>
                    <a:pt x="8243" y="2218"/>
                  </a:cubicBezTo>
                  <a:cubicBezTo>
                    <a:pt x="8464" y="2264"/>
                    <a:pt x="8673" y="2276"/>
                    <a:pt x="8882" y="2276"/>
                  </a:cubicBezTo>
                  <a:cubicBezTo>
                    <a:pt x="9253" y="2276"/>
                    <a:pt x="9601" y="2276"/>
                    <a:pt x="9961" y="2288"/>
                  </a:cubicBezTo>
                  <a:cubicBezTo>
                    <a:pt x="10136" y="2288"/>
                    <a:pt x="10310" y="2334"/>
                    <a:pt x="10484" y="2346"/>
                  </a:cubicBezTo>
                  <a:cubicBezTo>
                    <a:pt x="10611" y="2369"/>
                    <a:pt x="10739" y="2392"/>
                    <a:pt x="10879" y="2392"/>
                  </a:cubicBezTo>
                  <a:lnTo>
                    <a:pt x="13514" y="2392"/>
                  </a:lnTo>
                  <a:cubicBezTo>
                    <a:pt x="13676" y="2392"/>
                    <a:pt x="13839" y="2404"/>
                    <a:pt x="13990" y="2450"/>
                  </a:cubicBezTo>
                  <a:cubicBezTo>
                    <a:pt x="14187" y="2496"/>
                    <a:pt x="14373" y="2508"/>
                    <a:pt x="14559" y="2555"/>
                  </a:cubicBezTo>
                  <a:cubicBezTo>
                    <a:pt x="14837" y="2613"/>
                    <a:pt x="15116" y="2671"/>
                    <a:pt x="15406" y="2717"/>
                  </a:cubicBezTo>
                  <a:cubicBezTo>
                    <a:pt x="15545" y="2740"/>
                    <a:pt x="15708" y="2729"/>
                    <a:pt x="15870" y="2729"/>
                  </a:cubicBezTo>
                  <a:cubicBezTo>
                    <a:pt x="16068" y="2729"/>
                    <a:pt x="16277" y="2694"/>
                    <a:pt x="16463" y="2798"/>
                  </a:cubicBezTo>
                  <a:cubicBezTo>
                    <a:pt x="16509" y="2833"/>
                    <a:pt x="16579" y="2810"/>
                    <a:pt x="16637" y="2810"/>
                  </a:cubicBezTo>
                  <a:cubicBezTo>
                    <a:pt x="16706" y="2833"/>
                    <a:pt x="16799" y="2845"/>
                    <a:pt x="16869" y="2868"/>
                  </a:cubicBezTo>
                  <a:cubicBezTo>
                    <a:pt x="16939" y="2903"/>
                    <a:pt x="16997" y="2949"/>
                    <a:pt x="17066" y="2961"/>
                  </a:cubicBezTo>
                  <a:cubicBezTo>
                    <a:pt x="17380" y="3019"/>
                    <a:pt x="17589" y="3205"/>
                    <a:pt x="17763" y="3448"/>
                  </a:cubicBezTo>
                  <a:cubicBezTo>
                    <a:pt x="17856" y="3588"/>
                    <a:pt x="17972" y="3715"/>
                    <a:pt x="18076" y="3843"/>
                  </a:cubicBezTo>
                  <a:cubicBezTo>
                    <a:pt x="18250" y="4064"/>
                    <a:pt x="18378" y="4296"/>
                    <a:pt x="18401" y="4586"/>
                  </a:cubicBezTo>
                  <a:cubicBezTo>
                    <a:pt x="18401" y="4633"/>
                    <a:pt x="18436" y="4691"/>
                    <a:pt x="18448" y="4725"/>
                  </a:cubicBezTo>
                  <a:cubicBezTo>
                    <a:pt x="18552" y="4934"/>
                    <a:pt x="18564" y="5132"/>
                    <a:pt x="18564" y="5352"/>
                  </a:cubicBezTo>
                  <a:lnTo>
                    <a:pt x="18564" y="6792"/>
                  </a:lnTo>
                  <a:cubicBezTo>
                    <a:pt x="18564" y="6966"/>
                    <a:pt x="18552" y="7140"/>
                    <a:pt x="18494" y="7303"/>
                  </a:cubicBezTo>
                  <a:cubicBezTo>
                    <a:pt x="18436" y="7477"/>
                    <a:pt x="18436" y="7663"/>
                    <a:pt x="18378" y="7837"/>
                  </a:cubicBezTo>
                  <a:lnTo>
                    <a:pt x="18285" y="8092"/>
                  </a:lnTo>
                  <a:cubicBezTo>
                    <a:pt x="18216" y="8313"/>
                    <a:pt x="18111" y="8498"/>
                    <a:pt x="17925" y="8649"/>
                  </a:cubicBezTo>
                  <a:cubicBezTo>
                    <a:pt x="17879" y="8696"/>
                    <a:pt x="17821" y="8731"/>
                    <a:pt x="17809" y="8777"/>
                  </a:cubicBezTo>
                  <a:cubicBezTo>
                    <a:pt x="17751" y="8940"/>
                    <a:pt x="17623" y="9009"/>
                    <a:pt x="17496" y="9079"/>
                  </a:cubicBezTo>
                  <a:cubicBezTo>
                    <a:pt x="17240" y="9218"/>
                    <a:pt x="16985" y="9346"/>
                    <a:pt x="16706" y="9404"/>
                  </a:cubicBezTo>
                  <a:cubicBezTo>
                    <a:pt x="16590" y="9427"/>
                    <a:pt x="16474" y="9474"/>
                    <a:pt x="16358" y="9520"/>
                  </a:cubicBezTo>
                  <a:cubicBezTo>
                    <a:pt x="16288" y="9532"/>
                    <a:pt x="16219" y="9543"/>
                    <a:pt x="16161" y="9543"/>
                  </a:cubicBezTo>
                  <a:cubicBezTo>
                    <a:pt x="16056" y="9566"/>
                    <a:pt x="15952" y="9590"/>
                    <a:pt x="15847" y="9590"/>
                  </a:cubicBezTo>
                  <a:cubicBezTo>
                    <a:pt x="15731" y="9601"/>
                    <a:pt x="15638" y="9625"/>
                    <a:pt x="15522" y="9625"/>
                  </a:cubicBezTo>
                  <a:cubicBezTo>
                    <a:pt x="14361" y="9625"/>
                    <a:pt x="13212" y="9625"/>
                    <a:pt x="12051" y="9601"/>
                  </a:cubicBezTo>
                  <a:cubicBezTo>
                    <a:pt x="11900" y="9601"/>
                    <a:pt x="11761" y="9601"/>
                    <a:pt x="11633" y="9648"/>
                  </a:cubicBezTo>
                  <a:cubicBezTo>
                    <a:pt x="11552" y="9683"/>
                    <a:pt x="11471" y="9683"/>
                    <a:pt x="11378" y="9683"/>
                  </a:cubicBezTo>
                  <a:cubicBezTo>
                    <a:pt x="11053" y="9683"/>
                    <a:pt x="10728" y="9659"/>
                    <a:pt x="10391" y="9659"/>
                  </a:cubicBezTo>
                  <a:cubicBezTo>
                    <a:pt x="10310" y="9659"/>
                    <a:pt x="10217" y="9683"/>
                    <a:pt x="10124" y="9694"/>
                  </a:cubicBezTo>
                  <a:cubicBezTo>
                    <a:pt x="9868" y="9741"/>
                    <a:pt x="9729" y="9892"/>
                    <a:pt x="9671" y="10147"/>
                  </a:cubicBezTo>
                  <a:cubicBezTo>
                    <a:pt x="9636" y="10240"/>
                    <a:pt x="9578" y="10344"/>
                    <a:pt x="9555" y="10449"/>
                  </a:cubicBezTo>
                  <a:cubicBezTo>
                    <a:pt x="9509" y="10565"/>
                    <a:pt x="9462" y="10681"/>
                    <a:pt x="9404" y="10785"/>
                  </a:cubicBezTo>
                  <a:cubicBezTo>
                    <a:pt x="9346" y="10925"/>
                    <a:pt x="9276" y="11052"/>
                    <a:pt x="9172" y="11169"/>
                  </a:cubicBezTo>
                  <a:cubicBezTo>
                    <a:pt x="9033" y="11319"/>
                    <a:pt x="8870" y="11447"/>
                    <a:pt x="8731" y="11575"/>
                  </a:cubicBezTo>
                  <a:cubicBezTo>
                    <a:pt x="8696" y="11610"/>
                    <a:pt x="8638" y="11621"/>
                    <a:pt x="8626" y="11656"/>
                  </a:cubicBezTo>
                  <a:cubicBezTo>
                    <a:pt x="8591" y="11807"/>
                    <a:pt x="8441" y="11842"/>
                    <a:pt x="8336" y="11900"/>
                  </a:cubicBezTo>
                  <a:cubicBezTo>
                    <a:pt x="7976" y="12086"/>
                    <a:pt x="7593" y="12271"/>
                    <a:pt x="7222" y="12469"/>
                  </a:cubicBezTo>
                  <a:cubicBezTo>
                    <a:pt x="6943" y="12596"/>
                    <a:pt x="6664" y="12736"/>
                    <a:pt x="6386" y="12852"/>
                  </a:cubicBezTo>
                  <a:cubicBezTo>
                    <a:pt x="6177" y="12945"/>
                    <a:pt x="5956" y="13049"/>
                    <a:pt x="5712" y="13026"/>
                  </a:cubicBezTo>
                  <a:cubicBezTo>
                    <a:pt x="5666" y="13026"/>
                    <a:pt x="5608" y="13026"/>
                    <a:pt x="5561" y="13061"/>
                  </a:cubicBezTo>
                  <a:cubicBezTo>
                    <a:pt x="5434" y="13142"/>
                    <a:pt x="5283" y="13131"/>
                    <a:pt x="5155" y="13072"/>
                  </a:cubicBezTo>
                  <a:cubicBezTo>
                    <a:pt x="5051" y="13026"/>
                    <a:pt x="4969" y="13026"/>
                    <a:pt x="4865" y="13072"/>
                  </a:cubicBezTo>
                  <a:cubicBezTo>
                    <a:pt x="4807" y="13107"/>
                    <a:pt x="4749" y="13084"/>
                    <a:pt x="4691" y="13107"/>
                  </a:cubicBezTo>
                  <a:cubicBezTo>
                    <a:pt x="4575" y="13119"/>
                    <a:pt x="4447" y="13142"/>
                    <a:pt x="4331" y="13165"/>
                  </a:cubicBezTo>
                  <a:cubicBezTo>
                    <a:pt x="4226" y="13177"/>
                    <a:pt x="4122" y="13189"/>
                    <a:pt x="4029" y="13189"/>
                  </a:cubicBezTo>
                  <a:cubicBezTo>
                    <a:pt x="3913" y="13189"/>
                    <a:pt x="3774" y="13189"/>
                    <a:pt x="3658" y="13247"/>
                  </a:cubicBezTo>
                  <a:cubicBezTo>
                    <a:pt x="3588" y="13281"/>
                    <a:pt x="3507" y="13281"/>
                    <a:pt x="3414" y="13281"/>
                  </a:cubicBezTo>
                  <a:cubicBezTo>
                    <a:pt x="3077" y="13281"/>
                    <a:pt x="2729" y="13258"/>
                    <a:pt x="2404" y="13281"/>
                  </a:cubicBezTo>
                  <a:cubicBezTo>
                    <a:pt x="2114" y="13293"/>
                    <a:pt x="1893" y="13131"/>
                    <a:pt x="1684" y="12991"/>
                  </a:cubicBezTo>
                  <a:cubicBezTo>
                    <a:pt x="1312" y="12713"/>
                    <a:pt x="1127" y="12318"/>
                    <a:pt x="976" y="11900"/>
                  </a:cubicBezTo>
                  <a:cubicBezTo>
                    <a:pt x="906" y="11679"/>
                    <a:pt x="837" y="11482"/>
                    <a:pt x="674" y="11319"/>
                  </a:cubicBezTo>
                  <a:cubicBezTo>
                    <a:pt x="581" y="11215"/>
                    <a:pt x="546" y="11076"/>
                    <a:pt x="500" y="10925"/>
                  </a:cubicBezTo>
                  <a:cubicBezTo>
                    <a:pt x="430" y="10669"/>
                    <a:pt x="326" y="10402"/>
                    <a:pt x="349" y="10124"/>
                  </a:cubicBezTo>
                  <a:cubicBezTo>
                    <a:pt x="372" y="9915"/>
                    <a:pt x="453" y="9810"/>
                    <a:pt x="674" y="9810"/>
                  </a:cubicBezTo>
                  <a:lnTo>
                    <a:pt x="1069" y="9810"/>
                  </a:lnTo>
                  <a:cubicBezTo>
                    <a:pt x="1301" y="9810"/>
                    <a:pt x="1429" y="9892"/>
                    <a:pt x="1440" y="10112"/>
                  </a:cubicBezTo>
                  <a:cubicBezTo>
                    <a:pt x="1475" y="10391"/>
                    <a:pt x="1591" y="10646"/>
                    <a:pt x="1545" y="10925"/>
                  </a:cubicBezTo>
                  <a:cubicBezTo>
                    <a:pt x="1533" y="11041"/>
                    <a:pt x="1556" y="11145"/>
                    <a:pt x="1626" y="11250"/>
                  </a:cubicBezTo>
                  <a:cubicBezTo>
                    <a:pt x="1765" y="11424"/>
                    <a:pt x="1823" y="11621"/>
                    <a:pt x="1881" y="11842"/>
                  </a:cubicBezTo>
                  <a:cubicBezTo>
                    <a:pt x="1951" y="12097"/>
                    <a:pt x="2114" y="12248"/>
                    <a:pt x="2369" y="12248"/>
                  </a:cubicBezTo>
                  <a:lnTo>
                    <a:pt x="3913" y="12248"/>
                  </a:lnTo>
                  <a:cubicBezTo>
                    <a:pt x="3983" y="12248"/>
                    <a:pt x="4064" y="12213"/>
                    <a:pt x="4145" y="12202"/>
                  </a:cubicBezTo>
                  <a:cubicBezTo>
                    <a:pt x="4226" y="12190"/>
                    <a:pt x="4296" y="12155"/>
                    <a:pt x="4389" y="12155"/>
                  </a:cubicBezTo>
                  <a:cubicBezTo>
                    <a:pt x="4528" y="12144"/>
                    <a:pt x="4679" y="12132"/>
                    <a:pt x="4760" y="12004"/>
                  </a:cubicBezTo>
                  <a:cubicBezTo>
                    <a:pt x="4784" y="11970"/>
                    <a:pt x="4842" y="11958"/>
                    <a:pt x="4865" y="11946"/>
                  </a:cubicBezTo>
                  <a:cubicBezTo>
                    <a:pt x="5085" y="11865"/>
                    <a:pt x="5306" y="11784"/>
                    <a:pt x="5550" y="11772"/>
                  </a:cubicBezTo>
                  <a:cubicBezTo>
                    <a:pt x="5678" y="11772"/>
                    <a:pt x="5805" y="11714"/>
                    <a:pt x="5945" y="11691"/>
                  </a:cubicBezTo>
                  <a:cubicBezTo>
                    <a:pt x="6072" y="11691"/>
                    <a:pt x="6200" y="11633"/>
                    <a:pt x="6316" y="11621"/>
                  </a:cubicBezTo>
                  <a:cubicBezTo>
                    <a:pt x="6548" y="11598"/>
                    <a:pt x="6757" y="11517"/>
                    <a:pt x="6955" y="11447"/>
                  </a:cubicBezTo>
                  <a:cubicBezTo>
                    <a:pt x="7338" y="11319"/>
                    <a:pt x="7651" y="11134"/>
                    <a:pt x="7872" y="10785"/>
                  </a:cubicBezTo>
                  <a:cubicBezTo>
                    <a:pt x="7872" y="10762"/>
                    <a:pt x="7883" y="10762"/>
                    <a:pt x="7883" y="10751"/>
                  </a:cubicBezTo>
                  <a:cubicBezTo>
                    <a:pt x="8116" y="10565"/>
                    <a:pt x="8232" y="10298"/>
                    <a:pt x="8324" y="10042"/>
                  </a:cubicBezTo>
                  <a:cubicBezTo>
                    <a:pt x="8359" y="9915"/>
                    <a:pt x="8406" y="9799"/>
                    <a:pt x="8406" y="9659"/>
                  </a:cubicBezTo>
                  <a:cubicBezTo>
                    <a:pt x="8406" y="9578"/>
                    <a:pt x="8406" y="9474"/>
                    <a:pt x="8441" y="9392"/>
                  </a:cubicBezTo>
                  <a:cubicBezTo>
                    <a:pt x="8557" y="9102"/>
                    <a:pt x="8475" y="8812"/>
                    <a:pt x="8406" y="8522"/>
                  </a:cubicBezTo>
                  <a:cubicBezTo>
                    <a:pt x="8394" y="8464"/>
                    <a:pt x="8348" y="8417"/>
                    <a:pt x="8301" y="8371"/>
                  </a:cubicBezTo>
                  <a:cubicBezTo>
                    <a:pt x="8185" y="8289"/>
                    <a:pt x="8092" y="8197"/>
                    <a:pt x="7976" y="8115"/>
                  </a:cubicBezTo>
                  <a:cubicBezTo>
                    <a:pt x="7802" y="7999"/>
                    <a:pt x="7640" y="7895"/>
                    <a:pt x="7465" y="7779"/>
                  </a:cubicBezTo>
                  <a:cubicBezTo>
                    <a:pt x="7431" y="7767"/>
                    <a:pt x="7407" y="7732"/>
                    <a:pt x="7396" y="7732"/>
                  </a:cubicBezTo>
                  <a:cubicBezTo>
                    <a:pt x="7047" y="7651"/>
                    <a:pt x="6722" y="7477"/>
                    <a:pt x="6386" y="7361"/>
                  </a:cubicBezTo>
                  <a:cubicBezTo>
                    <a:pt x="6293" y="7326"/>
                    <a:pt x="6188" y="7268"/>
                    <a:pt x="6084" y="7221"/>
                  </a:cubicBezTo>
                  <a:cubicBezTo>
                    <a:pt x="5968" y="7187"/>
                    <a:pt x="5840" y="7140"/>
                    <a:pt x="5712" y="7105"/>
                  </a:cubicBezTo>
                  <a:cubicBezTo>
                    <a:pt x="5480" y="7047"/>
                    <a:pt x="5260" y="6978"/>
                    <a:pt x="5039" y="6896"/>
                  </a:cubicBezTo>
                  <a:cubicBezTo>
                    <a:pt x="4877" y="6838"/>
                    <a:pt x="4749" y="6745"/>
                    <a:pt x="4737" y="6548"/>
                  </a:cubicBezTo>
                  <a:cubicBezTo>
                    <a:pt x="4412" y="6455"/>
                    <a:pt x="4122" y="6374"/>
                    <a:pt x="3820" y="6339"/>
                  </a:cubicBezTo>
                  <a:lnTo>
                    <a:pt x="3797" y="6339"/>
                  </a:lnTo>
                  <a:cubicBezTo>
                    <a:pt x="3518" y="6200"/>
                    <a:pt x="3216" y="6269"/>
                    <a:pt x="2926" y="6235"/>
                  </a:cubicBezTo>
                  <a:cubicBezTo>
                    <a:pt x="2822" y="6223"/>
                    <a:pt x="2717" y="6235"/>
                    <a:pt x="2613" y="6223"/>
                  </a:cubicBezTo>
                  <a:cubicBezTo>
                    <a:pt x="2520" y="6211"/>
                    <a:pt x="2415" y="6223"/>
                    <a:pt x="2322" y="6293"/>
                  </a:cubicBezTo>
                  <a:cubicBezTo>
                    <a:pt x="2299" y="6328"/>
                    <a:pt x="2253" y="6339"/>
                    <a:pt x="2230" y="6351"/>
                  </a:cubicBezTo>
                  <a:cubicBezTo>
                    <a:pt x="1916" y="6444"/>
                    <a:pt x="1742" y="6676"/>
                    <a:pt x="1591" y="6931"/>
                  </a:cubicBezTo>
                  <a:cubicBezTo>
                    <a:pt x="1533" y="7036"/>
                    <a:pt x="1475" y="7129"/>
                    <a:pt x="1417" y="7221"/>
                  </a:cubicBezTo>
                  <a:cubicBezTo>
                    <a:pt x="1371" y="7314"/>
                    <a:pt x="1312" y="7396"/>
                    <a:pt x="1266" y="7500"/>
                  </a:cubicBezTo>
                  <a:cubicBezTo>
                    <a:pt x="1243" y="7570"/>
                    <a:pt x="1243" y="7663"/>
                    <a:pt x="1278" y="7732"/>
                  </a:cubicBezTo>
                  <a:cubicBezTo>
                    <a:pt x="1417" y="8022"/>
                    <a:pt x="1417" y="8324"/>
                    <a:pt x="1301" y="8615"/>
                  </a:cubicBezTo>
                  <a:cubicBezTo>
                    <a:pt x="1254" y="8731"/>
                    <a:pt x="1208" y="8870"/>
                    <a:pt x="1196" y="8998"/>
                  </a:cubicBezTo>
                  <a:cubicBezTo>
                    <a:pt x="1185" y="9172"/>
                    <a:pt x="1045" y="9253"/>
                    <a:pt x="918" y="9276"/>
                  </a:cubicBezTo>
                  <a:cubicBezTo>
                    <a:pt x="674" y="9311"/>
                    <a:pt x="442" y="9334"/>
                    <a:pt x="210" y="9195"/>
                  </a:cubicBezTo>
                  <a:cubicBezTo>
                    <a:pt x="105" y="9137"/>
                    <a:pt x="35" y="9067"/>
                    <a:pt x="24" y="8940"/>
                  </a:cubicBezTo>
                  <a:cubicBezTo>
                    <a:pt x="1" y="8812"/>
                    <a:pt x="1" y="8673"/>
                    <a:pt x="47" y="8545"/>
                  </a:cubicBezTo>
                  <a:cubicBezTo>
                    <a:pt x="117" y="8313"/>
                    <a:pt x="256" y="8115"/>
                    <a:pt x="337" y="7883"/>
                  </a:cubicBezTo>
                  <a:cubicBezTo>
                    <a:pt x="523" y="7430"/>
                    <a:pt x="744" y="6989"/>
                    <a:pt x="964" y="6548"/>
                  </a:cubicBezTo>
                  <a:cubicBezTo>
                    <a:pt x="1011" y="6258"/>
                    <a:pt x="1266" y="6095"/>
                    <a:pt x="1394" y="5863"/>
                  </a:cubicBezTo>
                  <a:lnTo>
                    <a:pt x="1440" y="5817"/>
                  </a:lnTo>
                  <a:lnTo>
                    <a:pt x="2137" y="5422"/>
                  </a:lnTo>
                  <a:cubicBezTo>
                    <a:pt x="2195" y="5399"/>
                    <a:pt x="2264" y="5387"/>
                    <a:pt x="2346" y="5364"/>
                  </a:cubicBezTo>
                  <a:cubicBezTo>
                    <a:pt x="2381" y="5352"/>
                    <a:pt x="2439" y="5364"/>
                    <a:pt x="2485" y="5352"/>
                  </a:cubicBezTo>
                  <a:cubicBezTo>
                    <a:pt x="2845" y="5213"/>
                    <a:pt x="3240" y="5294"/>
                    <a:pt x="3600" y="5283"/>
                  </a:cubicBezTo>
                  <a:cubicBezTo>
                    <a:pt x="3739" y="5283"/>
                    <a:pt x="3867" y="5329"/>
                    <a:pt x="3983" y="5364"/>
                  </a:cubicBezTo>
                  <a:cubicBezTo>
                    <a:pt x="4273" y="5457"/>
                    <a:pt x="4586" y="5445"/>
                    <a:pt x="4853" y="5631"/>
                  </a:cubicBezTo>
                  <a:cubicBezTo>
                    <a:pt x="4900" y="5654"/>
                    <a:pt x="4969" y="5654"/>
                    <a:pt x="5027" y="5643"/>
                  </a:cubicBezTo>
                  <a:cubicBezTo>
                    <a:pt x="5271" y="5619"/>
                    <a:pt x="5515" y="5643"/>
                    <a:pt x="5736" y="5759"/>
                  </a:cubicBezTo>
                  <a:cubicBezTo>
                    <a:pt x="5828" y="5805"/>
                    <a:pt x="5898" y="5863"/>
                    <a:pt x="6014" y="5886"/>
                  </a:cubicBezTo>
                  <a:cubicBezTo>
                    <a:pt x="6235" y="5944"/>
                    <a:pt x="6432" y="6037"/>
                    <a:pt x="6653" y="6107"/>
                  </a:cubicBezTo>
                  <a:cubicBezTo>
                    <a:pt x="6699" y="6119"/>
                    <a:pt x="6757" y="6142"/>
                    <a:pt x="6792" y="6165"/>
                  </a:cubicBezTo>
                  <a:cubicBezTo>
                    <a:pt x="6897" y="6235"/>
                    <a:pt x="7013" y="6281"/>
                    <a:pt x="7129" y="6328"/>
                  </a:cubicBezTo>
                  <a:cubicBezTo>
                    <a:pt x="7256" y="6374"/>
                    <a:pt x="7373" y="6444"/>
                    <a:pt x="7489" y="6490"/>
                  </a:cubicBezTo>
                  <a:cubicBezTo>
                    <a:pt x="7581" y="6525"/>
                    <a:pt x="7651" y="6571"/>
                    <a:pt x="7744" y="6606"/>
                  </a:cubicBezTo>
                  <a:cubicBezTo>
                    <a:pt x="8069" y="6676"/>
                    <a:pt x="8348" y="6873"/>
                    <a:pt x="8650" y="7024"/>
                  </a:cubicBezTo>
                  <a:cubicBezTo>
                    <a:pt x="8708" y="7047"/>
                    <a:pt x="8754" y="7094"/>
                    <a:pt x="8800" y="7140"/>
                  </a:cubicBezTo>
                  <a:cubicBezTo>
                    <a:pt x="8917" y="7233"/>
                    <a:pt x="8998" y="7338"/>
                    <a:pt x="9137" y="7419"/>
                  </a:cubicBezTo>
                  <a:cubicBezTo>
                    <a:pt x="9323" y="7512"/>
                    <a:pt x="9451" y="7663"/>
                    <a:pt x="9520" y="7860"/>
                  </a:cubicBezTo>
                  <a:cubicBezTo>
                    <a:pt x="9613" y="8081"/>
                    <a:pt x="9776" y="8266"/>
                    <a:pt x="9927" y="8440"/>
                  </a:cubicBezTo>
                  <a:cubicBezTo>
                    <a:pt x="10089" y="8615"/>
                    <a:pt x="10310" y="8684"/>
                    <a:pt x="10542" y="8696"/>
                  </a:cubicBezTo>
                  <a:cubicBezTo>
                    <a:pt x="10681" y="8707"/>
                    <a:pt x="10832" y="8696"/>
                    <a:pt x="10971" y="8696"/>
                  </a:cubicBezTo>
                  <a:lnTo>
                    <a:pt x="14326" y="8696"/>
                  </a:lnTo>
                  <a:cubicBezTo>
                    <a:pt x="14489" y="8696"/>
                    <a:pt x="14628" y="8673"/>
                    <a:pt x="14779" y="8638"/>
                  </a:cubicBezTo>
                  <a:cubicBezTo>
                    <a:pt x="14907" y="8591"/>
                    <a:pt x="15069" y="8603"/>
                    <a:pt x="15197" y="8603"/>
                  </a:cubicBezTo>
                  <a:cubicBezTo>
                    <a:pt x="15534" y="8626"/>
                    <a:pt x="15870" y="8580"/>
                    <a:pt x="16184" y="8440"/>
                  </a:cubicBezTo>
                  <a:cubicBezTo>
                    <a:pt x="16277" y="8406"/>
                    <a:pt x="16370" y="8394"/>
                    <a:pt x="16474" y="8359"/>
                  </a:cubicBezTo>
                  <a:cubicBezTo>
                    <a:pt x="16811" y="8231"/>
                    <a:pt x="17089" y="8057"/>
                    <a:pt x="17240" y="7709"/>
                  </a:cubicBezTo>
                  <a:cubicBezTo>
                    <a:pt x="17333" y="7500"/>
                    <a:pt x="17438" y="7314"/>
                    <a:pt x="17391" y="7094"/>
                  </a:cubicBezTo>
                  <a:cubicBezTo>
                    <a:pt x="17391" y="7047"/>
                    <a:pt x="17391" y="7012"/>
                    <a:pt x="17403" y="6978"/>
                  </a:cubicBezTo>
                  <a:cubicBezTo>
                    <a:pt x="17507" y="6780"/>
                    <a:pt x="17461" y="6560"/>
                    <a:pt x="17473" y="6339"/>
                  </a:cubicBezTo>
                  <a:cubicBezTo>
                    <a:pt x="17473" y="6107"/>
                    <a:pt x="17461" y="5886"/>
                    <a:pt x="17473" y="5654"/>
                  </a:cubicBezTo>
                  <a:cubicBezTo>
                    <a:pt x="17496" y="5364"/>
                    <a:pt x="17403" y="5109"/>
                    <a:pt x="17333" y="4818"/>
                  </a:cubicBezTo>
                  <a:cubicBezTo>
                    <a:pt x="17287" y="4621"/>
                    <a:pt x="17159" y="4470"/>
                    <a:pt x="17008" y="4342"/>
                  </a:cubicBezTo>
                  <a:cubicBezTo>
                    <a:pt x="16857" y="4191"/>
                    <a:pt x="16706" y="4052"/>
                    <a:pt x="16521" y="3936"/>
                  </a:cubicBezTo>
                  <a:cubicBezTo>
                    <a:pt x="16312" y="3797"/>
                    <a:pt x="16114" y="3704"/>
                    <a:pt x="15882" y="3657"/>
                  </a:cubicBezTo>
                  <a:cubicBezTo>
                    <a:pt x="15580" y="3599"/>
                    <a:pt x="15290" y="3541"/>
                    <a:pt x="14965" y="3541"/>
                  </a:cubicBezTo>
                  <a:cubicBezTo>
                    <a:pt x="14919" y="3541"/>
                    <a:pt x="14860" y="3541"/>
                    <a:pt x="14826" y="3530"/>
                  </a:cubicBezTo>
                  <a:cubicBezTo>
                    <a:pt x="14605" y="3425"/>
                    <a:pt x="14384" y="3448"/>
                    <a:pt x="14152" y="3448"/>
                  </a:cubicBezTo>
                  <a:cubicBezTo>
                    <a:pt x="13955" y="3448"/>
                    <a:pt x="13746" y="3483"/>
                    <a:pt x="13549" y="3379"/>
                  </a:cubicBezTo>
                  <a:cubicBezTo>
                    <a:pt x="13491" y="3356"/>
                    <a:pt x="13398" y="3367"/>
                    <a:pt x="13328" y="3367"/>
                  </a:cubicBezTo>
                  <a:cubicBezTo>
                    <a:pt x="12736" y="3425"/>
                    <a:pt x="12132" y="3379"/>
                    <a:pt x="11540" y="3379"/>
                  </a:cubicBezTo>
                  <a:cubicBezTo>
                    <a:pt x="11494" y="3379"/>
                    <a:pt x="11459" y="3379"/>
                    <a:pt x="11424" y="3367"/>
                  </a:cubicBezTo>
                  <a:cubicBezTo>
                    <a:pt x="11250" y="3274"/>
                    <a:pt x="11064" y="3309"/>
                    <a:pt x="10890" y="3298"/>
                  </a:cubicBezTo>
                  <a:lnTo>
                    <a:pt x="10031" y="3298"/>
                  </a:lnTo>
                  <a:cubicBezTo>
                    <a:pt x="9845" y="3298"/>
                    <a:pt x="9671" y="3309"/>
                    <a:pt x="9497" y="3239"/>
                  </a:cubicBezTo>
                  <a:cubicBezTo>
                    <a:pt x="9427" y="3205"/>
                    <a:pt x="9334" y="3216"/>
                    <a:pt x="9253" y="3216"/>
                  </a:cubicBezTo>
                  <a:lnTo>
                    <a:pt x="8290" y="3216"/>
                  </a:lnTo>
                  <a:cubicBezTo>
                    <a:pt x="8174" y="3216"/>
                    <a:pt x="8046" y="3193"/>
                    <a:pt x="7930" y="3158"/>
                  </a:cubicBezTo>
                  <a:cubicBezTo>
                    <a:pt x="7918" y="3158"/>
                    <a:pt x="7883" y="3147"/>
                    <a:pt x="7872" y="3147"/>
                  </a:cubicBezTo>
                  <a:cubicBezTo>
                    <a:pt x="7628" y="3123"/>
                    <a:pt x="7396" y="3077"/>
                    <a:pt x="7140" y="3042"/>
                  </a:cubicBezTo>
                  <a:cubicBezTo>
                    <a:pt x="6908" y="3019"/>
                    <a:pt x="6676" y="3007"/>
                    <a:pt x="6444" y="2972"/>
                  </a:cubicBezTo>
                  <a:cubicBezTo>
                    <a:pt x="6188" y="2949"/>
                    <a:pt x="5921" y="2903"/>
                    <a:pt x="5666" y="2868"/>
                  </a:cubicBezTo>
                  <a:cubicBezTo>
                    <a:pt x="5573" y="2856"/>
                    <a:pt x="5492" y="2845"/>
                    <a:pt x="5387" y="2810"/>
                  </a:cubicBezTo>
                  <a:cubicBezTo>
                    <a:pt x="5329" y="2798"/>
                    <a:pt x="5271" y="2775"/>
                    <a:pt x="5213" y="2787"/>
                  </a:cubicBezTo>
                  <a:cubicBezTo>
                    <a:pt x="4923" y="2787"/>
                    <a:pt x="4644" y="2694"/>
                    <a:pt x="4377" y="2636"/>
                  </a:cubicBezTo>
                  <a:cubicBezTo>
                    <a:pt x="4261" y="2624"/>
                    <a:pt x="4122" y="2613"/>
                    <a:pt x="4006" y="2613"/>
                  </a:cubicBezTo>
                  <a:cubicBezTo>
                    <a:pt x="3832" y="2659"/>
                    <a:pt x="3646" y="2647"/>
                    <a:pt x="3483" y="2624"/>
                  </a:cubicBezTo>
                  <a:close/>
                  <a:moveTo>
                    <a:pt x="5306" y="12817"/>
                  </a:moveTo>
                  <a:lnTo>
                    <a:pt x="5620" y="12817"/>
                  </a:lnTo>
                  <a:cubicBezTo>
                    <a:pt x="5747" y="12817"/>
                    <a:pt x="5887" y="12782"/>
                    <a:pt x="6003" y="12724"/>
                  </a:cubicBezTo>
                  <a:cubicBezTo>
                    <a:pt x="6188" y="12631"/>
                    <a:pt x="6386" y="12573"/>
                    <a:pt x="6595" y="12480"/>
                  </a:cubicBezTo>
                  <a:cubicBezTo>
                    <a:pt x="6908" y="12353"/>
                    <a:pt x="7233" y="12202"/>
                    <a:pt x="7535" y="12062"/>
                  </a:cubicBezTo>
                  <a:cubicBezTo>
                    <a:pt x="7651" y="12004"/>
                    <a:pt x="7744" y="11935"/>
                    <a:pt x="7837" y="11853"/>
                  </a:cubicBezTo>
                  <a:cubicBezTo>
                    <a:pt x="7953" y="11772"/>
                    <a:pt x="8046" y="11679"/>
                    <a:pt x="8162" y="11598"/>
                  </a:cubicBezTo>
                  <a:cubicBezTo>
                    <a:pt x="8348" y="11470"/>
                    <a:pt x="8533" y="11354"/>
                    <a:pt x="8708" y="11203"/>
                  </a:cubicBezTo>
                  <a:cubicBezTo>
                    <a:pt x="8847" y="11099"/>
                    <a:pt x="8940" y="11006"/>
                    <a:pt x="8998" y="10855"/>
                  </a:cubicBezTo>
                  <a:cubicBezTo>
                    <a:pt x="9137" y="10565"/>
                    <a:pt x="9276" y="10286"/>
                    <a:pt x="9369" y="9984"/>
                  </a:cubicBezTo>
                  <a:cubicBezTo>
                    <a:pt x="9439" y="9741"/>
                    <a:pt x="9578" y="9532"/>
                    <a:pt x="9857" y="9462"/>
                  </a:cubicBezTo>
                  <a:cubicBezTo>
                    <a:pt x="9985" y="9439"/>
                    <a:pt x="10101" y="9381"/>
                    <a:pt x="10240" y="9439"/>
                  </a:cubicBezTo>
                  <a:cubicBezTo>
                    <a:pt x="10275" y="9450"/>
                    <a:pt x="10333" y="9450"/>
                    <a:pt x="10379" y="9450"/>
                  </a:cubicBezTo>
                  <a:cubicBezTo>
                    <a:pt x="10670" y="9450"/>
                    <a:pt x="10971" y="9439"/>
                    <a:pt x="11262" y="9439"/>
                  </a:cubicBezTo>
                  <a:cubicBezTo>
                    <a:pt x="11354" y="9439"/>
                    <a:pt x="11436" y="9439"/>
                    <a:pt x="11517" y="9404"/>
                  </a:cubicBezTo>
                  <a:cubicBezTo>
                    <a:pt x="11645" y="9346"/>
                    <a:pt x="11784" y="9346"/>
                    <a:pt x="11935" y="9346"/>
                  </a:cubicBezTo>
                  <a:cubicBezTo>
                    <a:pt x="13026" y="9346"/>
                    <a:pt x="14094" y="9346"/>
                    <a:pt x="15186" y="9334"/>
                  </a:cubicBezTo>
                  <a:cubicBezTo>
                    <a:pt x="15406" y="9334"/>
                    <a:pt x="15615" y="9358"/>
                    <a:pt x="15812" y="9265"/>
                  </a:cubicBezTo>
                  <a:cubicBezTo>
                    <a:pt x="15824" y="9241"/>
                    <a:pt x="15847" y="9241"/>
                    <a:pt x="15870" y="9241"/>
                  </a:cubicBezTo>
                  <a:cubicBezTo>
                    <a:pt x="16056" y="9276"/>
                    <a:pt x="16230" y="9207"/>
                    <a:pt x="16405" y="9160"/>
                  </a:cubicBezTo>
                  <a:cubicBezTo>
                    <a:pt x="16857" y="9044"/>
                    <a:pt x="17322" y="8916"/>
                    <a:pt x="17589" y="8487"/>
                  </a:cubicBezTo>
                  <a:cubicBezTo>
                    <a:pt x="17589" y="8475"/>
                    <a:pt x="17612" y="8475"/>
                    <a:pt x="17612" y="8464"/>
                  </a:cubicBezTo>
                  <a:cubicBezTo>
                    <a:pt x="17809" y="8301"/>
                    <a:pt x="17902" y="8069"/>
                    <a:pt x="17972" y="7837"/>
                  </a:cubicBezTo>
                  <a:cubicBezTo>
                    <a:pt x="17995" y="7732"/>
                    <a:pt x="18041" y="7651"/>
                    <a:pt x="18053" y="7546"/>
                  </a:cubicBezTo>
                  <a:cubicBezTo>
                    <a:pt x="18099" y="7349"/>
                    <a:pt x="18146" y="7129"/>
                    <a:pt x="18158" y="6920"/>
                  </a:cubicBezTo>
                  <a:cubicBezTo>
                    <a:pt x="18169" y="6362"/>
                    <a:pt x="18158" y="5793"/>
                    <a:pt x="18158" y="5236"/>
                  </a:cubicBezTo>
                  <a:cubicBezTo>
                    <a:pt x="18158" y="5167"/>
                    <a:pt x="18158" y="5097"/>
                    <a:pt x="18134" y="5027"/>
                  </a:cubicBezTo>
                  <a:cubicBezTo>
                    <a:pt x="18088" y="4853"/>
                    <a:pt x="18030" y="4679"/>
                    <a:pt x="17972" y="4493"/>
                  </a:cubicBezTo>
                  <a:cubicBezTo>
                    <a:pt x="17914" y="4342"/>
                    <a:pt x="17856" y="4191"/>
                    <a:pt x="17751" y="4064"/>
                  </a:cubicBezTo>
                  <a:cubicBezTo>
                    <a:pt x="17612" y="3901"/>
                    <a:pt x="17507" y="3715"/>
                    <a:pt x="17356" y="3553"/>
                  </a:cubicBezTo>
                  <a:cubicBezTo>
                    <a:pt x="17275" y="3460"/>
                    <a:pt x="17147" y="3367"/>
                    <a:pt x="17008" y="3321"/>
                  </a:cubicBezTo>
                  <a:cubicBezTo>
                    <a:pt x="16764" y="3251"/>
                    <a:pt x="16544" y="3100"/>
                    <a:pt x="16277" y="3135"/>
                  </a:cubicBezTo>
                  <a:cubicBezTo>
                    <a:pt x="16126" y="3042"/>
                    <a:pt x="15952" y="3077"/>
                    <a:pt x="15789" y="3077"/>
                  </a:cubicBezTo>
                  <a:cubicBezTo>
                    <a:pt x="15545" y="3077"/>
                    <a:pt x="15302" y="3100"/>
                    <a:pt x="15069" y="3007"/>
                  </a:cubicBezTo>
                  <a:cubicBezTo>
                    <a:pt x="15011" y="2972"/>
                    <a:pt x="14953" y="2984"/>
                    <a:pt x="14884" y="2984"/>
                  </a:cubicBezTo>
                  <a:cubicBezTo>
                    <a:pt x="14802" y="2972"/>
                    <a:pt x="14733" y="2972"/>
                    <a:pt x="14663" y="2961"/>
                  </a:cubicBezTo>
                  <a:cubicBezTo>
                    <a:pt x="14431" y="2903"/>
                    <a:pt x="14199" y="2833"/>
                    <a:pt x="13932" y="2833"/>
                  </a:cubicBezTo>
                  <a:cubicBezTo>
                    <a:pt x="13897" y="2833"/>
                    <a:pt x="13839" y="2833"/>
                    <a:pt x="13792" y="2798"/>
                  </a:cubicBezTo>
                  <a:cubicBezTo>
                    <a:pt x="13665" y="2729"/>
                    <a:pt x="13514" y="2740"/>
                    <a:pt x="13374" y="2740"/>
                  </a:cubicBezTo>
                  <a:lnTo>
                    <a:pt x="10368" y="2740"/>
                  </a:lnTo>
                  <a:cubicBezTo>
                    <a:pt x="10252" y="2740"/>
                    <a:pt x="10136" y="2740"/>
                    <a:pt x="10031" y="2717"/>
                  </a:cubicBezTo>
                  <a:cubicBezTo>
                    <a:pt x="9915" y="2671"/>
                    <a:pt x="9787" y="2671"/>
                    <a:pt x="9671" y="2671"/>
                  </a:cubicBezTo>
                  <a:cubicBezTo>
                    <a:pt x="9601" y="2671"/>
                    <a:pt x="9520" y="2682"/>
                    <a:pt x="9451" y="2659"/>
                  </a:cubicBezTo>
                  <a:cubicBezTo>
                    <a:pt x="9230" y="2566"/>
                    <a:pt x="8998" y="2589"/>
                    <a:pt x="8789" y="2555"/>
                  </a:cubicBezTo>
                  <a:cubicBezTo>
                    <a:pt x="8638" y="2543"/>
                    <a:pt x="8499" y="2555"/>
                    <a:pt x="8359" y="2531"/>
                  </a:cubicBezTo>
                  <a:cubicBezTo>
                    <a:pt x="8092" y="2473"/>
                    <a:pt x="7802" y="2473"/>
                    <a:pt x="7512" y="2450"/>
                  </a:cubicBezTo>
                  <a:cubicBezTo>
                    <a:pt x="7082" y="2427"/>
                    <a:pt x="6676" y="2380"/>
                    <a:pt x="6258" y="2322"/>
                  </a:cubicBezTo>
                  <a:cubicBezTo>
                    <a:pt x="5887" y="2264"/>
                    <a:pt x="5515" y="2183"/>
                    <a:pt x="5144" y="2125"/>
                  </a:cubicBezTo>
                  <a:cubicBezTo>
                    <a:pt x="4679" y="2067"/>
                    <a:pt x="4215" y="2021"/>
                    <a:pt x="3750" y="1962"/>
                  </a:cubicBezTo>
                  <a:cubicBezTo>
                    <a:pt x="3704" y="1962"/>
                    <a:pt x="3646" y="1974"/>
                    <a:pt x="3588" y="1986"/>
                  </a:cubicBezTo>
                  <a:lnTo>
                    <a:pt x="3588" y="2427"/>
                  </a:lnTo>
                  <a:cubicBezTo>
                    <a:pt x="3681" y="2496"/>
                    <a:pt x="3762" y="2473"/>
                    <a:pt x="3855" y="2473"/>
                  </a:cubicBezTo>
                  <a:cubicBezTo>
                    <a:pt x="4226" y="2438"/>
                    <a:pt x="4575" y="2566"/>
                    <a:pt x="4958" y="2555"/>
                  </a:cubicBezTo>
                  <a:cubicBezTo>
                    <a:pt x="4981" y="2555"/>
                    <a:pt x="5016" y="2566"/>
                    <a:pt x="5039" y="2566"/>
                  </a:cubicBezTo>
                  <a:cubicBezTo>
                    <a:pt x="5422" y="2647"/>
                    <a:pt x="5782" y="2705"/>
                    <a:pt x="6154" y="2775"/>
                  </a:cubicBezTo>
                  <a:lnTo>
                    <a:pt x="6212" y="2775"/>
                  </a:lnTo>
                  <a:cubicBezTo>
                    <a:pt x="6467" y="2775"/>
                    <a:pt x="6711" y="2764"/>
                    <a:pt x="6943" y="2845"/>
                  </a:cubicBezTo>
                  <a:cubicBezTo>
                    <a:pt x="6989" y="2856"/>
                    <a:pt x="7024" y="2856"/>
                    <a:pt x="7059" y="2845"/>
                  </a:cubicBezTo>
                  <a:cubicBezTo>
                    <a:pt x="7338" y="2833"/>
                    <a:pt x="7593" y="2949"/>
                    <a:pt x="7872" y="2949"/>
                  </a:cubicBezTo>
                  <a:cubicBezTo>
                    <a:pt x="8046" y="3031"/>
                    <a:pt x="8232" y="3019"/>
                    <a:pt x="8406" y="3019"/>
                  </a:cubicBezTo>
                  <a:lnTo>
                    <a:pt x="9230" y="3019"/>
                  </a:lnTo>
                  <a:cubicBezTo>
                    <a:pt x="9323" y="3019"/>
                    <a:pt x="9404" y="3007"/>
                    <a:pt x="9485" y="3031"/>
                  </a:cubicBezTo>
                  <a:cubicBezTo>
                    <a:pt x="9660" y="3112"/>
                    <a:pt x="9810" y="3089"/>
                    <a:pt x="9985" y="3089"/>
                  </a:cubicBezTo>
                  <a:lnTo>
                    <a:pt x="11064" y="3089"/>
                  </a:lnTo>
                  <a:cubicBezTo>
                    <a:pt x="11146" y="3089"/>
                    <a:pt x="11238" y="3077"/>
                    <a:pt x="11308" y="3112"/>
                  </a:cubicBezTo>
                  <a:cubicBezTo>
                    <a:pt x="11482" y="3181"/>
                    <a:pt x="11645" y="3170"/>
                    <a:pt x="11819" y="3170"/>
                  </a:cubicBezTo>
                  <a:lnTo>
                    <a:pt x="13142" y="3170"/>
                  </a:lnTo>
                  <a:cubicBezTo>
                    <a:pt x="13328" y="3170"/>
                    <a:pt x="13525" y="3170"/>
                    <a:pt x="13723" y="3239"/>
                  </a:cubicBezTo>
                  <a:cubicBezTo>
                    <a:pt x="13792" y="3263"/>
                    <a:pt x="13862" y="3263"/>
                    <a:pt x="13932" y="3263"/>
                  </a:cubicBezTo>
                  <a:cubicBezTo>
                    <a:pt x="14245" y="3251"/>
                    <a:pt x="14547" y="3298"/>
                    <a:pt x="14849" y="3356"/>
                  </a:cubicBezTo>
                  <a:cubicBezTo>
                    <a:pt x="14919" y="3367"/>
                    <a:pt x="15000" y="3379"/>
                    <a:pt x="15069" y="3379"/>
                  </a:cubicBezTo>
                  <a:cubicBezTo>
                    <a:pt x="15441" y="3402"/>
                    <a:pt x="15824" y="3437"/>
                    <a:pt x="16184" y="3518"/>
                  </a:cubicBezTo>
                  <a:cubicBezTo>
                    <a:pt x="16312" y="3541"/>
                    <a:pt x="16428" y="3588"/>
                    <a:pt x="16544" y="3657"/>
                  </a:cubicBezTo>
                  <a:cubicBezTo>
                    <a:pt x="16822" y="3832"/>
                    <a:pt x="17043" y="4052"/>
                    <a:pt x="17264" y="4284"/>
                  </a:cubicBezTo>
                  <a:cubicBezTo>
                    <a:pt x="17461" y="4505"/>
                    <a:pt x="17623" y="4749"/>
                    <a:pt x="17623" y="5062"/>
                  </a:cubicBezTo>
                  <a:cubicBezTo>
                    <a:pt x="17623" y="5097"/>
                    <a:pt x="17623" y="5120"/>
                    <a:pt x="17635" y="5155"/>
                  </a:cubicBezTo>
                  <a:cubicBezTo>
                    <a:pt x="17705" y="5271"/>
                    <a:pt x="17693" y="5387"/>
                    <a:pt x="17693" y="5515"/>
                  </a:cubicBezTo>
                  <a:lnTo>
                    <a:pt x="17693" y="6803"/>
                  </a:lnTo>
                  <a:cubicBezTo>
                    <a:pt x="17693" y="6896"/>
                    <a:pt x="17670" y="6978"/>
                    <a:pt x="17647" y="7082"/>
                  </a:cubicBezTo>
                  <a:cubicBezTo>
                    <a:pt x="17635" y="7175"/>
                    <a:pt x="17612" y="7256"/>
                    <a:pt x="17623" y="7361"/>
                  </a:cubicBezTo>
                  <a:cubicBezTo>
                    <a:pt x="17635" y="7605"/>
                    <a:pt x="17519" y="7813"/>
                    <a:pt x="17438" y="8022"/>
                  </a:cubicBezTo>
                  <a:cubicBezTo>
                    <a:pt x="17380" y="8197"/>
                    <a:pt x="17264" y="8313"/>
                    <a:pt x="17101" y="8406"/>
                  </a:cubicBezTo>
                  <a:lnTo>
                    <a:pt x="17055" y="8452"/>
                  </a:lnTo>
                  <a:cubicBezTo>
                    <a:pt x="16880" y="8649"/>
                    <a:pt x="16637" y="8742"/>
                    <a:pt x="16393" y="8812"/>
                  </a:cubicBezTo>
                  <a:cubicBezTo>
                    <a:pt x="16288" y="8835"/>
                    <a:pt x="16172" y="8870"/>
                    <a:pt x="16068" y="8882"/>
                  </a:cubicBezTo>
                  <a:cubicBezTo>
                    <a:pt x="15766" y="8951"/>
                    <a:pt x="15464" y="9032"/>
                    <a:pt x="15139" y="8998"/>
                  </a:cubicBezTo>
                  <a:lnTo>
                    <a:pt x="14919" y="8998"/>
                  </a:lnTo>
                  <a:cubicBezTo>
                    <a:pt x="14860" y="8998"/>
                    <a:pt x="14791" y="8998"/>
                    <a:pt x="14744" y="9032"/>
                  </a:cubicBezTo>
                  <a:cubicBezTo>
                    <a:pt x="14617" y="9091"/>
                    <a:pt x="14489" y="9091"/>
                    <a:pt x="14361" y="9091"/>
                  </a:cubicBezTo>
                  <a:cubicBezTo>
                    <a:pt x="13166" y="9091"/>
                    <a:pt x="11958" y="9067"/>
                    <a:pt x="10774" y="9091"/>
                  </a:cubicBezTo>
                  <a:cubicBezTo>
                    <a:pt x="10391" y="9091"/>
                    <a:pt x="10043" y="9044"/>
                    <a:pt x="9729" y="8823"/>
                  </a:cubicBezTo>
                  <a:cubicBezTo>
                    <a:pt x="9694" y="8812"/>
                    <a:pt x="9671" y="8812"/>
                    <a:pt x="9636" y="8777"/>
                  </a:cubicBezTo>
                  <a:cubicBezTo>
                    <a:pt x="9497" y="8684"/>
                    <a:pt x="9334" y="8556"/>
                    <a:pt x="9276" y="8371"/>
                  </a:cubicBezTo>
                  <a:cubicBezTo>
                    <a:pt x="9230" y="8255"/>
                    <a:pt x="9172" y="8150"/>
                    <a:pt x="9114" y="8034"/>
                  </a:cubicBezTo>
                  <a:cubicBezTo>
                    <a:pt x="9102" y="8011"/>
                    <a:pt x="9102" y="7976"/>
                    <a:pt x="9079" y="7964"/>
                  </a:cubicBezTo>
                  <a:cubicBezTo>
                    <a:pt x="8928" y="7883"/>
                    <a:pt x="8824" y="7744"/>
                    <a:pt x="8754" y="7605"/>
                  </a:cubicBezTo>
                  <a:cubicBezTo>
                    <a:pt x="8742" y="7558"/>
                    <a:pt x="8673" y="7546"/>
                    <a:pt x="8638" y="7512"/>
                  </a:cubicBezTo>
                  <a:cubicBezTo>
                    <a:pt x="8568" y="7477"/>
                    <a:pt x="8475" y="7419"/>
                    <a:pt x="8406" y="7372"/>
                  </a:cubicBezTo>
                  <a:cubicBezTo>
                    <a:pt x="8243" y="7279"/>
                    <a:pt x="8092" y="7163"/>
                    <a:pt x="7930" y="7129"/>
                  </a:cubicBezTo>
                  <a:cubicBezTo>
                    <a:pt x="7767" y="7082"/>
                    <a:pt x="7628" y="7024"/>
                    <a:pt x="7477" y="6966"/>
                  </a:cubicBezTo>
                  <a:cubicBezTo>
                    <a:pt x="7245" y="6862"/>
                    <a:pt x="7001" y="6792"/>
                    <a:pt x="6769" y="6676"/>
                  </a:cubicBezTo>
                  <a:cubicBezTo>
                    <a:pt x="6537" y="6560"/>
                    <a:pt x="6270" y="6490"/>
                    <a:pt x="6061" y="6328"/>
                  </a:cubicBezTo>
                  <a:lnTo>
                    <a:pt x="5968" y="6281"/>
                  </a:lnTo>
                  <a:cubicBezTo>
                    <a:pt x="5782" y="6235"/>
                    <a:pt x="5631" y="6142"/>
                    <a:pt x="5457" y="6061"/>
                  </a:cubicBezTo>
                  <a:cubicBezTo>
                    <a:pt x="5422" y="6049"/>
                    <a:pt x="5387" y="6026"/>
                    <a:pt x="5341" y="6026"/>
                  </a:cubicBezTo>
                  <a:cubicBezTo>
                    <a:pt x="5190" y="5991"/>
                    <a:pt x="5027" y="5944"/>
                    <a:pt x="4900" y="6107"/>
                  </a:cubicBezTo>
                  <a:cubicBezTo>
                    <a:pt x="4935" y="6281"/>
                    <a:pt x="4877" y="6467"/>
                    <a:pt x="4969" y="6676"/>
                  </a:cubicBezTo>
                  <a:cubicBezTo>
                    <a:pt x="5144" y="6734"/>
                    <a:pt x="5329" y="6815"/>
                    <a:pt x="5538" y="6873"/>
                  </a:cubicBezTo>
                  <a:cubicBezTo>
                    <a:pt x="5724" y="6931"/>
                    <a:pt x="5910" y="6978"/>
                    <a:pt x="6084" y="7036"/>
                  </a:cubicBezTo>
                  <a:cubicBezTo>
                    <a:pt x="6258" y="7094"/>
                    <a:pt x="6421" y="7163"/>
                    <a:pt x="6595" y="7245"/>
                  </a:cubicBezTo>
                  <a:cubicBezTo>
                    <a:pt x="6838" y="7338"/>
                    <a:pt x="7082" y="7430"/>
                    <a:pt x="7338" y="7512"/>
                  </a:cubicBezTo>
                  <a:cubicBezTo>
                    <a:pt x="7431" y="7546"/>
                    <a:pt x="7523" y="7593"/>
                    <a:pt x="7605" y="7651"/>
                  </a:cubicBezTo>
                  <a:cubicBezTo>
                    <a:pt x="7744" y="7732"/>
                    <a:pt x="7895" y="7802"/>
                    <a:pt x="8046" y="7883"/>
                  </a:cubicBezTo>
                  <a:cubicBezTo>
                    <a:pt x="8174" y="7848"/>
                    <a:pt x="8232" y="7941"/>
                    <a:pt x="8324" y="8022"/>
                  </a:cubicBezTo>
                  <a:cubicBezTo>
                    <a:pt x="8417" y="8127"/>
                    <a:pt x="8499" y="8243"/>
                    <a:pt x="8591" y="8348"/>
                  </a:cubicBezTo>
                  <a:cubicBezTo>
                    <a:pt x="8742" y="8498"/>
                    <a:pt x="8731" y="8696"/>
                    <a:pt x="8708" y="8893"/>
                  </a:cubicBezTo>
                  <a:cubicBezTo>
                    <a:pt x="8708" y="8998"/>
                    <a:pt x="8684" y="9102"/>
                    <a:pt x="8684" y="9195"/>
                  </a:cubicBezTo>
                  <a:lnTo>
                    <a:pt x="8684" y="9915"/>
                  </a:lnTo>
                  <a:cubicBezTo>
                    <a:pt x="8684" y="9984"/>
                    <a:pt x="8684" y="10054"/>
                    <a:pt x="8650" y="10124"/>
                  </a:cubicBezTo>
                  <a:cubicBezTo>
                    <a:pt x="8591" y="10286"/>
                    <a:pt x="8522" y="10449"/>
                    <a:pt x="8452" y="10611"/>
                  </a:cubicBezTo>
                  <a:cubicBezTo>
                    <a:pt x="8406" y="10704"/>
                    <a:pt x="8336" y="10797"/>
                    <a:pt x="8266" y="10878"/>
                  </a:cubicBezTo>
                  <a:cubicBezTo>
                    <a:pt x="8208" y="10971"/>
                    <a:pt x="8127" y="11029"/>
                    <a:pt x="8069" y="11111"/>
                  </a:cubicBezTo>
                  <a:cubicBezTo>
                    <a:pt x="7837" y="11482"/>
                    <a:pt x="7489" y="11656"/>
                    <a:pt x="7117" y="11784"/>
                  </a:cubicBezTo>
                  <a:cubicBezTo>
                    <a:pt x="6989" y="11830"/>
                    <a:pt x="6873" y="11853"/>
                    <a:pt x="6734" y="11900"/>
                  </a:cubicBezTo>
                  <a:cubicBezTo>
                    <a:pt x="6676" y="11923"/>
                    <a:pt x="6618" y="11946"/>
                    <a:pt x="6560" y="11958"/>
                  </a:cubicBezTo>
                  <a:cubicBezTo>
                    <a:pt x="6316" y="11970"/>
                    <a:pt x="6084" y="12086"/>
                    <a:pt x="5840" y="12039"/>
                  </a:cubicBezTo>
                  <a:cubicBezTo>
                    <a:pt x="5794" y="12039"/>
                    <a:pt x="5770" y="12074"/>
                    <a:pt x="5724" y="12074"/>
                  </a:cubicBezTo>
                  <a:cubicBezTo>
                    <a:pt x="5654" y="12086"/>
                    <a:pt x="5573" y="12121"/>
                    <a:pt x="5515" y="12121"/>
                  </a:cubicBezTo>
                  <a:cubicBezTo>
                    <a:pt x="5341" y="12121"/>
                    <a:pt x="5190" y="12190"/>
                    <a:pt x="4993" y="12248"/>
                  </a:cubicBezTo>
                  <a:cubicBezTo>
                    <a:pt x="5213" y="12364"/>
                    <a:pt x="5097" y="12631"/>
                    <a:pt x="5306" y="12817"/>
                  </a:cubicBezTo>
                  <a:close/>
                  <a:moveTo>
                    <a:pt x="1997" y="349"/>
                  </a:moveTo>
                  <a:cubicBezTo>
                    <a:pt x="1672" y="302"/>
                    <a:pt x="1371" y="407"/>
                    <a:pt x="1069" y="558"/>
                  </a:cubicBezTo>
                  <a:cubicBezTo>
                    <a:pt x="802" y="685"/>
                    <a:pt x="639" y="894"/>
                    <a:pt x="511" y="1150"/>
                  </a:cubicBezTo>
                  <a:cubicBezTo>
                    <a:pt x="465" y="1219"/>
                    <a:pt x="465" y="1312"/>
                    <a:pt x="453" y="1382"/>
                  </a:cubicBezTo>
                  <a:cubicBezTo>
                    <a:pt x="442" y="1568"/>
                    <a:pt x="442" y="1742"/>
                    <a:pt x="453" y="1928"/>
                  </a:cubicBezTo>
                  <a:cubicBezTo>
                    <a:pt x="488" y="2160"/>
                    <a:pt x="511" y="2392"/>
                    <a:pt x="686" y="2589"/>
                  </a:cubicBezTo>
                  <a:cubicBezTo>
                    <a:pt x="871" y="2787"/>
                    <a:pt x="1069" y="2949"/>
                    <a:pt x="1312" y="3065"/>
                  </a:cubicBezTo>
                  <a:cubicBezTo>
                    <a:pt x="1626" y="3205"/>
                    <a:pt x="1951" y="3228"/>
                    <a:pt x="2288" y="3065"/>
                  </a:cubicBezTo>
                  <a:cubicBezTo>
                    <a:pt x="2346" y="3031"/>
                    <a:pt x="2404" y="3019"/>
                    <a:pt x="2462" y="3007"/>
                  </a:cubicBezTo>
                  <a:cubicBezTo>
                    <a:pt x="2520" y="2996"/>
                    <a:pt x="2590" y="2996"/>
                    <a:pt x="2636" y="2961"/>
                  </a:cubicBezTo>
                  <a:cubicBezTo>
                    <a:pt x="2752" y="2856"/>
                    <a:pt x="2903" y="2798"/>
                    <a:pt x="3019" y="2682"/>
                  </a:cubicBezTo>
                  <a:cubicBezTo>
                    <a:pt x="3228" y="2485"/>
                    <a:pt x="3402" y="2264"/>
                    <a:pt x="3367" y="1951"/>
                  </a:cubicBezTo>
                  <a:cubicBezTo>
                    <a:pt x="3356" y="1812"/>
                    <a:pt x="3391" y="1684"/>
                    <a:pt x="3286" y="1568"/>
                  </a:cubicBezTo>
                  <a:cubicBezTo>
                    <a:pt x="3240" y="1510"/>
                    <a:pt x="3228" y="1405"/>
                    <a:pt x="3240" y="1336"/>
                  </a:cubicBezTo>
                  <a:cubicBezTo>
                    <a:pt x="3240" y="1138"/>
                    <a:pt x="3170" y="976"/>
                    <a:pt x="3054" y="802"/>
                  </a:cubicBezTo>
                  <a:cubicBezTo>
                    <a:pt x="2880" y="523"/>
                    <a:pt x="2636" y="395"/>
                    <a:pt x="2311" y="360"/>
                  </a:cubicBezTo>
                  <a:cubicBezTo>
                    <a:pt x="2206" y="337"/>
                    <a:pt x="2114" y="349"/>
                    <a:pt x="1997" y="349"/>
                  </a:cubicBezTo>
                  <a:close/>
                  <a:moveTo>
                    <a:pt x="1080" y="11389"/>
                  </a:moveTo>
                  <a:lnTo>
                    <a:pt x="1080" y="11528"/>
                  </a:lnTo>
                  <a:cubicBezTo>
                    <a:pt x="1185" y="11853"/>
                    <a:pt x="1324" y="12167"/>
                    <a:pt x="1498" y="12469"/>
                  </a:cubicBezTo>
                  <a:cubicBezTo>
                    <a:pt x="1510" y="12492"/>
                    <a:pt x="1545" y="12538"/>
                    <a:pt x="1568" y="12550"/>
                  </a:cubicBezTo>
                  <a:cubicBezTo>
                    <a:pt x="1661" y="12643"/>
                    <a:pt x="1742" y="12724"/>
                    <a:pt x="1847" y="12805"/>
                  </a:cubicBezTo>
                  <a:cubicBezTo>
                    <a:pt x="2044" y="12945"/>
                    <a:pt x="2264" y="13072"/>
                    <a:pt x="2543" y="13061"/>
                  </a:cubicBezTo>
                  <a:cubicBezTo>
                    <a:pt x="2798" y="13049"/>
                    <a:pt x="3054" y="13061"/>
                    <a:pt x="3309" y="13061"/>
                  </a:cubicBezTo>
                  <a:cubicBezTo>
                    <a:pt x="3367" y="13061"/>
                    <a:pt x="3437" y="13072"/>
                    <a:pt x="3495" y="13049"/>
                  </a:cubicBezTo>
                  <a:cubicBezTo>
                    <a:pt x="3692" y="12956"/>
                    <a:pt x="3890" y="12980"/>
                    <a:pt x="4099" y="12956"/>
                  </a:cubicBezTo>
                  <a:cubicBezTo>
                    <a:pt x="4157" y="12956"/>
                    <a:pt x="4215" y="12945"/>
                    <a:pt x="4273" y="12933"/>
                  </a:cubicBezTo>
                  <a:cubicBezTo>
                    <a:pt x="4366" y="12910"/>
                    <a:pt x="4470" y="12887"/>
                    <a:pt x="4575" y="12887"/>
                  </a:cubicBezTo>
                  <a:cubicBezTo>
                    <a:pt x="4702" y="12887"/>
                    <a:pt x="4807" y="12840"/>
                    <a:pt x="4911" y="12747"/>
                  </a:cubicBezTo>
                  <a:cubicBezTo>
                    <a:pt x="4911" y="12655"/>
                    <a:pt x="4888" y="12550"/>
                    <a:pt x="4888" y="12434"/>
                  </a:cubicBezTo>
                  <a:cubicBezTo>
                    <a:pt x="4807" y="12457"/>
                    <a:pt x="4737" y="12457"/>
                    <a:pt x="4656" y="12469"/>
                  </a:cubicBezTo>
                  <a:cubicBezTo>
                    <a:pt x="4447" y="12504"/>
                    <a:pt x="4226" y="12562"/>
                    <a:pt x="4006" y="12585"/>
                  </a:cubicBezTo>
                  <a:cubicBezTo>
                    <a:pt x="3460" y="12596"/>
                    <a:pt x="2903" y="12585"/>
                    <a:pt x="2357" y="12585"/>
                  </a:cubicBezTo>
                  <a:cubicBezTo>
                    <a:pt x="1986" y="12585"/>
                    <a:pt x="1684" y="12329"/>
                    <a:pt x="1603" y="11981"/>
                  </a:cubicBezTo>
                  <a:cubicBezTo>
                    <a:pt x="1556" y="11784"/>
                    <a:pt x="1510" y="11563"/>
                    <a:pt x="1371" y="11389"/>
                  </a:cubicBezTo>
                  <a:close/>
                  <a:moveTo>
                    <a:pt x="4807" y="6026"/>
                  </a:moveTo>
                  <a:cubicBezTo>
                    <a:pt x="4760" y="5979"/>
                    <a:pt x="4737" y="5956"/>
                    <a:pt x="4691" y="5933"/>
                  </a:cubicBezTo>
                  <a:cubicBezTo>
                    <a:pt x="4644" y="5910"/>
                    <a:pt x="4610" y="5898"/>
                    <a:pt x="4551" y="5875"/>
                  </a:cubicBezTo>
                  <a:cubicBezTo>
                    <a:pt x="4401" y="5840"/>
                    <a:pt x="4261" y="5805"/>
                    <a:pt x="4110" y="5759"/>
                  </a:cubicBezTo>
                  <a:cubicBezTo>
                    <a:pt x="3797" y="5677"/>
                    <a:pt x="3460" y="5608"/>
                    <a:pt x="3124" y="5619"/>
                  </a:cubicBezTo>
                  <a:lnTo>
                    <a:pt x="3065" y="5619"/>
                  </a:lnTo>
                  <a:cubicBezTo>
                    <a:pt x="2833" y="5573"/>
                    <a:pt x="2636" y="5677"/>
                    <a:pt x="2404" y="5701"/>
                  </a:cubicBezTo>
                  <a:cubicBezTo>
                    <a:pt x="2299" y="5724"/>
                    <a:pt x="2195" y="5793"/>
                    <a:pt x="2090" y="5852"/>
                  </a:cubicBezTo>
                  <a:cubicBezTo>
                    <a:pt x="2009" y="5898"/>
                    <a:pt x="1916" y="5956"/>
                    <a:pt x="1823" y="5979"/>
                  </a:cubicBezTo>
                  <a:cubicBezTo>
                    <a:pt x="1649" y="6049"/>
                    <a:pt x="1533" y="6165"/>
                    <a:pt x="1429" y="6316"/>
                  </a:cubicBezTo>
                  <a:cubicBezTo>
                    <a:pt x="1312" y="6478"/>
                    <a:pt x="1220" y="6629"/>
                    <a:pt x="1138" y="6827"/>
                  </a:cubicBezTo>
                  <a:cubicBezTo>
                    <a:pt x="1011" y="7117"/>
                    <a:pt x="860" y="7384"/>
                    <a:pt x="720" y="7663"/>
                  </a:cubicBezTo>
                  <a:cubicBezTo>
                    <a:pt x="813" y="7732"/>
                    <a:pt x="895" y="7709"/>
                    <a:pt x="929" y="7639"/>
                  </a:cubicBezTo>
                  <a:cubicBezTo>
                    <a:pt x="976" y="7558"/>
                    <a:pt x="1022" y="7488"/>
                    <a:pt x="1034" y="7419"/>
                  </a:cubicBezTo>
                  <a:cubicBezTo>
                    <a:pt x="1069" y="7256"/>
                    <a:pt x="1138" y="7129"/>
                    <a:pt x="1243" y="7012"/>
                  </a:cubicBezTo>
                  <a:cubicBezTo>
                    <a:pt x="1278" y="6966"/>
                    <a:pt x="1312" y="6908"/>
                    <a:pt x="1324" y="6850"/>
                  </a:cubicBezTo>
                  <a:cubicBezTo>
                    <a:pt x="1371" y="6687"/>
                    <a:pt x="1498" y="6571"/>
                    <a:pt x="1591" y="6444"/>
                  </a:cubicBezTo>
                  <a:cubicBezTo>
                    <a:pt x="1614" y="6397"/>
                    <a:pt x="1684" y="6374"/>
                    <a:pt x="1719" y="6316"/>
                  </a:cubicBezTo>
                  <a:cubicBezTo>
                    <a:pt x="1858" y="6084"/>
                    <a:pt x="2079" y="6014"/>
                    <a:pt x="2346" y="5991"/>
                  </a:cubicBezTo>
                  <a:cubicBezTo>
                    <a:pt x="2775" y="5968"/>
                    <a:pt x="3193" y="6084"/>
                    <a:pt x="3623" y="6049"/>
                  </a:cubicBezTo>
                  <a:cubicBezTo>
                    <a:pt x="3646" y="6049"/>
                    <a:pt x="3681" y="6049"/>
                    <a:pt x="3704" y="6072"/>
                  </a:cubicBezTo>
                  <a:cubicBezTo>
                    <a:pt x="4006" y="6153"/>
                    <a:pt x="4319" y="6211"/>
                    <a:pt x="4633" y="6223"/>
                  </a:cubicBezTo>
                  <a:lnTo>
                    <a:pt x="4726" y="6223"/>
                  </a:lnTo>
                  <a:cubicBezTo>
                    <a:pt x="4760" y="6165"/>
                    <a:pt x="4784" y="6107"/>
                    <a:pt x="4807" y="6026"/>
                  </a:cubicBezTo>
                  <a:close/>
                  <a:moveTo>
                    <a:pt x="848" y="7988"/>
                  </a:moveTo>
                  <a:cubicBezTo>
                    <a:pt x="778" y="7999"/>
                    <a:pt x="686" y="7988"/>
                    <a:pt x="639" y="8022"/>
                  </a:cubicBezTo>
                  <a:cubicBezTo>
                    <a:pt x="511" y="8162"/>
                    <a:pt x="372" y="8301"/>
                    <a:pt x="337" y="8510"/>
                  </a:cubicBezTo>
                  <a:cubicBezTo>
                    <a:pt x="302" y="8638"/>
                    <a:pt x="279" y="8765"/>
                    <a:pt x="256" y="8882"/>
                  </a:cubicBezTo>
                  <a:cubicBezTo>
                    <a:pt x="256" y="8916"/>
                    <a:pt x="268" y="8940"/>
                    <a:pt x="268" y="8974"/>
                  </a:cubicBezTo>
                  <a:cubicBezTo>
                    <a:pt x="349" y="8998"/>
                    <a:pt x="430" y="9044"/>
                    <a:pt x="511" y="9067"/>
                  </a:cubicBezTo>
                  <a:cubicBezTo>
                    <a:pt x="778" y="9149"/>
                    <a:pt x="918" y="9044"/>
                    <a:pt x="987" y="8800"/>
                  </a:cubicBezTo>
                  <a:cubicBezTo>
                    <a:pt x="1011" y="8742"/>
                    <a:pt x="987" y="8661"/>
                    <a:pt x="1022" y="8626"/>
                  </a:cubicBezTo>
                  <a:cubicBezTo>
                    <a:pt x="1127" y="8394"/>
                    <a:pt x="1045" y="8220"/>
                    <a:pt x="895" y="8046"/>
                  </a:cubicBezTo>
                  <a:cubicBezTo>
                    <a:pt x="906" y="8022"/>
                    <a:pt x="895" y="8022"/>
                    <a:pt x="848" y="7988"/>
                  </a:cubicBezTo>
                  <a:close/>
                  <a:moveTo>
                    <a:pt x="1208" y="11087"/>
                  </a:moveTo>
                  <a:cubicBezTo>
                    <a:pt x="1220" y="11064"/>
                    <a:pt x="1243" y="11041"/>
                    <a:pt x="1254" y="11018"/>
                  </a:cubicBezTo>
                  <a:cubicBezTo>
                    <a:pt x="1312" y="10739"/>
                    <a:pt x="1173" y="10484"/>
                    <a:pt x="1162" y="10217"/>
                  </a:cubicBezTo>
                  <a:cubicBezTo>
                    <a:pt x="1162" y="10193"/>
                    <a:pt x="1092" y="10135"/>
                    <a:pt x="1057" y="10135"/>
                  </a:cubicBezTo>
                  <a:cubicBezTo>
                    <a:pt x="918" y="10112"/>
                    <a:pt x="755" y="10089"/>
                    <a:pt x="593" y="10159"/>
                  </a:cubicBezTo>
                  <a:cubicBezTo>
                    <a:pt x="628" y="10472"/>
                    <a:pt x="697" y="10785"/>
                    <a:pt x="802" y="11087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26"/>
            <p:cNvSpPr/>
            <p:nvPr/>
          </p:nvSpPr>
          <p:spPr>
            <a:xfrm>
              <a:off x="2680700" y="2709625"/>
              <a:ext cx="45600" cy="42675"/>
            </a:xfrm>
            <a:custGeom>
              <a:avLst/>
              <a:gdLst/>
              <a:ahLst/>
              <a:cxnLst/>
              <a:rect l="l" t="t" r="r" b="b"/>
              <a:pathLst>
                <a:path w="1824" h="1707" extrusionOk="0">
                  <a:moveTo>
                    <a:pt x="871" y="23"/>
                  </a:moveTo>
                  <a:lnTo>
                    <a:pt x="1103" y="23"/>
                  </a:lnTo>
                  <a:cubicBezTo>
                    <a:pt x="1150" y="23"/>
                    <a:pt x="1196" y="23"/>
                    <a:pt x="1219" y="58"/>
                  </a:cubicBezTo>
                  <a:cubicBezTo>
                    <a:pt x="1347" y="139"/>
                    <a:pt x="1486" y="209"/>
                    <a:pt x="1591" y="325"/>
                  </a:cubicBezTo>
                  <a:cubicBezTo>
                    <a:pt x="1742" y="534"/>
                    <a:pt x="1823" y="778"/>
                    <a:pt x="1823" y="1033"/>
                  </a:cubicBezTo>
                  <a:cubicBezTo>
                    <a:pt x="1823" y="1080"/>
                    <a:pt x="1800" y="1138"/>
                    <a:pt x="1788" y="1184"/>
                  </a:cubicBezTo>
                  <a:cubicBezTo>
                    <a:pt x="1661" y="1405"/>
                    <a:pt x="1277" y="1707"/>
                    <a:pt x="964" y="1567"/>
                  </a:cubicBezTo>
                  <a:cubicBezTo>
                    <a:pt x="883" y="1533"/>
                    <a:pt x="801" y="1521"/>
                    <a:pt x="732" y="1521"/>
                  </a:cubicBezTo>
                  <a:cubicBezTo>
                    <a:pt x="349" y="1463"/>
                    <a:pt x="58" y="1126"/>
                    <a:pt x="35" y="743"/>
                  </a:cubicBezTo>
                  <a:cubicBezTo>
                    <a:pt x="0" y="476"/>
                    <a:pt x="151" y="314"/>
                    <a:pt x="337" y="163"/>
                  </a:cubicBezTo>
                  <a:cubicBezTo>
                    <a:pt x="511" y="35"/>
                    <a:pt x="697" y="0"/>
                    <a:pt x="871" y="23"/>
                  </a:cubicBezTo>
                  <a:close/>
                  <a:moveTo>
                    <a:pt x="1196" y="1277"/>
                  </a:moveTo>
                  <a:cubicBezTo>
                    <a:pt x="1266" y="1231"/>
                    <a:pt x="1359" y="1173"/>
                    <a:pt x="1440" y="1115"/>
                  </a:cubicBezTo>
                  <a:cubicBezTo>
                    <a:pt x="1498" y="1068"/>
                    <a:pt x="1533" y="999"/>
                    <a:pt x="1510" y="929"/>
                  </a:cubicBezTo>
                  <a:cubicBezTo>
                    <a:pt x="1452" y="708"/>
                    <a:pt x="1370" y="499"/>
                    <a:pt x="1161" y="372"/>
                  </a:cubicBezTo>
                  <a:cubicBezTo>
                    <a:pt x="1127" y="348"/>
                    <a:pt x="1080" y="325"/>
                    <a:pt x="1034" y="314"/>
                  </a:cubicBezTo>
                  <a:cubicBezTo>
                    <a:pt x="836" y="290"/>
                    <a:pt x="662" y="325"/>
                    <a:pt x="465" y="406"/>
                  </a:cubicBezTo>
                  <a:cubicBezTo>
                    <a:pt x="407" y="430"/>
                    <a:pt x="372" y="476"/>
                    <a:pt x="384" y="546"/>
                  </a:cubicBezTo>
                  <a:cubicBezTo>
                    <a:pt x="384" y="650"/>
                    <a:pt x="395" y="755"/>
                    <a:pt x="407" y="848"/>
                  </a:cubicBezTo>
                  <a:cubicBezTo>
                    <a:pt x="407" y="929"/>
                    <a:pt x="453" y="999"/>
                    <a:pt x="511" y="1022"/>
                  </a:cubicBezTo>
                  <a:cubicBezTo>
                    <a:pt x="616" y="1080"/>
                    <a:pt x="697" y="1138"/>
                    <a:pt x="813" y="1173"/>
                  </a:cubicBezTo>
                  <a:cubicBezTo>
                    <a:pt x="906" y="1231"/>
                    <a:pt x="1022" y="1242"/>
                    <a:pt x="1196" y="1277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65" name="Google Shape;1465;p26"/>
          <p:cNvGrpSpPr/>
          <p:nvPr/>
        </p:nvGrpSpPr>
        <p:grpSpPr>
          <a:xfrm rot="-1425117" flipH="1">
            <a:off x="6647985" y="4272006"/>
            <a:ext cx="870560" cy="1160758"/>
            <a:chOff x="2957300" y="3608175"/>
            <a:chExt cx="231325" cy="310850"/>
          </a:xfrm>
        </p:grpSpPr>
        <p:sp>
          <p:nvSpPr>
            <p:cNvPr id="1466" name="Google Shape;1466;p26"/>
            <p:cNvSpPr/>
            <p:nvPr/>
          </p:nvSpPr>
          <p:spPr>
            <a:xfrm>
              <a:off x="3008075" y="3700175"/>
              <a:ext cx="38925" cy="54575"/>
            </a:xfrm>
            <a:custGeom>
              <a:avLst/>
              <a:gdLst/>
              <a:ahLst/>
              <a:cxnLst/>
              <a:rect l="l" t="t" r="r" b="b"/>
              <a:pathLst>
                <a:path w="1557" h="2183" extrusionOk="0">
                  <a:moveTo>
                    <a:pt x="1359" y="0"/>
                  </a:moveTo>
                  <a:cubicBezTo>
                    <a:pt x="1394" y="499"/>
                    <a:pt x="1556" y="1022"/>
                    <a:pt x="1463" y="1509"/>
                  </a:cubicBezTo>
                  <a:cubicBezTo>
                    <a:pt x="1440" y="1637"/>
                    <a:pt x="1417" y="1788"/>
                    <a:pt x="1394" y="1916"/>
                  </a:cubicBezTo>
                  <a:cubicBezTo>
                    <a:pt x="1045" y="2067"/>
                    <a:pt x="662" y="2160"/>
                    <a:pt x="279" y="2183"/>
                  </a:cubicBezTo>
                  <a:cubicBezTo>
                    <a:pt x="70" y="1521"/>
                    <a:pt x="1" y="825"/>
                    <a:pt x="47" y="151"/>
                  </a:cubicBezTo>
                  <a:cubicBezTo>
                    <a:pt x="477" y="58"/>
                    <a:pt x="929" y="82"/>
                    <a:pt x="13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26"/>
            <p:cNvSpPr/>
            <p:nvPr/>
          </p:nvSpPr>
          <p:spPr>
            <a:xfrm>
              <a:off x="2959025" y="3631375"/>
              <a:ext cx="57775" cy="284175"/>
            </a:xfrm>
            <a:custGeom>
              <a:avLst/>
              <a:gdLst/>
              <a:ahLst/>
              <a:cxnLst/>
              <a:rect l="l" t="t" r="r" b="b"/>
              <a:pathLst>
                <a:path w="2311" h="11367" extrusionOk="0">
                  <a:moveTo>
                    <a:pt x="2241" y="1"/>
                  </a:moveTo>
                  <a:cubicBezTo>
                    <a:pt x="2241" y="1"/>
                    <a:pt x="1266" y="198"/>
                    <a:pt x="802" y="651"/>
                  </a:cubicBezTo>
                  <a:cubicBezTo>
                    <a:pt x="384" y="1057"/>
                    <a:pt x="233" y="10171"/>
                    <a:pt x="2311" y="11366"/>
                  </a:cubicBezTo>
                  <a:cubicBezTo>
                    <a:pt x="2009" y="11285"/>
                    <a:pt x="1196" y="11030"/>
                    <a:pt x="883" y="10972"/>
                  </a:cubicBezTo>
                  <a:cubicBezTo>
                    <a:pt x="210" y="7396"/>
                    <a:pt x="1" y="3739"/>
                    <a:pt x="303" y="117"/>
                  </a:cubicBezTo>
                  <a:cubicBezTo>
                    <a:pt x="639" y="71"/>
                    <a:pt x="964" y="36"/>
                    <a:pt x="1289" y="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68;p26"/>
            <p:cNvSpPr/>
            <p:nvPr/>
          </p:nvSpPr>
          <p:spPr>
            <a:xfrm>
              <a:off x="3022600" y="3614550"/>
              <a:ext cx="73150" cy="36875"/>
            </a:xfrm>
            <a:custGeom>
              <a:avLst/>
              <a:gdLst/>
              <a:ahLst/>
              <a:cxnLst/>
              <a:rect l="l" t="t" r="r" b="b"/>
              <a:pathLst>
                <a:path w="2926" h="1475" extrusionOk="0">
                  <a:moveTo>
                    <a:pt x="70" y="326"/>
                  </a:moveTo>
                  <a:lnTo>
                    <a:pt x="546" y="198"/>
                  </a:lnTo>
                  <a:cubicBezTo>
                    <a:pt x="592" y="175"/>
                    <a:pt x="639" y="151"/>
                    <a:pt x="697" y="140"/>
                  </a:cubicBezTo>
                  <a:cubicBezTo>
                    <a:pt x="720" y="117"/>
                    <a:pt x="755" y="93"/>
                    <a:pt x="778" y="93"/>
                  </a:cubicBezTo>
                  <a:cubicBezTo>
                    <a:pt x="1115" y="140"/>
                    <a:pt x="1440" y="1"/>
                    <a:pt x="1788" y="35"/>
                  </a:cubicBezTo>
                  <a:cubicBezTo>
                    <a:pt x="2101" y="59"/>
                    <a:pt x="2438" y="47"/>
                    <a:pt x="2763" y="47"/>
                  </a:cubicBezTo>
                  <a:cubicBezTo>
                    <a:pt x="2810" y="47"/>
                    <a:pt x="2844" y="59"/>
                    <a:pt x="2879" y="82"/>
                  </a:cubicBezTo>
                  <a:cubicBezTo>
                    <a:pt x="2914" y="210"/>
                    <a:pt x="2926" y="349"/>
                    <a:pt x="2902" y="465"/>
                  </a:cubicBezTo>
                  <a:cubicBezTo>
                    <a:pt x="2856" y="616"/>
                    <a:pt x="2879" y="744"/>
                    <a:pt x="2914" y="894"/>
                  </a:cubicBezTo>
                  <a:cubicBezTo>
                    <a:pt x="2868" y="976"/>
                    <a:pt x="2821" y="1069"/>
                    <a:pt x="2786" y="1161"/>
                  </a:cubicBezTo>
                  <a:cubicBezTo>
                    <a:pt x="2612" y="1208"/>
                    <a:pt x="2438" y="1185"/>
                    <a:pt x="2241" y="1185"/>
                  </a:cubicBezTo>
                  <a:cubicBezTo>
                    <a:pt x="2055" y="1185"/>
                    <a:pt x="1881" y="1196"/>
                    <a:pt x="1707" y="1254"/>
                  </a:cubicBezTo>
                  <a:cubicBezTo>
                    <a:pt x="1486" y="1324"/>
                    <a:pt x="1242" y="1324"/>
                    <a:pt x="1010" y="1359"/>
                  </a:cubicBezTo>
                  <a:cubicBezTo>
                    <a:pt x="929" y="1370"/>
                    <a:pt x="836" y="1359"/>
                    <a:pt x="766" y="1382"/>
                  </a:cubicBezTo>
                  <a:cubicBezTo>
                    <a:pt x="534" y="1475"/>
                    <a:pt x="302" y="1440"/>
                    <a:pt x="81" y="1428"/>
                  </a:cubicBezTo>
                  <a:cubicBezTo>
                    <a:pt x="0" y="1196"/>
                    <a:pt x="0" y="651"/>
                    <a:pt x="70" y="326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p26"/>
            <p:cNvSpPr/>
            <p:nvPr/>
          </p:nvSpPr>
          <p:spPr>
            <a:xfrm>
              <a:off x="3004025" y="3644725"/>
              <a:ext cx="114075" cy="25000"/>
            </a:xfrm>
            <a:custGeom>
              <a:avLst/>
              <a:gdLst/>
              <a:ahLst/>
              <a:cxnLst/>
              <a:rect l="l" t="t" r="r" b="b"/>
              <a:pathLst>
                <a:path w="4563" h="1000" extrusionOk="0">
                  <a:moveTo>
                    <a:pt x="47" y="988"/>
                  </a:moveTo>
                  <a:cubicBezTo>
                    <a:pt x="0" y="756"/>
                    <a:pt x="12" y="570"/>
                    <a:pt x="12" y="372"/>
                  </a:cubicBezTo>
                  <a:cubicBezTo>
                    <a:pt x="116" y="280"/>
                    <a:pt x="221" y="233"/>
                    <a:pt x="383" y="268"/>
                  </a:cubicBezTo>
                  <a:cubicBezTo>
                    <a:pt x="395" y="291"/>
                    <a:pt x="406" y="338"/>
                    <a:pt x="441" y="372"/>
                  </a:cubicBezTo>
                  <a:cubicBezTo>
                    <a:pt x="464" y="454"/>
                    <a:pt x="523" y="489"/>
                    <a:pt x="592" y="489"/>
                  </a:cubicBezTo>
                  <a:cubicBezTo>
                    <a:pt x="917" y="477"/>
                    <a:pt x="1254" y="547"/>
                    <a:pt x="1567" y="430"/>
                  </a:cubicBezTo>
                  <a:cubicBezTo>
                    <a:pt x="1625" y="419"/>
                    <a:pt x="1683" y="419"/>
                    <a:pt x="1753" y="419"/>
                  </a:cubicBezTo>
                  <a:cubicBezTo>
                    <a:pt x="1892" y="419"/>
                    <a:pt x="2020" y="419"/>
                    <a:pt x="2148" y="361"/>
                  </a:cubicBezTo>
                  <a:cubicBezTo>
                    <a:pt x="2206" y="338"/>
                    <a:pt x="2264" y="338"/>
                    <a:pt x="2322" y="338"/>
                  </a:cubicBezTo>
                  <a:cubicBezTo>
                    <a:pt x="2368" y="338"/>
                    <a:pt x="2426" y="349"/>
                    <a:pt x="2473" y="314"/>
                  </a:cubicBezTo>
                  <a:cubicBezTo>
                    <a:pt x="2740" y="198"/>
                    <a:pt x="3030" y="256"/>
                    <a:pt x="3309" y="245"/>
                  </a:cubicBezTo>
                  <a:lnTo>
                    <a:pt x="3587" y="245"/>
                  </a:lnTo>
                  <a:cubicBezTo>
                    <a:pt x="3820" y="245"/>
                    <a:pt x="3820" y="245"/>
                    <a:pt x="3936" y="1"/>
                  </a:cubicBezTo>
                  <a:lnTo>
                    <a:pt x="4412" y="1"/>
                  </a:lnTo>
                  <a:cubicBezTo>
                    <a:pt x="4505" y="1"/>
                    <a:pt x="4539" y="59"/>
                    <a:pt x="4539" y="129"/>
                  </a:cubicBezTo>
                  <a:cubicBezTo>
                    <a:pt x="4563" y="303"/>
                    <a:pt x="4528" y="454"/>
                    <a:pt x="4423" y="605"/>
                  </a:cubicBezTo>
                  <a:cubicBezTo>
                    <a:pt x="4330" y="651"/>
                    <a:pt x="4191" y="628"/>
                    <a:pt x="4075" y="639"/>
                  </a:cubicBezTo>
                  <a:cubicBezTo>
                    <a:pt x="3959" y="639"/>
                    <a:pt x="3831" y="639"/>
                    <a:pt x="3715" y="697"/>
                  </a:cubicBezTo>
                  <a:cubicBezTo>
                    <a:pt x="3634" y="721"/>
                    <a:pt x="3541" y="721"/>
                    <a:pt x="3436" y="744"/>
                  </a:cubicBezTo>
                  <a:cubicBezTo>
                    <a:pt x="3251" y="756"/>
                    <a:pt x="3053" y="721"/>
                    <a:pt x="2879" y="814"/>
                  </a:cubicBezTo>
                  <a:cubicBezTo>
                    <a:pt x="2554" y="802"/>
                    <a:pt x="2264" y="953"/>
                    <a:pt x="1927" y="918"/>
                  </a:cubicBezTo>
                  <a:cubicBezTo>
                    <a:pt x="1869" y="895"/>
                    <a:pt x="1800" y="918"/>
                    <a:pt x="1753" y="930"/>
                  </a:cubicBezTo>
                  <a:cubicBezTo>
                    <a:pt x="1602" y="999"/>
                    <a:pt x="1428" y="988"/>
                    <a:pt x="1254" y="988"/>
                  </a:cubicBezTo>
                  <a:lnTo>
                    <a:pt x="290" y="988"/>
                  </a:lnTo>
                  <a:cubicBezTo>
                    <a:pt x="232" y="999"/>
                    <a:pt x="151" y="999"/>
                    <a:pt x="47" y="988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470;p26"/>
            <p:cNvSpPr/>
            <p:nvPr/>
          </p:nvSpPr>
          <p:spPr>
            <a:xfrm>
              <a:off x="2957300" y="3608175"/>
              <a:ext cx="231325" cy="310850"/>
            </a:xfrm>
            <a:custGeom>
              <a:avLst/>
              <a:gdLst/>
              <a:ahLst/>
              <a:cxnLst/>
              <a:rect l="l" t="t" r="r" b="b"/>
              <a:pathLst>
                <a:path w="9253" h="12434" extrusionOk="0">
                  <a:moveTo>
                    <a:pt x="2345" y="650"/>
                  </a:moveTo>
                  <a:cubicBezTo>
                    <a:pt x="2368" y="592"/>
                    <a:pt x="2368" y="534"/>
                    <a:pt x="2380" y="488"/>
                  </a:cubicBezTo>
                  <a:cubicBezTo>
                    <a:pt x="2426" y="372"/>
                    <a:pt x="2496" y="290"/>
                    <a:pt x="2612" y="279"/>
                  </a:cubicBezTo>
                  <a:cubicBezTo>
                    <a:pt x="2844" y="244"/>
                    <a:pt x="3065" y="174"/>
                    <a:pt x="3274" y="70"/>
                  </a:cubicBezTo>
                  <a:cubicBezTo>
                    <a:pt x="3309" y="58"/>
                    <a:pt x="3355" y="35"/>
                    <a:pt x="3390" y="35"/>
                  </a:cubicBezTo>
                  <a:cubicBezTo>
                    <a:pt x="3727" y="70"/>
                    <a:pt x="4063" y="0"/>
                    <a:pt x="4400" y="12"/>
                  </a:cubicBezTo>
                  <a:cubicBezTo>
                    <a:pt x="4713" y="23"/>
                    <a:pt x="5050" y="12"/>
                    <a:pt x="5387" y="12"/>
                  </a:cubicBezTo>
                  <a:cubicBezTo>
                    <a:pt x="5677" y="12"/>
                    <a:pt x="5712" y="58"/>
                    <a:pt x="5770" y="360"/>
                  </a:cubicBezTo>
                  <a:cubicBezTo>
                    <a:pt x="5770" y="372"/>
                    <a:pt x="5793" y="383"/>
                    <a:pt x="5805" y="430"/>
                  </a:cubicBezTo>
                  <a:lnTo>
                    <a:pt x="5979" y="430"/>
                  </a:lnTo>
                  <a:cubicBezTo>
                    <a:pt x="6559" y="430"/>
                    <a:pt x="7140" y="430"/>
                    <a:pt x="7720" y="418"/>
                  </a:cubicBezTo>
                  <a:cubicBezTo>
                    <a:pt x="7894" y="418"/>
                    <a:pt x="8034" y="476"/>
                    <a:pt x="8196" y="523"/>
                  </a:cubicBezTo>
                  <a:cubicBezTo>
                    <a:pt x="8301" y="546"/>
                    <a:pt x="8370" y="639"/>
                    <a:pt x="8382" y="732"/>
                  </a:cubicBezTo>
                  <a:cubicBezTo>
                    <a:pt x="8417" y="929"/>
                    <a:pt x="8498" y="1103"/>
                    <a:pt x="8498" y="1300"/>
                  </a:cubicBezTo>
                  <a:cubicBezTo>
                    <a:pt x="8498" y="1451"/>
                    <a:pt x="8556" y="1602"/>
                    <a:pt x="8591" y="1753"/>
                  </a:cubicBezTo>
                  <a:cubicBezTo>
                    <a:pt x="8661" y="2159"/>
                    <a:pt x="8730" y="2554"/>
                    <a:pt x="8811" y="2961"/>
                  </a:cubicBezTo>
                  <a:cubicBezTo>
                    <a:pt x="8823" y="3053"/>
                    <a:pt x="8835" y="3158"/>
                    <a:pt x="8835" y="3262"/>
                  </a:cubicBezTo>
                  <a:cubicBezTo>
                    <a:pt x="8835" y="3436"/>
                    <a:pt x="8846" y="3611"/>
                    <a:pt x="8893" y="3773"/>
                  </a:cubicBezTo>
                  <a:cubicBezTo>
                    <a:pt x="8928" y="3866"/>
                    <a:pt x="8928" y="3971"/>
                    <a:pt x="8928" y="4075"/>
                  </a:cubicBezTo>
                  <a:lnTo>
                    <a:pt x="8928" y="5178"/>
                  </a:lnTo>
                  <a:cubicBezTo>
                    <a:pt x="8928" y="5340"/>
                    <a:pt x="8928" y="5503"/>
                    <a:pt x="8986" y="5654"/>
                  </a:cubicBezTo>
                  <a:cubicBezTo>
                    <a:pt x="9009" y="5723"/>
                    <a:pt x="8997" y="5816"/>
                    <a:pt x="8997" y="5898"/>
                  </a:cubicBezTo>
                  <a:lnTo>
                    <a:pt x="8997" y="6397"/>
                  </a:lnTo>
                  <a:cubicBezTo>
                    <a:pt x="8997" y="6455"/>
                    <a:pt x="8986" y="6525"/>
                    <a:pt x="9009" y="6583"/>
                  </a:cubicBezTo>
                  <a:cubicBezTo>
                    <a:pt x="9113" y="6815"/>
                    <a:pt x="9067" y="7059"/>
                    <a:pt x="9078" y="7314"/>
                  </a:cubicBezTo>
                  <a:cubicBezTo>
                    <a:pt x="9078" y="7523"/>
                    <a:pt x="9067" y="7755"/>
                    <a:pt x="9160" y="7976"/>
                  </a:cubicBezTo>
                  <a:cubicBezTo>
                    <a:pt x="9183" y="8034"/>
                    <a:pt x="9171" y="8127"/>
                    <a:pt x="9171" y="8196"/>
                  </a:cubicBezTo>
                  <a:lnTo>
                    <a:pt x="9171" y="8777"/>
                  </a:lnTo>
                  <a:cubicBezTo>
                    <a:pt x="9171" y="8916"/>
                    <a:pt x="9171" y="9055"/>
                    <a:pt x="9229" y="9195"/>
                  </a:cubicBezTo>
                  <a:cubicBezTo>
                    <a:pt x="9253" y="9288"/>
                    <a:pt x="9253" y="9404"/>
                    <a:pt x="9253" y="9496"/>
                  </a:cubicBezTo>
                  <a:cubicBezTo>
                    <a:pt x="9253" y="10193"/>
                    <a:pt x="9241" y="10890"/>
                    <a:pt x="9241" y="11586"/>
                  </a:cubicBezTo>
                  <a:cubicBezTo>
                    <a:pt x="9241" y="11760"/>
                    <a:pt x="9171" y="11865"/>
                    <a:pt x="9020" y="11923"/>
                  </a:cubicBezTo>
                  <a:cubicBezTo>
                    <a:pt x="8846" y="11992"/>
                    <a:pt x="8661" y="12074"/>
                    <a:pt x="8475" y="12051"/>
                  </a:cubicBezTo>
                  <a:cubicBezTo>
                    <a:pt x="8324" y="12051"/>
                    <a:pt x="8173" y="12051"/>
                    <a:pt x="8022" y="12109"/>
                  </a:cubicBezTo>
                  <a:cubicBezTo>
                    <a:pt x="7952" y="12143"/>
                    <a:pt x="7848" y="12143"/>
                    <a:pt x="7743" y="12143"/>
                  </a:cubicBezTo>
                  <a:lnTo>
                    <a:pt x="6791" y="12143"/>
                  </a:lnTo>
                  <a:cubicBezTo>
                    <a:pt x="6722" y="12143"/>
                    <a:pt x="6641" y="12132"/>
                    <a:pt x="6571" y="12155"/>
                  </a:cubicBezTo>
                  <a:cubicBezTo>
                    <a:pt x="6385" y="12248"/>
                    <a:pt x="6165" y="12201"/>
                    <a:pt x="5979" y="12248"/>
                  </a:cubicBezTo>
                  <a:cubicBezTo>
                    <a:pt x="5735" y="12306"/>
                    <a:pt x="5468" y="12318"/>
                    <a:pt x="5224" y="12318"/>
                  </a:cubicBezTo>
                  <a:cubicBezTo>
                    <a:pt x="5213" y="12318"/>
                    <a:pt x="5178" y="12318"/>
                    <a:pt x="5166" y="12329"/>
                  </a:cubicBezTo>
                  <a:cubicBezTo>
                    <a:pt x="4934" y="12434"/>
                    <a:pt x="4690" y="12399"/>
                    <a:pt x="4435" y="12399"/>
                  </a:cubicBezTo>
                  <a:lnTo>
                    <a:pt x="3309" y="12399"/>
                  </a:lnTo>
                  <a:cubicBezTo>
                    <a:pt x="3216" y="12399"/>
                    <a:pt x="3123" y="12422"/>
                    <a:pt x="3030" y="12376"/>
                  </a:cubicBezTo>
                  <a:cubicBezTo>
                    <a:pt x="2856" y="12306"/>
                    <a:pt x="2693" y="12318"/>
                    <a:pt x="2519" y="12318"/>
                  </a:cubicBezTo>
                  <a:cubicBezTo>
                    <a:pt x="2368" y="12318"/>
                    <a:pt x="2217" y="12318"/>
                    <a:pt x="2078" y="12259"/>
                  </a:cubicBezTo>
                  <a:cubicBezTo>
                    <a:pt x="1997" y="12225"/>
                    <a:pt x="1881" y="12248"/>
                    <a:pt x="1799" y="12213"/>
                  </a:cubicBezTo>
                  <a:cubicBezTo>
                    <a:pt x="1579" y="12143"/>
                    <a:pt x="1358" y="12143"/>
                    <a:pt x="1149" y="12109"/>
                  </a:cubicBezTo>
                  <a:cubicBezTo>
                    <a:pt x="952" y="12097"/>
                    <a:pt x="836" y="12004"/>
                    <a:pt x="801" y="11818"/>
                  </a:cubicBezTo>
                  <a:cubicBezTo>
                    <a:pt x="766" y="11691"/>
                    <a:pt x="697" y="11575"/>
                    <a:pt x="708" y="11435"/>
                  </a:cubicBezTo>
                  <a:cubicBezTo>
                    <a:pt x="708" y="11377"/>
                    <a:pt x="685" y="11319"/>
                    <a:pt x="662" y="11261"/>
                  </a:cubicBezTo>
                  <a:cubicBezTo>
                    <a:pt x="650" y="11180"/>
                    <a:pt x="627" y="11099"/>
                    <a:pt x="627" y="11029"/>
                  </a:cubicBezTo>
                  <a:cubicBezTo>
                    <a:pt x="627" y="10890"/>
                    <a:pt x="604" y="10762"/>
                    <a:pt x="569" y="10634"/>
                  </a:cubicBezTo>
                  <a:cubicBezTo>
                    <a:pt x="546" y="10576"/>
                    <a:pt x="546" y="10518"/>
                    <a:pt x="534" y="10460"/>
                  </a:cubicBezTo>
                  <a:cubicBezTo>
                    <a:pt x="522" y="10367"/>
                    <a:pt x="511" y="10286"/>
                    <a:pt x="488" y="10181"/>
                  </a:cubicBezTo>
                  <a:cubicBezTo>
                    <a:pt x="476" y="10100"/>
                    <a:pt x="464" y="10019"/>
                    <a:pt x="464" y="9938"/>
                  </a:cubicBezTo>
                  <a:cubicBezTo>
                    <a:pt x="453" y="9787"/>
                    <a:pt x="476" y="9647"/>
                    <a:pt x="372" y="9531"/>
                  </a:cubicBezTo>
                  <a:cubicBezTo>
                    <a:pt x="348" y="9496"/>
                    <a:pt x="348" y="9427"/>
                    <a:pt x="348" y="9380"/>
                  </a:cubicBezTo>
                  <a:cubicBezTo>
                    <a:pt x="348" y="9148"/>
                    <a:pt x="290" y="8939"/>
                    <a:pt x="279" y="8719"/>
                  </a:cubicBezTo>
                  <a:cubicBezTo>
                    <a:pt x="244" y="8440"/>
                    <a:pt x="244" y="8161"/>
                    <a:pt x="244" y="7894"/>
                  </a:cubicBezTo>
                  <a:cubicBezTo>
                    <a:pt x="244" y="7662"/>
                    <a:pt x="244" y="7430"/>
                    <a:pt x="186" y="7198"/>
                  </a:cubicBezTo>
                  <a:cubicBezTo>
                    <a:pt x="163" y="7082"/>
                    <a:pt x="174" y="6942"/>
                    <a:pt x="174" y="6826"/>
                  </a:cubicBezTo>
                  <a:cubicBezTo>
                    <a:pt x="186" y="6304"/>
                    <a:pt x="128" y="5782"/>
                    <a:pt x="58" y="5282"/>
                  </a:cubicBezTo>
                  <a:cubicBezTo>
                    <a:pt x="0" y="4853"/>
                    <a:pt x="23" y="4435"/>
                    <a:pt x="46" y="4017"/>
                  </a:cubicBezTo>
                  <a:cubicBezTo>
                    <a:pt x="46" y="3866"/>
                    <a:pt x="58" y="3727"/>
                    <a:pt x="58" y="3599"/>
                  </a:cubicBezTo>
                  <a:cubicBezTo>
                    <a:pt x="58" y="3042"/>
                    <a:pt x="70" y="2496"/>
                    <a:pt x="58" y="1939"/>
                  </a:cubicBezTo>
                  <a:cubicBezTo>
                    <a:pt x="58" y="1707"/>
                    <a:pt x="105" y="1486"/>
                    <a:pt x="174" y="1289"/>
                  </a:cubicBezTo>
                  <a:cubicBezTo>
                    <a:pt x="244" y="1057"/>
                    <a:pt x="453" y="941"/>
                    <a:pt x="697" y="906"/>
                  </a:cubicBezTo>
                  <a:cubicBezTo>
                    <a:pt x="778" y="894"/>
                    <a:pt x="859" y="906"/>
                    <a:pt x="940" y="906"/>
                  </a:cubicBezTo>
                  <a:cubicBezTo>
                    <a:pt x="1045" y="906"/>
                    <a:pt x="1149" y="894"/>
                    <a:pt x="1242" y="871"/>
                  </a:cubicBezTo>
                  <a:cubicBezTo>
                    <a:pt x="1382" y="824"/>
                    <a:pt x="1521" y="813"/>
                    <a:pt x="1672" y="824"/>
                  </a:cubicBezTo>
                  <a:cubicBezTo>
                    <a:pt x="1904" y="778"/>
                    <a:pt x="2113" y="766"/>
                    <a:pt x="2345" y="650"/>
                  </a:cubicBezTo>
                  <a:close/>
                  <a:moveTo>
                    <a:pt x="1823" y="10669"/>
                  </a:moveTo>
                  <a:cubicBezTo>
                    <a:pt x="1974" y="10797"/>
                    <a:pt x="2136" y="10843"/>
                    <a:pt x="2310" y="10820"/>
                  </a:cubicBezTo>
                  <a:cubicBezTo>
                    <a:pt x="2496" y="10808"/>
                    <a:pt x="2670" y="10820"/>
                    <a:pt x="2856" y="10820"/>
                  </a:cubicBezTo>
                  <a:cubicBezTo>
                    <a:pt x="2949" y="10820"/>
                    <a:pt x="3018" y="10820"/>
                    <a:pt x="3100" y="10855"/>
                  </a:cubicBezTo>
                  <a:cubicBezTo>
                    <a:pt x="3216" y="10901"/>
                    <a:pt x="3355" y="10901"/>
                    <a:pt x="3471" y="10901"/>
                  </a:cubicBezTo>
                  <a:lnTo>
                    <a:pt x="5247" y="10901"/>
                  </a:lnTo>
                  <a:cubicBezTo>
                    <a:pt x="5329" y="10901"/>
                    <a:pt x="5398" y="10913"/>
                    <a:pt x="5468" y="10878"/>
                  </a:cubicBezTo>
                  <a:cubicBezTo>
                    <a:pt x="5665" y="10797"/>
                    <a:pt x="5874" y="10820"/>
                    <a:pt x="6083" y="10808"/>
                  </a:cubicBezTo>
                  <a:cubicBezTo>
                    <a:pt x="6141" y="10808"/>
                    <a:pt x="6211" y="10820"/>
                    <a:pt x="6257" y="10797"/>
                  </a:cubicBezTo>
                  <a:cubicBezTo>
                    <a:pt x="6408" y="10704"/>
                    <a:pt x="6582" y="10727"/>
                    <a:pt x="6757" y="10739"/>
                  </a:cubicBezTo>
                  <a:cubicBezTo>
                    <a:pt x="7070" y="10750"/>
                    <a:pt x="7337" y="10623"/>
                    <a:pt x="7627" y="10623"/>
                  </a:cubicBezTo>
                  <a:cubicBezTo>
                    <a:pt x="7709" y="10623"/>
                    <a:pt x="7790" y="10576"/>
                    <a:pt x="7859" y="10565"/>
                  </a:cubicBezTo>
                  <a:cubicBezTo>
                    <a:pt x="7964" y="10553"/>
                    <a:pt x="8034" y="10518"/>
                    <a:pt x="8115" y="10414"/>
                  </a:cubicBezTo>
                  <a:lnTo>
                    <a:pt x="8115" y="9473"/>
                  </a:lnTo>
                  <a:cubicBezTo>
                    <a:pt x="8115" y="9427"/>
                    <a:pt x="8115" y="9357"/>
                    <a:pt x="8092" y="9334"/>
                  </a:cubicBezTo>
                  <a:cubicBezTo>
                    <a:pt x="8022" y="9195"/>
                    <a:pt x="8034" y="9055"/>
                    <a:pt x="8034" y="8904"/>
                  </a:cubicBezTo>
                  <a:cubicBezTo>
                    <a:pt x="8022" y="8661"/>
                    <a:pt x="8080" y="8405"/>
                    <a:pt x="7952" y="8150"/>
                  </a:cubicBezTo>
                  <a:cubicBezTo>
                    <a:pt x="7941" y="8127"/>
                    <a:pt x="7941" y="8069"/>
                    <a:pt x="7941" y="8034"/>
                  </a:cubicBezTo>
                  <a:cubicBezTo>
                    <a:pt x="7918" y="7709"/>
                    <a:pt x="7941" y="7372"/>
                    <a:pt x="7859" y="7035"/>
                  </a:cubicBezTo>
                  <a:cubicBezTo>
                    <a:pt x="7801" y="6745"/>
                    <a:pt x="7848" y="6455"/>
                    <a:pt x="7778" y="6153"/>
                  </a:cubicBezTo>
                  <a:cubicBezTo>
                    <a:pt x="7732" y="5991"/>
                    <a:pt x="7767" y="5828"/>
                    <a:pt x="7709" y="5677"/>
                  </a:cubicBezTo>
                  <a:cubicBezTo>
                    <a:pt x="7674" y="5619"/>
                    <a:pt x="7685" y="5561"/>
                    <a:pt x="7674" y="5503"/>
                  </a:cubicBezTo>
                  <a:cubicBezTo>
                    <a:pt x="7662" y="5422"/>
                    <a:pt x="7674" y="5352"/>
                    <a:pt x="7651" y="5282"/>
                  </a:cubicBezTo>
                  <a:cubicBezTo>
                    <a:pt x="7592" y="5155"/>
                    <a:pt x="7604" y="5015"/>
                    <a:pt x="7592" y="4888"/>
                  </a:cubicBezTo>
                  <a:cubicBezTo>
                    <a:pt x="7592" y="4667"/>
                    <a:pt x="7616" y="4435"/>
                    <a:pt x="7534" y="4226"/>
                  </a:cubicBezTo>
                  <a:cubicBezTo>
                    <a:pt x="7500" y="4168"/>
                    <a:pt x="7534" y="4110"/>
                    <a:pt x="7511" y="4029"/>
                  </a:cubicBezTo>
                  <a:cubicBezTo>
                    <a:pt x="7511" y="3971"/>
                    <a:pt x="7511" y="3901"/>
                    <a:pt x="7488" y="3854"/>
                  </a:cubicBezTo>
                  <a:cubicBezTo>
                    <a:pt x="7430" y="3715"/>
                    <a:pt x="7430" y="3564"/>
                    <a:pt x="7430" y="3413"/>
                  </a:cubicBezTo>
                  <a:cubicBezTo>
                    <a:pt x="7430" y="3274"/>
                    <a:pt x="7442" y="3135"/>
                    <a:pt x="7395" y="3019"/>
                  </a:cubicBezTo>
                  <a:cubicBezTo>
                    <a:pt x="7360" y="2868"/>
                    <a:pt x="7360" y="2705"/>
                    <a:pt x="7337" y="2566"/>
                  </a:cubicBezTo>
                  <a:cubicBezTo>
                    <a:pt x="7337" y="2461"/>
                    <a:pt x="7337" y="2357"/>
                    <a:pt x="7325" y="2264"/>
                  </a:cubicBezTo>
                  <a:cubicBezTo>
                    <a:pt x="7105" y="2067"/>
                    <a:pt x="6873" y="2159"/>
                    <a:pt x="6652" y="2148"/>
                  </a:cubicBezTo>
                  <a:cubicBezTo>
                    <a:pt x="6524" y="2392"/>
                    <a:pt x="6524" y="2392"/>
                    <a:pt x="6281" y="2392"/>
                  </a:cubicBezTo>
                  <a:lnTo>
                    <a:pt x="5944" y="2392"/>
                  </a:lnTo>
                  <a:cubicBezTo>
                    <a:pt x="5886" y="2392"/>
                    <a:pt x="5816" y="2392"/>
                    <a:pt x="5770" y="2403"/>
                  </a:cubicBezTo>
                  <a:cubicBezTo>
                    <a:pt x="5654" y="2461"/>
                    <a:pt x="5538" y="2461"/>
                    <a:pt x="5410" y="2461"/>
                  </a:cubicBezTo>
                  <a:cubicBezTo>
                    <a:pt x="5201" y="2461"/>
                    <a:pt x="5004" y="2450"/>
                    <a:pt x="4818" y="2543"/>
                  </a:cubicBezTo>
                  <a:cubicBezTo>
                    <a:pt x="4771" y="2554"/>
                    <a:pt x="4713" y="2554"/>
                    <a:pt x="4667" y="2554"/>
                  </a:cubicBezTo>
                  <a:lnTo>
                    <a:pt x="4365" y="2601"/>
                  </a:lnTo>
                  <a:cubicBezTo>
                    <a:pt x="4295" y="2612"/>
                    <a:pt x="4214" y="2624"/>
                    <a:pt x="4145" y="2624"/>
                  </a:cubicBezTo>
                  <a:cubicBezTo>
                    <a:pt x="3947" y="2624"/>
                    <a:pt x="3738" y="2612"/>
                    <a:pt x="3541" y="2693"/>
                  </a:cubicBezTo>
                  <a:cubicBezTo>
                    <a:pt x="3483" y="2728"/>
                    <a:pt x="3425" y="2717"/>
                    <a:pt x="3343" y="2717"/>
                  </a:cubicBezTo>
                  <a:lnTo>
                    <a:pt x="1974" y="2717"/>
                  </a:lnTo>
                  <a:cubicBezTo>
                    <a:pt x="1811" y="2717"/>
                    <a:pt x="1695" y="2670"/>
                    <a:pt x="1602" y="2519"/>
                  </a:cubicBezTo>
                  <a:cubicBezTo>
                    <a:pt x="1591" y="2496"/>
                    <a:pt x="1567" y="2461"/>
                    <a:pt x="1532" y="2438"/>
                  </a:cubicBezTo>
                  <a:cubicBezTo>
                    <a:pt x="1463" y="2461"/>
                    <a:pt x="1416" y="2496"/>
                    <a:pt x="1358" y="2508"/>
                  </a:cubicBezTo>
                  <a:cubicBezTo>
                    <a:pt x="1300" y="2543"/>
                    <a:pt x="1254" y="2554"/>
                    <a:pt x="1196" y="2577"/>
                  </a:cubicBezTo>
                  <a:lnTo>
                    <a:pt x="1196" y="3645"/>
                  </a:lnTo>
                  <a:cubicBezTo>
                    <a:pt x="1196" y="3831"/>
                    <a:pt x="1184" y="4005"/>
                    <a:pt x="1254" y="4191"/>
                  </a:cubicBezTo>
                  <a:cubicBezTo>
                    <a:pt x="1289" y="4249"/>
                    <a:pt x="1277" y="4342"/>
                    <a:pt x="1277" y="4412"/>
                  </a:cubicBezTo>
                  <a:cubicBezTo>
                    <a:pt x="1277" y="4632"/>
                    <a:pt x="1289" y="4830"/>
                    <a:pt x="1312" y="5050"/>
                  </a:cubicBezTo>
                  <a:cubicBezTo>
                    <a:pt x="1347" y="5224"/>
                    <a:pt x="1347" y="5398"/>
                    <a:pt x="1358" y="5573"/>
                  </a:cubicBezTo>
                  <a:cubicBezTo>
                    <a:pt x="1370" y="5654"/>
                    <a:pt x="1358" y="5758"/>
                    <a:pt x="1393" y="5840"/>
                  </a:cubicBezTo>
                  <a:cubicBezTo>
                    <a:pt x="1451" y="6002"/>
                    <a:pt x="1451" y="6165"/>
                    <a:pt x="1451" y="6327"/>
                  </a:cubicBezTo>
                  <a:lnTo>
                    <a:pt x="1451" y="7093"/>
                  </a:lnTo>
                  <a:cubicBezTo>
                    <a:pt x="1451" y="7175"/>
                    <a:pt x="1451" y="7268"/>
                    <a:pt x="1463" y="7337"/>
                  </a:cubicBezTo>
                  <a:cubicBezTo>
                    <a:pt x="1532" y="7546"/>
                    <a:pt x="1521" y="7743"/>
                    <a:pt x="1521" y="7952"/>
                  </a:cubicBezTo>
                  <a:cubicBezTo>
                    <a:pt x="1521" y="8069"/>
                    <a:pt x="1509" y="8208"/>
                    <a:pt x="1544" y="8312"/>
                  </a:cubicBezTo>
                  <a:cubicBezTo>
                    <a:pt x="1625" y="8486"/>
                    <a:pt x="1602" y="8672"/>
                    <a:pt x="1602" y="8846"/>
                  </a:cubicBezTo>
                  <a:cubicBezTo>
                    <a:pt x="1625" y="9102"/>
                    <a:pt x="1579" y="9357"/>
                    <a:pt x="1683" y="9601"/>
                  </a:cubicBezTo>
                  <a:cubicBezTo>
                    <a:pt x="1707" y="9659"/>
                    <a:pt x="1695" y="9717"/>
                    <a:pt x="1695" y="9798"/>
                  </a:cubicBezTo>
                  <a:cubicBezTo>
                    <a:pt x="1695" y="10031"/>
                    <a:pt x="1683" y="10263"/>
                    <a:pt x="1776" y="10495"/>
                  </a:cubicBezTo>
                  <a:cubicBezTo>
                    <a:pt x="1823" y="10553"/>
                    <a:pt x="1823" y="10611"/>
                    <a:pt x="1823" y="10669"/>
                  </a:cubicBezTo>
                  <a:close/>
                  <a:moveTo>
                    <a:pt x="8289" y="10750"/>
                  </a:moveTo>
                  <a:cubicBezTo>
                    <a:pt x="7999" y="10878"/>
                    <a:pt x="7720" y="10971"/>
                    <a:pt x="7430" y="10959"/>
                  </a:cubicBezTo>
                  <a:cubicBezTo>
                    <a:pt x="7372" y="10959"/>
                    <a:pt x="7302" y="10959"/>
                    <a:pt x="7256" y="10982"/>
                  </a:cubicBezTo>
                  <a:cubicBezTo>
                    <a:pt x="7105" y="11041"/>
                    <a:pt x="6954" y="11041"/>
                    <a:pt x="6803" y="11041"/>
                  </a:cubicBezTo>
                  <a:cubicBezTo>
                    <a:pt x="6687" y="11041"/>
                    <a:pt x="6571" y="11029"/>
                    <a:pt x="6466" y="11075"/>
                  </a:cubicBezTo>
                  <a:cubicBezTo>
                    <a:pt x="6327" y="11133"/>
                    <a:pt x="6165" y="11133"/>
                    <a:pt x="6025" y="11133"/>
                  </a:cubicBezTo>
                  <a:cubicBezTo>
                    <a:pt x="5909" y="11133"/>
                    <a:pt x="5805" y="11145"/>
                    <a:pt x="5689" y="11157"/>
                  </a:cubicBezTo>
                  <a:cubicBezTo>
                    <a:pt x="5584" y="11168"/>
                    <a:pt x="5480" y="11203"/>
                    <a:pt x="5387" y="11203"/>
                  </a:cubicBezTo>
                  <a:lnTo>
                    <a:pt x="3355" y="11203"/>
                  </a:lnTo>
                  <a:cubicBezTo>
                    <a:pt x="3262" y="11203"/>
                    <a:pt x="3158" y="11191"/>
                    <a:pt x="3076" y="11168"/>
                  </a:cubicBezTo>
                  <a:cubicBezTo>
                    <a:pt x="2972" y="11157"/>
                    <a:pt x="2868" y="11133"/>
                    <a:pt x="2775" y="11133"/>
                  </a:cubicBezTo>
                  <a:cubicBezTo>
                    <a:pt x="2612" y="11133"/>
                    <a:pt x="2461" y="11110"/>
                    <a:pt x="2310" y="11133"/>
                  </a:cubicBezTo>
                  <a:cubicBezTo>
                    <a:pt x="2078" y="11145"/>
                    <a:pt x="1869" y="11087"/>
                    <a:pt x="1672" y="10971"/>
                  </a:cubicBezTo>
                  <a:cubicBezTo>
                    <a:pt x="1567" y="10913"/>
                    <a:pt x="1509" y="10855"/>
                    <a:pt x="1509" y="10739"/>
                  </a:cubicBezTo>
                  <a:cubicBezTo>
                    <a:pt x="1509" y="10681"/>
                    <a:pt x="1521" y="10611"/>
                    <a:pt x="1498" y="10565"/>
                  </a:cubicBezTo>
                  <a:cubicBezTo>
                    <a:pt x="1393" y="10379"/>
                    <a:pt x="1416" y="10181"/>
                    <a:pt x="1416" y="9996"/>
                  </a:cubicBezTo>
                  <a:cubicBezTo>
                    <a:pt x="1416" y="9868"/>
                    <a:pt x="1416" y="9740"/>
                    <a:pt x="1358" y="9601"/>
                  </a:cubicBezTo>
                  <a:cubicBezTo>
                    <a:pt x="1335" y="9531"/>
                    <a:pt x="1335" y="9438"/>
                    <a:pt x="1335" y="9357"/>
                  </a:cubicBezTo>
                  <a:lnTo>
                    <a:pt x="1335" y="8777"/>
                  </a:lnTo>
                  <a:cubicBezTo>
                    <a:pt x="1335" y="8707"/>
                    <a:pt x="1347" y="8626"/>
                    <a:pt x="1312" y="8556"/>
                  </a:cubicBezTo>
                  <a:cubicBezTo>
                    <a:pt x="1242" y="8382"/>
                    <a:pt x="1265" y="8196"/>
                    <a:pt x="1265" y="8022"/>
                  </a:cubicBezTo>
                  <a:cubicBezTo>
                    <a:pt x="1265" y="7813"/>
                    <a:pt x="1265" y="7616"/>
                    <a:pt x="1184" y="7407"/>
                  </a:cubicBezTo>
                  <a:cubicBezTo>
                    <a:pt x="1161" y="7337"/>
                    <a:pt x="1161" y="7256"/>
                    <a:pt x="1161" y="7163"/>
                  </a:cubicBezTo>
                  <a:lnTo>
                    <a:pt x="1161" y="6675"/>
                  </a:lnTo>
                  <a:cubicBezTo>
                    <a:pt x="1161" y="6397"/>
                    <a:pt x="1184" y="6118"/>
                    <a:pt x="1080" y="5840"/>
                  </a:cubicBezTo>
                  <a:cubicBezTo>
                    <a:pt x="1056" y="5782"/>
                    <a:pt x="1068" y="5700"/>
                    <a:pt x="1068" y="5631"/>
                  </a:cubicBezTo>
                  <a:cubicBezTo>
                    <a:pt x="1068" y="5422"/>
                    <a:pt x="1068" y="5224"/>
                    <a:pt x="1022" y="5015"/>
                  </a:cubicBezTo>
                  <a:cubicBezTo>
                    <a:pt x="1010" y="4934"/>
                    <a:pt x="998" y="4830"/>
                    <a:pt x="998" y="4737"/>
                  </a:cubicBezTo>
                  <a:cubicBezTo>
                    <a:pt x="998" y="4528"/>
                    <a:pt x="1010" y="4296"/>
                    <a:pt x="929" y="4075"/>
                  </a:cubicBezTo>
                  <a:cubicBezTo>
                    <a:pt x="906" y="4017"/>
                    <a:pt x="906" y="3959"/>
                    <a:pt x="906" y="3889"/>
                  </a:cubicBezTo>
                  <a:lnTo>
                    <a:pt x="906" y="2589"/>
                  </a:lnTo>
                  <a:lnTo>
                    <a:pt x="906" y="2473"/>
                  </a:lnTo>
                  <a:cubicBezTo>
                    <a:pt x="929" y="2357"/>
                    <a:pt x="964" y="2299"/>
                    <a:pt x="1080" y="2299"/>
                  </a:cubicBezTo>
                  <a:cubicBezTo>
                    <a:pt x="1265" y="2287"/>
                    <a:pt x="1416" y="2206"/>
                    <a:pt x="1567" y="2113"/>
                  </a:cubicBezTo>
                  <a:cubicBezTo>
                    <a:pt x="1567" y="2043"/>
                    <a:pt x="1579" y="1974"/>
                    <a:pt x="1579" y="1892"/>
                  </a:cubicBezTo>
                  <a:cubicBezTo>
                    <a:pt x="1591" y="1625"/>
                    <a:pt x="1753" y="1475"/>
                    <a:pt x="2032" y="1463"/>
                  </a:cubicBezTo>
                  <a:cubicBezTo>
                    <a:pt x="2136" y="1463"/>
                    <a:pt x="2229" y="1486"/>
                    <a:pt x="2333" y="1428"/>
                  </a:cubicBezTo>
                  <a:cubicBezTo>
                    <a:pt x="2368" y="1300"/>
                    <a:pt x="2345" y="1173"/>
                    <a:pt x="2322" y="1057"/>
                  </a:cubicBezTo>
                  <a:cubicBezTo>
                    <a:pt x="2183" y="1045"/>
                    <a:pt x="1463" y="1022"/>
                    <a:pt x="1393" y="1057"/>
                  </a:cubicBezTo>
                  <a:cubicBezTo>
                    <a:pt x="1207" y="1138"/>
                    <a:pt x="1010" y="1126"/>
                    <a:pt x="824" y="1126"/>
                  </a:cubicBezTo>
                  <a:cubicBezTo>
                    <a:pt x="639" y="1126"/>
                    <a:pt x="522" y="1219"/>
                    <a:pt x="441" y="1393"/>
                  </a:cubicBezTo>
                  <a:cubicBezTo>
                    <a:pt x="395" y="1533"/>
                    <a:pt x="348" y="1695"/>
                    <a:pt x="348" y="1869"/>
                  </a:cubicBezTo>
                  <a:cubicBezTo>
                    <a:pt x="360" y="2473"/>
                    <a:pt x="348" y="3077"/>
                    <a:pt x="348" y="3680"/>
                  </a:cubicBezTo>
                  <a:cubicBezTo>
                    <a:pt x="348" y="3901"/>
                    <a:pt x="383" y="4133"/>
                    <a:pt x="290" y="4330"/>
                  </a:cubicBezTo>
                  <a:cubicBezTo>
                    <a:pt x="267" y="4354"/>
                    <a:pt x="267" y="4377"/>
                    <a:pt x="267" y="4388"/>
                  </a:cubicBezTo>
                  <a:cubicBezTo>
                    <a:pt x="267" y="4679"/>
                    <a:pt x="255" y="4969"/>
                    <a:pt x="290" y="5248"/>
                  </a:cubicBezTo>
                  <a:cubicBezTo>
                    <a:pt x="313" y="5607"/>
                    <a:pt x="372" y="5956"/>
                    <a:pt x="418" y="6304"/>
                  </a:cubicBezTo>
                  <a:cubicBezTo>
                    <a:pt x="430" y="6501"/>
                    <a:pt x="441" y="6699"/>
                    <a:pt x="441" y="6884"/>
                  </a:cubicBezTo>
                  <a:cubicBezTo>
                    <a:pt x="441" y="7140"/>
                    <a:pt x="464" y="7384"/>
                    <a:pt x="488" y="7616"/>
                  </a:cubicBezTo>
                  <a:cubicBezTo>
                    <a:pt x="546" y="8034"/>
                    <a:pt x="580" y="8440"/>
                    <a:pt x="615" y="8858"/>
                  </a:cubicBezTo>
                  <a:lnTo>
                    <a:pt x="662" y="9253"/>
                  </a:lnTo>
                  <a:cubicBezTo>
                    <a:pt x="720" y="9659"/>
                    <a:pt x="882" y="10042"/>
                    <a:pt x="882" y="10460"/>
                  </a:cubicBezTo>
                  <a:cubicBezTo>
                    <a:pt x="882" y="10472"/>
                    <a:pt x="882" y="10506"/>
                    <a:pt x="894" y="10518"/>
                  </a:cubicBezTo>
                  <a:cubicBezTo>
                    <a:pt x="998" y="10750"/>
                    <a:pt x="929" y="11029"/>
                    <a:pt x="1045" y="11261"/>
                  </a:cubicBezTo>
                  <a:cubicBezTo>
                    <a:pt x="1022" y="11447"/>
                    <a:pt x="1103" y="11586"/>
                    <a:pt x="1196" y="11760"/>
                  </a:cubicBezTo>
                  <a:cubicBezTo>
                    <a:pt x="1312" y="11795"/>
                    <a:pt x="1451" y="11807"/>
                    <a:pt x="1567" y="11853"/>
                  </a:cubicBezTo>
                  <a:cubicBezTo>
                    <a:pt x="1718" y="11911"/>
                    <a:pt x="1916" y="11900"/>
                    <a:pt x="2066" y="11934"/>
                  </a:cubicBezTo>
                  <a:cubicBezTo>
                    <a:pt x="2241" y="11981"/>
                    <a:pt x="2415" y="11981"/>
                    <a:pt x="2577" y="11992"/>
                  </a:cubicBezTo>
                  <a:cubicBezTo>
                    <a:pt x="2705" y="11992"/>
                    <a:pt x="2844" y="11992"/>
                    <a:pt x="2972" y="12039"/>
                  </a:cubicBezTo>
                  <a:cubicBezTo>
                    <a:pt x="3088" y="12074"/>
                    <a:pt x="3193" y="12085"/>
                    <a:pt x="3309" y="12085"/>
                  </a:cubicBezTo>
                  <a:lnTo>
                    <a:pt x="4655" y="12085"/>
                  </a:lnTo>
                  <a:cubicBezTo>
                    <a:pt x="4725" y="12085"/>
                    <a:pt x="4795" y="12097"/>
                    <a:pt x="4876" y="12074"/>
                  </a:cubicBezTo>
                  <a:cubicBezTo>
                    <a:pt x="5062" y="11981"/>
                    <a:pt x="5247" y="11992"/>
                    <a:pt x="5433" y="11992"/>
                  </a:cubicBezTo>
                  <a:cubicBezTo>
                    <a:pt x="5514" y="11992"/>
                    <a:pt x="5584" y="12016"/>
                    <a:pt x="5654" y="11981"/>
                  </a:cubicBezTo>
                  <a:cubicBezTo>
                    <a:pt x="5805" y="11911"/>
                    <a:pt x="5956" y="11923"/>
                    <a:pt x="6107" y="11923"/>
                  </a:cubicBezTo>
                  <a:cubicBezTo>
                    <a:pt x="6165" y="11923"/>
                    <a:pt x="6223" y="11923"/>
                    <a:pt x="6246" y="11911"/>
                  </a:cubicBezTo>
                  <a:cubicBezTo>
                    <a:pt x="6420" y="11818"/>
                    <a:pt x="6617" y="11842"/>
                    <a:pt x="6791" y="11842"/>
                  </a:cubicBezTo>
                  <a:cubicBezTo>
                    <a:pt x="7082" y="11842"/>
                    <a:pt x="7349" y="11842"/>
                    <a:pt x="7639" y="11818"/>
                  </a:cubicBezTo>
                  <a:cubicBezTo>
                    <a:pt x="7732" y="11818"/>
                    <a:pt x="7813" y="11818"/>
                    <a:pt x="7894" y="11795"/>
                  </a:cubicBezTo>
                  <a:cubicBezTo>
                    <a:pt x="8022" y="11737"/>
                    <a:pt x="8150" y="11737"/>
                    <a:pt x="8277" y="11737"/>
                  </a:cubicBezTo>
                  <a:cubicBezTo>
                    <a:pt x="8486" y="11737"/>
                    <a:pt x="8672" y="11644"/>
                    <a:pt x="8881" y="11586"/>
                  </a:cubicBezTo>
                  <a:cubicBezTo>
                    <a:pt x="8881" y="11447"/>
                    <a:pt x="8893" y="11296"/>
                    <a:pt x="8893" y="11157"/>
                  </a:cubicBezTo>
                  <a:cubicBezTo>
                    <a:pt x="8893" y="11029"/>
                    <a:pt x="8893" y="10890"/>
                    <a:pt x="8928" y="10762"/>
                  </a:cubicBezTo>
                  <a:cubicBezTo>
                    <a:pt x="8951" y="10623"/>
                    <a:pt x="8904" y="10483"/>
                    <a:pt x="8881" y="10344"/>
                  </a:cubicBezTo>
                  <a:cubicBezTo>
                    <a:pt x="8870" y="10286"/>
                    <a:pt x="8881" y="10228"/>
                    <a:pt x="8881" y="10158"/>
                  </a:cubicBezTo>
                  <a:lnTo>
                    <a:pt x="8881" y="9543"/>
                  </a:lnTo>
                  <a:cubicBezTo>
                    <a:pt x="8881" y="9473"/>
                    <a:pt x="8893" y="9404"/>
                    <a:pt x="8870" y="9322"/>
                  </a:cubicBezTo>
                  <a:cubicBezTo>
                    <a:pt x="8765" y="9079"/>
                    <a:pt x="8788" y="8823"/>
                    <a:pt x="8788" y="8568"/>
                  </a:cubicBezTo>
                  <a:cubicBezTo>
                    <a:pt x="8788" y="8324"/>
                    <a:pt x="8823" y="8080"/>
                    <a:pt x="8730" y="7848"/>
                  </a:cubicBezTo>
                  <a:cubicBezTo>
                    <a:pt x="8707" y="7790"/>
                    <a:pt x="8719" y="7697"/>
                    <a:pt x="8719" y="7627"/>
                  </a:cubicBezTo>
                  <a:lnTo>
                    <a:pt x="8719" y="7082"/>
                  </a:lnTo>
                  <a:cubicBezTo>
                    <a:pt x="8719" y="7001"/>
                    <a:pt x="8730" y="6931"/>
                    <a:pt x="8707" y="6861"/>
                  </a:cubicBezTo>
                  <a:cubicBezTo>
                    <a:pt x="8614" y="6652"/>
                    <a:pt x="8649" y="6455"/>
                    <a:pt x="8637" y="6246"/>
                  </a:cubicBezTo>
                  <a:cubicBezTo>
                    <a:pt x="8637" y="6014"/>
                    <a:pt x="8661" y="5782"/>
                    <a:pt x="8556" y="5549"/>
                  </a:cubicBezTo>
                  <a:cubicBezTo>
                    <a:pt x="8533" y="5480"/>
                    <a:pt x="8544" y="5398"/>
                    <a:pt x="8544" y="5306"/>
                  </a:cubicBezTo>
                  <a:lnTo>
                    <a:pt x="8544" y="4121"/>
                  </a:lnTo>
                  <a:cubicBezTo>
                    <a:pt x="8544" y="4017"/>
                    <a:pt x="8556" y="3912"/>
                    <a:pt x="8521" y="3808"/>
                  </a:cubicBezTo>
                  <a:cubicBezTo>
                    <a:pt x="8463" y="3634"/>
                    <a:pt x="8463" y="3460"/>
                    <a:pt x="8463" y="3286"/>
                  </a:cubicBezTo>
                  <a:cubicBezTo>
                    <a:pt x="8463" y="3204"/>
                    <a:pt x="8463" y="3135"/>
                    <a:pt x="8440" y="3042"/>
                  </a:cubicBezTo>
                  <a:cubicBezTo>
                    <a:pt x="8370" y="2577"/>
                    <a:pt x="8301" y="2113"/>
                    <a:pt x="8208" y="1649"/>
                  </a:cubicBezTo>
                  <a:cubicBezTo>
                    <a:pt x="8185" y="1521"/>
                    <a:pt x="8138" y="1393"/>
                    <a:pt x="8127" y="1254"/>
                  </a:cubicBezTo>
                  <a:cubicBezTo>
                    <a:pt x="8103" y="1080"/>
                    <a:pt x="8080" y="941"/>
                    <a:pt x="7987" y="813"/>
                  </a:cubicBezTo>
                  <a:cubicBezTo>
                    <a:pt x="7848" y="720"/>
                    <a:pt x="7697" y="697"/>
                    <a:pt x="7546" y="697"/>
                  </a:cubicBezTo>
                  <a:cubicBezTo>
                    <a:pt x="6966" y="697"/>
                    <a:pt x="6385" y="674"/>
                    <a:pt x="5805" y="674"/>
                  </a:cubicBezTo>
                  <a:cubicBezTo>
                    <a:pt x="5781" y="674"/>
                    <a:pt x="5770" y="697"/>
                    <a:pt x="5723" y="708"/>
                  </a:cubicBezTo>
                  <a:cubicBezTo>
                    <a:pt x="5712" y="848"/>
                    <a:pt x="5689" y="999"/>
                    <a:pt x="5758" y="1161"/>
                  </a:cubicBezTo>
                  <a:lnTo>
                    <a:pt x="6095" y="1161"/>
                  </a:lnTo>
                  <a:cubicBezTo>
                    <a:pt x="6281" y="1138"/>
                    <a:pt x="6455" y="1196"/>
                    <a:pt x="6594" y="1347"/>
                  </a:cubicBezTo>
                  <a:cubicBezTo>
                    <a:pt x="6617" y="1486"/>
                    <a:pt x="6629" y="1649"/>
                    <a:pt x="6641" y="1823"/>
                  </a:cubicBezTo>
                  <a:cubicBezTo>
                    <a:pt x="6733" y="1823"/>
                    <a:pt x="6803" y="1834"/>
                    <a:pt x="6873" y="1834"/>
                  </a:cubicBezTo>
                  <a:cubicBezTo>
                    <a:pt x="7058" y="1823"/>
                    <a:pt x="7233" y="1869"/>
                    <a:pt x="7407" y="1939"/>
                  </a:cubicBezTo>
                  <a:cubicBezTo>
                    <a:pt x="7500" y="1974"/>
                    <a:pt x="7546" y="2032"/>
                    <a:pt x="7558" y="2113"/>
                  </a:cubicBezTo>
                  <a:lnTo>
                    <a:pt x="7558" y="2229"/>
                  </a:lnTo>
                  <a:cubicBezTo>
                    <a:pt x="7558" y="2496"/>
                    <a:pt x="7523" y="2763"/>
                    <a:pt x="7627" y="3019"/>
                  </a:cubicBezTo>
                  <a:cubicBezTo>
                    <a:pt x="7651" y="3042"/>
                    <a:pt x="7627" y="3100"/>
                    <a:pt x="7627" y="3135"/>
                  </a:cubicBezTo>
                  <a:cubicBezTo>
                    <a:pt x="7627" y="3367"/>
                    <a:pt x="7616" y="3599"/>
                    <a:pt x="7697" y="3831"/>
                  </a:cubicBezTo>
                  <a:cubicBezTo>
                    <a:pt x="7720" y="3866"/>
                    <a:pt x="7697" y="3924"/>
                    <a:pt x="7720" y="3971"/>
                  </a:cubicBezTo>
                  <a:cubicBezTo>
                    <a:pt x="7720" y="4029"/>
                    <a:pt x="7720" y="4098"/>
                    <a:pt x="7743" y="4145"/>
                  </a:cubicBezTo>
                  <a:cubicBezTo>
                    <a:pt x="7825" y="4307"/>
                    <a:pt x="7836" y="4481"/>
                    <a:pt x="7801" y="4655"/>
                  </a:cubicBezTo>
                  <a:cubicBezTo>
                    <a:pt x="7778" y="4957"/>
                    <a:pt x="7906" y="5248"/>
                    <a:pt x="7906" y="5573"/>
                  </a:cubicBezTo>
                  <a:cubicBezTo>
                    <a:pt x="7976" y="5712"/>
                    <a:pt x="7999" y="5886"/>
                    <a:pt x="7976" y="6049"/>
                  </a:cubicBezTo>
                  <a:cubicBezTo>
                    <a:pt x="7976" y="6095"/>
                    <a:pt x="7976" y="6153"/>
                    <a:pt x="8010" y="6188"/>
                  </a:cubicBezTo>
                  <a:cubicBezTo>
                    <a:pt x="8068" y="6327"/>
                    <a:pt x="8068" y="6466"/>
                    <a:pt x="8068" y="6617"/>
                  </a:cubicBezTo>
                  <a:cubicBezTo>
                    <a:pt x="8068" y="6733"/>
                    <a:pt x="8034" y="6873"/>
                    <a:pt x="8080" y="6977"/>
                  </a:cubicBezTo>
                  <a:cubicBezTo>
                    <a:pt x="8173" y="7221"/>
                    <a:pt x="8138" y="7453"/>
                    <a:pt x="8150" y="7697"/>
                  </a:cubicBezTo>
                  <a:cubicBezTo>
                    <a:pt x="8150" y="7802"/>
                    <a:pt x="8127" y="7918"/>
                    <a:pt x="8173" y="8011"/>
                  </a:cubicBezTo>
                  <a:cubicBezTo>
                    <a:pt x="8289" y="8254"/>
                    <a:pt x="8243" y="8510"/>
                    <a:pt x="8243" y="8765"/>
                  </a:cubicBezTo>
                  <a:cubicBezTo>
                    <a:pt x="8243" y="8858"/>
                    <a:pt x="8231" y="8974"/>
                    <a:pt x="8254" y="9067"/>
                  </a:cubicBezTo>
                  <a:cubicBezTo>
                    <a:pt x="8324" y="9229"/>
                    <a:pt x="8301" y="9380"/>
                    <a:pt x="8289" y="9543"/>
                  </a:cubicBezTo>
                  <a:lnTo>
                    <a:pt x="8243" y="9938"/>
                  </a:lnTo>
                  <a:cubicBezTo>
                    <a:pt x="8312" y="10239"/>
                    <a:pt x="8301" y="10495"/>
                    <a:pt x="8289" y="10750"/>
                  </a:cubicBezTo>
                  <a:close/>
                  <a:moveTo>
                    <a:pt x="2682" y="581"/>
                  </a:moveTo>
                  <a:cubicBezTo>
                    <a:pt x="2612" y="906"/>
                    <a:pt x="2612" y="1451"/>
                    <a:pt x="2670" y="1707"/>
                  </a:cubicBezTo>
                  <a:cubicBezTo>
                    <a:pt x="2902" y="1707"/>
                    <a:pt x="3135" y="1753"/>
                    <a:pt x="3355" y="1672"/>
                  </a:cubicBezTo>
                  <a:cubicBezTo>
                    <a:pt x="3425" y="1637"/>
                    <a:pt x="3506" y="1637"/>
                    <a:pt x="3599" y="1637"/>
                  </a:cubicBezTo>
                  <a:cubicBezTo>
                    <a:pt x="3831" y="1602"/>
                    <a:pt x="4063" y="1602"/>
                    <a:pt x="4295" y="1533"/>
                  </a:cubicBezTo>
                  <a:cubicBezTo>
                    <a:pt x="4481" y="1475"/>
                    <a:pt x="4655" y="1475"/>
                    <a:pt x="4829" y="1463"/>
                  </a:cubicBezTo>
                  <a:cubicBezTo>
                    <a:pt x="5015" y="1463"/>
                    <a:pt x="5189" y="1486"/>
                    <a:pt x="5364" y="1451"/>
                  </a:cubicBezTo>
                  <a:cubicBezTo>
                    <a:pt x="5410" y="1347"/>
                    <a:pt x="5456" y="1254"/>
                    <a:pt x="5503" y="1173"/>
                  </a:cubicBezTo>
                  <a:cubicBezTo>
                    <a:pt x="5456" y="1045"/>
                    <a:pt x="5422" y="906"/>
                    <a:pt x="5480" y="755"/>
                  </a:cubicBezTo>
                  <a:cubicBezTo>
                    <a:pt x="5526" y="639"/>
                    <a:pt x="5514" y="488"/>
                    <a:pt x="5468" y="360"/>
                  </a:cubicBezTo>
                  <a:cubicBezTo>
                    <a:pt x="5422" y="348"/>
                    <a:pt x="5387" y="325"/>
                    <a:pt x="5352" y="325"/>
                  </a:cubicBezTo>
                  <a:cubicBezTo>
                    <a:pt x="5015" y="325"/>
                    <a:pt x="4702" y="348"/>
                    <a:pt x="4365" y="314"/>
                  </a:cubicBezTo>
                  <a:cubicBezTo>
                    <a:pt x="4028" y="290"/>
                    <a:pt x="3703" y="418"/>
                    <a:pt x="3367" y="372"/>
                  </a:cubicBezTo>
                  <a:cubicBezTo>
                    <a:pt x="3332" y="372"/>
                    <a:pt x="3309" y="406"/>
                    <a:pt x="3274" y="418"/>
                  </a:cubicBezTo>
                  <a:cubicBezTo>
                    <a:pt x="3239" y="430"/>
                    <a:pt x="3193" y="465"/>
                    <a:pt x="3135" y="476"/>
                  </a:cubicBezTo>
                  <a:cubicBezTo>
                    <a:pt x="3007" y="488"/>
                    <a:pt x="2856" y="534"/>
                    <a:pt x="2682" y="581"/>
                  </a:cubicBezTo>
                  <a:close/>
                  <a:moveTo>
                    <a:pt x="1916" y="2450"/>
                  </a:moveTo>
                  <a:cubicBezTo>
                    <a:pt x="2020" y="2461"/>
                    <a:pt x="2090" y="2461"/>
                    <a:pt x="2171" y="2461"/>
                  </a:cubicBezTo>
                  <a:lnTo>
                    <a:pt x="3135" y="2461"/>
                  </a:lnTo>
                  <a:cubicBezTo>
                    <a:pt x="3309" y="2461"/>
                    <a:pt x="3483" y="2485"/>
                    <a:pt x="3645" y="2403"/>
                  </a:cubicBezTo>
                  <a:cubicBezTo>
                    <a:pt x="3703" y="2380"/>
                    <a:pt x="3761" y="2380"/>
                    <a:pt x="3819" y="2392"/>
                  </a:cubicBezTo>
                  <a:cubicBezTo>
                    <a:pt x="4133" y="2438"/>
                    <a:pt x="4435" y="2276"/>
                    <a:pt x="4760" y="2287"/>
                  </a:cubicBezTo>
                  <a:cubicBezTo>
                    <a:pt x="4946" y="2206"/>
                    <a:pt x="5131" y="2229"/>
                    <a:pt x="5329" y="2218"/>
                  </a:cubicBezTo>
                  <a:cubicBezTo>
                    <a:pt x="5410" y="2218"/>
                    <a:pt x="5514" y="2218"/>
                    <a:pt x="5596" y="2171"/>
                  </a:cubicBezTo>
                  <a:cubicBezTo>
                    <a:pt x="5712" y="2136"/>
                    <a:pt x="5828" y="2113"/>
                    <a:pt x="5967" y="2113"/>
                  </a:cubicBezTo>
                  <a:cubicBezTo>
                    <a:pt x="6083" y="2113"/>
                    <a:pt x="6211" y="2136"/>
                    <a:pt x="6315" y="2090"/>
                  </a:cubicBezTo>
                  <a:cubicBezTo>
                    <a:pt x="6408" y="1927"/>
                    <a:pt x="6443" y="1776"/>
                    <a:pt x="6432" y="1614"/>
                  </a:cubicBezTo>
                  <a:cubicBezTo>
                    <a:pt x="6408" y="1521"/>
                    <a:pt x="6374" y="1475"/>
                    <a:pt x="6292" y="1475"/>
                  </a:cubicBezTo>
                  <a:lnTo>
                    <a:pt x="5816" y="1475"/>
                  </a:lnTo>
                  <a:cubicBezTo>
                    <a:pt x="5700" y="1730"/>
                    <a:pt x="5700" y="1730"/>
                    <a:pt x="5468" y="1730"/>
                  </a:cubicBezTo>
                  <a:lnTo>
                    <a:pt x="5189" y="1730"/>
                  </a:lnTo>
                  <a:cubicBezTo>
                    <a:pt x="4899" y="1742"/>
                    <a:pt x="4632" y="1683"/>
                    <a:pt x="4354" y="1800"/>
                  </a:cubicBezTo>
                  <a:cubicBezTo>
                    <a:pt x="4307" y="1811"/>
                    <a:pt x="4249" y="1800"/>
                    <a:pt x="4203" y="1811"/>
                  </a:cubicBezTo>
                  <a:cubicBezTo>
                    <a:pt x="4145" y="1811"/>
                    <a:pt x="4075" y="1823"/>
                    <a:pt x="4028" y="1846"/>
                  </a:cubicBezTo>
                  <a:cubicBezTo>
                    <a:pt x="3901" y="1904"/>
                    <a:pt x="3773" y="1904"/>
                    <a:pt x="3645" y="1904"/>
                  </a:cubicBezTo>
                  <a:cubicBezTo>
                    <a:pt x="3587" y="1904"/>
                    <a:pt x="3506" y="1904"/>
                    <a:pt x="3448" y="1916"/>
                  </a:cubicBezTo>
                  <a:cubicBezTo>
                    <a:pt x="3135" y="2032"/>
                    <a:pt x="2798" y="1962"/>
                    <a:pt x="2484" y="1974"/>
                  </a:cubicBezTo>
                  <a:cubicBezTo>
                    <a:pt x="2403" y="1974"/>
                    <a:pt x="2345" y="1927"/>
                    <a:pt x="2322" y="1858"/>
                  </a:cubicBezTo>
                  <a:cubicBezTo>
                    <a:pt x="2310" y="1811"/>
                    <a:pt x="2275" y="1765"/>
                    <a:pt x="2264" y="1742"/>
                  </a:cubicBezTo>
                  <a:cubicBezTo>
                    <a:pt x="2101" y="1695"/>
                    <a:pt x="1997" y="1742"/>
                    <a:pt x="1904" y="1858"/>
                  </a:cubicBezTo>
                  <a:cubicBezTo>
                    <a:pt x="1881" y="2032"/>
                    <a:pt x="1869" y="2218"/>
                    <a:pt x="1916" y="2450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26"/>
            <p:cNvSpPr/>
            <p:nvPr/>
          </p:nvSpPr>
          <p:spPr>
            <a:xfrm>
              <a:off x="3005750" y="3695225"/>
              <a:ext cx="44725" cy="62725"/>
            </a:xfrm>
            <a:custGeom>
              <a:avLst/>
              <a:gdLst/>
              <a:ahLst/>
              <a:cxnLst/>
              <a:rect l="l" t="t" r="r" b="b"/>
              <a:pathLst>
                <a:path w="1789" h="2509" extrusionOk="0">
                  <a:moveTo>
                    <a:pt x="24" y="930"/>
                  </a:moveTo>
                  <a:lnTo>
                    <a:pt x="24" y="465"/>
                  </a:lnTo>
                  <a:cubicBezTo>
                    <a:pt x="24" y="361"/>
                    <a:pt x="47" y="291"/>
                    <a:pt x="105" y="198"/>
                  </a:cubicBezTo>
                  <a:cubicBezTo>
                    <a:pt x="163" y="129"/>
                    <a:pt x="221" y="82"/>
                    <a:pt x="314" y="82"/>
                  </a:cubicBezTo>
                  <a:cubicBezTo>
                    <a:pt x="442" y="82"/>
                    <a:pt x="570" y="47"/>
                    <a:pt x="697" y="24"/>
                  </a:cubicBezTo>
                  <a:cubicBezTo>
                    <a:pt x="964" y="1"/>
                    <a:pt x="1220" y="13"/>
                    <a:pt x="1498" y="13"/>
                  </a:cubicBezTo>
                  <a:cubicBezTo>
                    <a:pt x="1591" y="13"/>
                    <a:pt x="1614" y="82"/>
                    <a:pt x="1626" y="163"/>
                  </a:cubicBezTo>
                  <a:cubicBezTo>
                    <a:pt x="1626" y="233"/>
                    <a:pt x="1649" y="303"/>
                    <a:pt x="1649" y="372"/>
                  </a:cubicBezTo>
                  <a:lnTo>
                    <a:pt x="1649" y="1115"/>
                  </a:lnTo>
                  <a:cubicBezTo>
                    <a:pt x="1649" y="1185"/>
                    <a:pt x="1626" y="1266"/>
                    <a:pt x="1673" y="1336"/>
                  </a:cubicBezTo>
                  <a:cubicBezTo>
                    <a:pt x="1789" y="1557"/>
                    <a:pt x="1731" y="1766"/>
                    <a:pt x="1742" y="1998"/>
                  </a:cubicBezTo>
                  <a:cubicBezTo>
                    <a:pt x="1742" y="2091"/>
                    <a:pt x="1719" y="2160"/>
                    <a:pt x="1649" y="2207"/>
                  </a:cubicBezTo>
                  <a:cubicBezTo>
                    <a:pt x="1487" y="2311"/>
                    <a:pt x="1324" y="2427"/>
                    <a:pt x="1127" y="2392"/>
                  </a:cubicBezTo>
                  <a:cubicBezTo>
                    <a:pt x="1080" y="2392"/>
                    <a:pt x="1034" y="2392"/>
                    <a:pt x="1011" y="2404"/>
                  </a:cubicBezTo>
                  <a:cubicBezTo>
                    <a:pt x="813" y="2509"/>
                    <a:pt x="628" y="2462"/>
                    <a:pt x="442" y="2462"/>
                  </a:cubicBezTo>
                  <a:cubicBezTo>
                    <a:pt x="291" y="2462"/>
                    <a:pt x="268" y="2427"/>
                    <a:pt x="221" y="2265"/>
                  </a:cubicBezTo>
                  <a:cubicBezTo>
                    <a:pt x="163" y="2079"/>
                    <a:pt x="152" y="1858"/>
                    <a:pt x="105" y="1673"/>
                  </a:cubicBezTo>
                  <a:cubicBezTo>
                    <a:pt x="59" y="1475"/>
                    <a:pt x="47" y="1301"/>
                    <a:pt x="47" y="1127"/>
                  </a:cubicBezTo>
                  <a:cubicBezTo>
                    <a:pt x="1" y="1069"/>
                    <a:pt x="1" y="999"/>
                    <a:pt x="24" y="930"/>
                  </a:cubicBezTo>
                  <a:cubicBezTo>
                    <a:pt x="1" y="930"/>
                    <a:pt x="24" y="930"/>
                    <a:pt x="24" y="930"/>
                  </a:cubicBezTo>
                  <a:close/>
                  <a:moveTo>
                    <a:pt x="1371" y="303"/>
                  </a:moveTo>
                  <a:cubicBezTo>
                    <a:pt x="988" y="198"/>
                    <a:pt x="663" y="338"/>
                    <a:pt x="326" y="361"/>
                  </a:cubicBezTo>
                  <a:cubicBezTo>
                    <a:pt x="291" y="535"/>
                    <a:pt x="279" y="1324"/>
                    <a:pt x="303" y="1440"/>
                  </a:cubicBezTo>
                  <a:cubicBezTo>
                    <a:pt x="303" y="1452"/>
                    <a:pt x="326" y="1475"/>
                    <a:pt x="326" y="1487"/>
                  </a:cubicBezTo>
                  <a:cubicBezTo>
                    <a:pt x="384" y="1603"/>
                    <a:pt x="395" y="1731"/>
                    <a:pt x="384" y="1858"/>
                  </a:cubicBezTo>
                  <a:cubicBezTo>
                    <a:pt x="384" y="1986"/>
                    <a:pt x="407" y="2091"/>
                    <a:pt x="512" y="2207"/>
                  </a:cubicBezTo>
                  <a:cubicBezTo>
                    <a:pt x="593" y="2183"/>
                    <a:pt x="697" y="2172"/>
                    <a:pt x="802" y="2160"/>
                  </a:cubicBezTo>
                  <a:cubicBezTo>
                    <a:pt x="871" y="2149"/>
                    <a:pt x="941" y="2114"/>
                    <a:pt x="999" y="2114"/>
                  </a:cubicBezTo>
                  <a:cubicBezTo>
                    <a:pt x="1162" y="2114"/>
                    <a:pt x="1289" y="2056"/>
                    <a:pt x="1429" y="1940"/>
                  </a:cubicBezTo>
                  <a:cubicBezTo>
                    <a:pt x="1429" y="1812"/>
                    <a:pt x="1452" y="1673"/>
                    <a:pt x="1405" y="1545"/>
                  </a:cubicBezTo>
                  <a:cubicBezTo>
                    <a:pt x="1347" y="1394"/>
                    <a:pt x="1347" y="1231"/>
                    <a:pt x="1347" y="1069"/>
                  </a:cubicBezTo>
                  <a:cubicBezTo>
                    <a:pt x="1371" y="825"/>
                    <a:pt x="1371" y="581"/>
                    <a:pt x="1371" y="303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26"/>
            <p:cNvSpPr/>
            <p:nvPr/>
          </p:nvSpPr>
          <p:spPr>
            <a:xfrm>
              <a:off x="3028975" y="3841800"/>
              <a:ext cx="104500" cy="10775"/>
            </a:xfrm>
            <a:custGeom>
              <a:avLst/>
              <a:gdLst/>
              <a:ahLst/>
              <a:cxnLst/>
              <a:rect l="l" t="t" r="r" b="b"/>
              <a:pathLst>
                <a:path w="4180" h="431" extrusionOk="0">
                  <a:moveTo>
                    <a:pt x="4157" y="1"/>
                  </a:moveTo>
                  <a:cubicBezTo>
                    <a:pt x="4180" y="128"/>
                    <a:pt x="4110" y="186"/>
                    <a:pt x="4029" y="221"/>
                  </a:cubicBezTo>
                  <a:cubicBezTo>
                    <a:pt x="3936" y="233"/>
                    <a:pt x="3832" y="233"/>
                    <a:pt x="3750" y="233"/>
                  </a:cubicBezTo>
                  <a:cubicBezTo>
                    <a:pt x="3576" y="233"/>
                    <a:pt x="3402" y="233"/>
                    <a:pt x="3228" y="291"/>
                  </a:cubicBezTo>
                  <a:cubicBezTo>
                    <a:pt x="3123" y="314"/>
                    <a:pt x="3019" y="314"/>
                    <a:pt x="2926" y="314"/>
                  </a:cubicBezTo>
                  <a:lnTo>
                    <a:pt x="2067" y="314"/>
                  </a:lnTo>
                  <a:cubicBezTo>
                    <a:pt x="1916" y="314"/>
                    <a:pt x="1765" y="337"/>
                    <a:pt x="1614" y="372"/>
                  </a:cubicBezTo>
                  <a:cubicBezTo>
                    <a:pt x="1394" y="430"/>
                    <a:pt x="1161" y="430"/>
                    <a:pt x="964" y="302"/>
                  </a:cubicBezTo>
                  <a:cubicBezTo>
                    <a:pt x="813" y="198"/>
                    <a:pt x="662" y="198"/>
                    <a:pt x="500" y="279"/>
                  </a:cubicBezTo>
                  <a:cubicBezTo>
                    <a:pt x="372" y="337"/>
                    <a:pt x="233" y="337"/>
                    <a:pt x="105" y="291"/>
                  </a:cubicBezTo>
                  <a:cubicBezTo>
                    <a:pt x="70" y="279"/>
                    <a:pt x="47" y="244"/>
                    <a:pt x="1" y="221"/>
                  </a:cubicBezTo>
                  <a:cubicBezTo>
                    <a:pt x="35" y="186"/>
                    <a:pt x="47" y="140"/>
                    <a:pt x="59" y="140"/>
                  </a:cubicBezTo>
                  <a:cubicBezTo>
                    <a:pt x="268" y="105"/>
                    <a:pt x="453" y="59"/>
                    <a:pt x="651" y="24"/>
                  </a:cubicBezTo>
                  <a:cubicBezTo>
                    <a:pt x="802" y="12"/>
                    <a:pt x="941" y="24"/>
                    <a:pt x="1080" y="105"/>
                  </a:cubicBezTo>
                  <a:cubicBezTo>
                    <a:pt x="1254" y="198"/>
                    <a:pt x="1428" y="221"/>
                    <a:pt x="1603" y="128"/>
                  </a:cubicBezTo>
                  <a:cubicBezTo>
                    <a:pt x="1684" y="105"/>
                    <a:pt x="1777" y="82"/>
                    <a:pt x="1870" y="82"/>
                  </a:cubicBezTo>
                  <a:cubicBezTo>
                    <a:pt x="2160" y="82"/>
                    <a:pt x="2438" y="82"/>
                    <a:pt x="2729" y="70"/>
                  </a:cubicBezTo>
                  <a:cubicBezTo>
                    <a:pt x="2938" y="70"/>
                    <a:pt x="3135" y="82"/>
                    <a:pt x="3344" y="12"/>
                  </a:cubicBezTo>
                  <a:cubicBezTo>
                    <a:pt x="3402" y="1"/>
                    <a:pt x="3460" y="1"/>
                    <a:pt x="3530" y="1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26"/>
            <p:cNvSpPr/>
            <p:nvPr/>
          </p:nvSpPr>
          <p:spPr>
            <a:xfrm>
              <a:off x="3025775" y="3805825"/>
              <a:ext cx="108300" cy="13950"/>
            </a:xfrm>
            <a:custGeom>
              <a:avLst/>
              <a:gdLst/>
              <a:ahLst/>
              <a:cxnLst/>
              <a:rect l="l" t="t" r="r" b="b"/>
              <a:pathLst>
                <a:path w="4332" h="558" extrusionOk="0">
                  <a:moveTo>
                    <a:pt x="1429" y="267"/>
                  </a:moveTo>
                  <a:lnTo>
                    <a:pt x="1928" y="267"/>
                  </a:lnTo>
                  <a:cubicBezTo>
                    <a:pt x="2067" y="267"/>
                    <a:pt x="2195" y="244"/>
                    <a:pt x="2323" y="221"/>
                  </a:cubicBezTo>
                  <a:cubicBezTo>
                    <a:pt x="2474" y="174"/>
                    <a:pt x="2625" y="163"/>
                    <a:pt x="2775" y="174"/>
                  </a:cubicBezTo>
                  <a:cubicBezTo>
                    <a:pt x="3054" y="174"/>
                    <a:pt x="3298" y="105"/>
                    <a:pt x="3553" y="58"/>
                  </a:cubicBezTo>
                  <a:cubicBezTo>
                    <a:pt x="3762" y="12"/>
                    <a:pt x="3983" y="12"/>
                    <a:pt x="4192" y="0"/>
                  </a:cubicBezTo>
                  <a:cubicBezTo>
                    <a:pt x="4227" y="0"/>
                    <a:pt x="4273" y="12"/>
                    <a:pt x="4285" y="35"/>
                  </a:cubicBezTo>
                  <a:cubicBezTo>
                    <a:pt x="4308" y="58"/>
                    <a:pt x="4331" y="105"/>
                    <a:pt x="4331" y="128"/>
                  </a:cubicBezTo>
                  <a:cubicBezTo>
                    <a:pt x="4331" y="163"/>
                    <a:pt x="4296" y="186"/>
                    <a:pt x="4273" y="186"/>
                  </a:cubicBezTo>
                  <a:cubicBezTo>
                    <a:pt x="4192" y="209"/>
                    <a:pt x="4122" y="221"/>
                    <a:pt x="4052" y="209"/>
                  </a:cubicBezTo>
                  <a:cubicBezTo>
                    <a:pt x="3809" y="163"/>
                    <a:pt x="3576" y="221"/>
                    <a:pt x="3356" y="302"/>
                  </a:cubicBezTo>
                  <a:cubicBezTo>
                    <a:pt x="3147" y="383"/>
                    <a:pt x="2961" y="395"/>
                    <a:pt x="2764" y="383"/>
                  </a:cubicBezTo>
                  <a:cubicBezTo>
                    <a:pt x="2590" y="383"/>
                    <a:pt x="2416" y="348"/>
                    <a:pt x="2253" y="441"/>
                  </a:cubicBezTo>
                  <a:cubicBezTo>
                    <a:pt x="2195" y="464"/>
                    <a:pt x="2137" y="453"/>
                    <a:pt x="2079" y="453"/>
                  </a:cubicBezTo>
                  <a:lnTo>
                    <a:pt x="1220" y="453"/>
                  </a:lnTo>
                  <a:cubicBezTo>
                    <a:pt x="1022" y="453"/>
                    <a:pt x="813" y="453"/>
                    <a:pt x="616" y="511"/>
                  </a:cubicBezTo>
                  <a:cubicBezTo>
                    <a:pt x="477" y="557"/>
                    <a:pt x="337" y="534"/>
                    <a:pt x="187" y="534"/>
                  </a:cubicBezTo>
                  <a:cubicBezTo>
                    <a:pt x="152" y="534"/>
                    <a:pt x="94" y="511"/>
                    <a:pt x="47" y="476"/>
                  </a:cubicBezTo>
                  <a:cubicBezTo>
                    <a:pt x="1" y="453"/>
                    <a:pt x="12" y="360"/>
                    <a:pt x="59" y="348"/>
                  </a:cubicBezTo>
                  <a:cubicBezTo>
                    <a:pt x="94" y="337"/>
                    <a:pt x="117" y="325"/>
                    <a:pt x="152" y="325"/>
                  </a:cubicBezTo>
                  <a:cubicBezTo>
                    <a:pt x="581" y="348"/>
                    <a:pt x="1022" y="209"/>
                    <a:pt x="1429" y="267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26"/>
            <p:cNvSpPr/>
            <p:nvPr/>
          </p:nvSpPr>
          <p:spPr>
            <a:xfrm>
              <a:off x="3020275" y="3776800"/>
              <a:ext cx="113800" cy="15675"/>
            </a:xfrm>
            <a:custGeom>
              <a:avLst/>
              <a:gdLst/>
              <a:ahLst/>
              <a:cxnLst/>
              <a:rect l="l" t="t" r="r" b="b"/>
              <a:pathLst>
                <a:path w="4552" h="627" extrusionOk="0">
                  <a:moveTo>
                    <a:pt x="4551" y="174"/>
                  </a:moveTo>
                  <a:cubicBezTo>
                    <a:pt x="4400" y="279"/>
                    <a:pt x="4284" y="302"/>
                    <a:pt x="4156" y="209"/>
                  </a:cubicBezTo>
                  <a:cubicBezTo>
                    <a:pt x="4063" y="128"/>
                    <a:pt x="3947" y="128"/>
                    <a:pt x="3866" y="174"/>
                  </a:cubicBezTo>
                  <a:cubicBezTo>
                    <a:pt x="3657" y="290"/>
                    <a:pt x="3460" y="290"/>
                    <a:pt x="3239" y="279"/>
                  </a:cubicBezTo>
                  <a:cubicBezTo>
                    <a:pt x="2926" y="267"/>
                    <a:pt x="2636" y="337"/>
                    <a:pt x="2345" y="406"/>
                  </a:cubicBezTo>
                  <a:cubicBezTo>
                    <a:pt x="2229" y="441"/>
                    <a:pt x="2090" y="453"/>
                    <a:pt x="1974" y="453"/>
                  </a:cubicBezTo>
                  <a:cubicBezTo>
                    <a:pt x="1626" y="453"/>
                    <a:pt x="1277" y="453"/>
                    <a:pt x="929" y="441"/>
                  </a:cubicBezTo>
                  <a:cubicBezTo>
                    <a:pt x="778" y="441"/>
                    <a:pt x="616" y="418"/>
                    <a:pt x="465" y="534"/>
                  </a:cubicBezTo>
                  <a:cubicBezTo>
                    <a:pt x="349" y="627"/>
                    <a:pt x="198" y="627"/>
                    <a:pt x="58" y="581"/>
                  </a:cubicBezTo>
                  <a:cubicBezTo>
                    <a:pt x="35" y="581"/>
                    <a:pt x="23" y="534"/>
                    <a:pt x="0" y="523"/>
                  </a:cubicBezTo>
                  <a:cubicBezTo>
                    <a:pt x="0" y="499"/>
                    <a:pt x="23" y="464"/>
                    <a:pt x="47" y="453"/>
                  </a:cubicBezTo>
                  <a:cubicBezTo>
                    <a:pt x="82" y="441"/>
                    <a:pt x="105" y="418"/>
                    <a:pt x="140" y="418"/>
                  </a:cubicBezTo>
                  <a:cubicBezTo>
                    <a:pt x="267" y="418"/>
                    <a:pt x="395" y="395"/>
                    <a:pt x="511" y="302"/>
                  </a:cubicBezTo>
                  <a:cubicBezTo>
                    <a:pt x="557" y="279"/>
                    <a:pt x="627" y="267"/>
                    <a:pt x="685" y="267"/>
                  </a:cubicBezTo>
                  <a:cubicBezTo>
                    <a:pt x="1022" y="244"/>
                    <a:pt x="1359" y="232"/>
                    <a:pt x="1707" y="232"/>
                  </a:cubicBezTo>
                  <a:cubicBezTo>
                    <a:pt x="2009" y="232"/>
                    <a:pt x="2299" y="232"/>
                    <a:pt x="2577" y="151"/>
                  </a:cubicBezTo>
                  <a:cubicBezTo>
                    <a:pt x="2868" y="58"/>
                    <a:pt x="3158" y="70"/>
                    <a:pt x="3448" y="70"/>
                  </a:cubicBezTo>
                  <a:cubicBezTo>
                    <a:pt x="3588" y="70"/>
                    <a:pt x="3715" y="70"/>
                    <a:pt x="3866" y="47"/>
                  </a:cubicBezTo>
                  <a:cubicBezTo>
                    <a:pt x="4087" y="0"/>
                    <a:pt x="4296" y="35"/>
                    <a:pt x="4551" y="174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26"/>
            <p:cNvSpPr/>
            <p:nvPr/>
          </p:nvSpPr>
          <p:spPr>
            <a:xfrm>
              <a:off x="3060025" y="3695825"/>
              <a:ext cx="58650" cy="12200"/>
            </a:xfrm>
            <a:custGeom>
              <a:avLst/>
              <a:gdLst/>
              <a:ahLst/>
              <a:cxnLst/>
              <a:rect l="l" t="t" r="r" b="b"/>
              <a:pathLst>
                <a:path w="2346" h="488" extrusionOk="0">
                  <a:moveTo>
                    <a:pt x="929" y="395"/>
                  </a:moveTo>
                  <a:cubicBezTo>
                    <a:pt x="767" y="395"/>
                    <a:pt x="697" y="360"/>
                    <a:pt x="651" y="267"/>
                  </a:cubicBezTo>
                  <a:cubicBezTo>
                    <a:pt x="604" y="174"/>
                    <a:pt x="523" y="174"/>
                    <a:pt x="442" y="232"/>
                  </a:cubicBezTo>
                  <a:cubicBezTo>
                    <a:pt x="384" y="279"/>
                    <a:pt x="361" y="348"/>
                    <a:pt x="303" y="395"/>
                  </a:cubicBezTo>
                  <a:cubicBezTo>
                    <a:pt x="256" y="430"/>
                    <a:pt x="198" y="453"/>
                    <a:pt x="140" y="465"/>
                  </a:cubicBezTo>
                  <a:cubicBezTo>
                    <a:pt x="82" y="488"/>
                    <a:pt x="12" y="430"/>
                    <a:pt x="12" y="360"/>
                  </a:cubicBezTo>
                  <a:cubicBezTo>
                    <a:pt x="1" y="302"/>
                    <a:pt x="12" y="221"/>
                    <a:pt x="70" y="209"/>
                  </a:cubicBezTo>
                  <a:cubicBezTo>
                    <a:pt x="186" y="186"/>
                    <a:pt x="268" y="116"/>
                    <a:pt x="361" y="70"/>
                  </a:cubicBezTo>
                  <a:cubicBezTo>
                    <a:pt x="500" y="0"/>
                    <a:pt x="662" y="0"/>
                    <a:pt x="790" y="105"/>
                  </a:cubicBezTo>
                  <a:cubicBezTo>
                    <a:pt x="883" y="163"/>
                    <a:pt x="964" y="197"/>
                    <a:pt x="1080" y="151"/>
                  </a:cubicBezTo>
                  <a:cubicBezTo>
                    <a:pt x="1196" y="105"/>
                    <a:pt x="1313" y="116"/>
                    <a:pt x="1429" y="58"/>
                  </a:cubicBezTo>
                  <a:cubicBezTo>
                    <a:pt x="1510" y="12"/>
                    <a:pt x="1603" y="35"/>
                    <a:pt x="1707" y="35"/>
                  </a:cubicBezTo>
                  <a:cubicBezTo>
                    <a:pt x="1870" y="35"/>
                    <a:pt x="2009" y="35"/>
                    <a:pt x="2172" y="47"/>
                  </a:cubicBezTo>
                  <a:cubicBezTo>
                    <a:pt x="2276" y="47"/>
                    <a:pt x="2346" y="93"/>
                    <a:pt x="2334" y="151"/>
                  </a:cubicBezTo>
                  <a:cubicBezTo>
                    <a:pt x="2323" y="232"/>
                    <a:pt x="2241" y="221"/>
                    <a:pt x="2183" y="221"/>
                  </a:cubicBezTo>
                  <a:cubicBezTo>
                    <a:pt x="2067" y="221"/>
                    <a:pt x="1951" y="232"/>
                    <a:pt x="1858" y="221"/>
                  </a:cubicBezTo>
                  <a:cubicBezTo>
                    <a:pt x="1603" y="209"/>
                    <a:pt x="1371" y="267"/>
                    <a:pt x="1138" y="348"/>
                  </a:cubicBezTo>
                  <a:cubicBezTo>
                    <a:pt x="1057" y="372"/>
                    <a:pt x="953" y="383"/>
                    <a:pt x="929" y="395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26"/>
            <p:cNvSpPr/>
            <p:nvPr/>
          </p:nvSpPr>
          <p:spPr>
            <a:xfrm>
              <a:off x="3064675" y="3720200"/>
              <a:ext cx="56900" cy="13075"/>
            </a:xfrm>
            <a:custGeom>
              <a:avLst/>
              <a:gdLst/>
              <a:ahLst/>
              <a:cxnLst/>
              <a:rect l="l" t="t" r="r" b="b"/>
              <a:pathLst>
                <a:path w="2276" h="523" extrusionOk="0">
                  <a:moveTo>
                    <a:pt x="0" y="395"/>
                  </a:moveTo>
                  <a:cubicBezTo>
                    <a:pt x="59" y="209"/>
                    <a:pt x="59" y="209"/>
                    <a:pt x="175" y="93"/>
                  </a:cubicBezTo>
                  <a:cubicBezTo>
                    <a:pt x="198" y="128"/>
                    <a:pt x="244" y="174"/>
                    <a:pt x="291" y="232"/>
                  </a:cubicBezTo>
                  <a:cubicBezTo>
                    <a:pt x="418" y="267"/>
                    <a:pt x="581" y="337"/>
                    <a:pt x="743" y="325"/>
                  </a:cubicBezTo>
                  <a:cubicBezTo>
                    <a:pt x="894" y="302"/>
                    <a:pt x="1057" y="279"/>
                    <a:pt x="1208" y="186"/>
                  </a:cubicBezTo>
                  <a:cubicBezTo>
                    <a:pt x="1289" y="128"/>
                    <a:pt x="1382" y="93"/>
                    <a:pt x="1463" y="47"/>
                  </a:cubicBezTo>
                  <a:cubicBezTo>
                    <a:pt x="1533" y="0"/>
                    <a:pt x="1626" y="0"/>
                    <a:pt x="1695" y="58"/>
                  </a:cubicBezTo>
                  <a:cubicBezTo>
                    <a:pt x="1823" y="174"/>
                    <a:pt x="1974" y="163"/>
                    <a:pt x="2137" y="128"/>
                  </a:cubicBezTo>
                  <a:cubicBezTo>
                    <a:pt x="2160" y="116"/>
                    <a:pt x="2206" y="128"/>
                    <a:pt x="2276" y="151"/>
                  </a:cubicBezTo>
                  <a:cubicBezTo>
                    <a:pt x="2229" y="209"/>
                    <a:pt x="2218" y="232"/>
                    <a:pt x="2195" y="244"/>
                  </a:cubicBezTo>
                  <a:cubicBezTo>
                    <a:pt x="2055" y="360"/>
                    <a:pt x="1904" y="383"/>
                    <a:pt x="1730" y="360"/>
                  </a:cubicBezTo>
                  <a:cubicBezTo>
                    <a:pt x="1672" y="360"/>
                    <a:pt x="1614" y="337"/>
                    <a:pt x="1579" y="279"/>
                  </a:cubicBezTo>
                  <a:cubicBezTo>
                    <a:pt x="1568" y="244"/>
                    <a:pt x="1533" y="209"/>
                    <a:pt x="1510" y="174"/>
                  </a:cubicBezTo>
                  <a:cubicBezTo>
                    <a:pt x="1440" y="209"/>
                    <a:pt x="1359" y="232"/>
                    <a:pt x="1301" y="279"/>
                  </a:cubicBezTo>
                  <a:cubicBezTo>
                    <a:pt x="1173" y="395"/>
                    <a:pt x="999" y="418"/>
                    <a:pt x="836" y="500"/>
                  </a:cubicBezTo>
                  <a:cubicBezTo>
                    <a:pt x="778" y="523"/>
                    <a:pt x="685" y="523"/>
                    <a:pt x="639" y="500"/>
                  </a:cubicBezTo>
                  <a:cubicBezTo>
                    <a:pt x="511" y="407"/>
                    <a:pt x="360" y="418"/>
                    <a:pt x="221" y="441"/>
                  </a:cubicBezTo>
                  <a:cubicBezTo>
                    <a:pt x="163" y="407"/>
                    <a:pt x="82" y="395"/>
                    <a:pt x="0" y="395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26"/>
            <p:cNvSpPr/>
            <p:nvPr/>
          </p:nvSpPr>
          <p:spPr>
            <a:xfrm>
              <a:off x="3060600" y="3742250"/>
              <a:ext cx="43850" cy="10175"/>
            </a:xfrm>
            <a:custGeom>
              <a:avLst/>
              <a:gdLst/>
              <a:ahLst/>
              <a:cxnLst/>
              <a:rect l="l" t="t" r="r" b="b"/>
              <a:pathLst>
                <a:path w="1754" h="407" extrusionOk="0">
                  <a:moveTo>
                    <a:pt x="59" y="407"/>
                  </a:moveTo>
                  <a:cubicBezTo>
                    <a:pt x="1" y="302"/>
                    <a:pt x="47" y="233"/>
                    <a:pt x="105" y="221"/>
                  </a:cubicBezTo>
                  <a:cubicBezTo>
                    <a:pt x="372" y="152"/>
                    <a:pt x="628" y="1"/>
                    <a:pt x="918" y="24"/>
                  </a:cubicBezTo>
                  <a:cubicBezTo>
                    <a:pt x="1197" y="35"/>
                    <a:pt x="1487" y="35"/>
                    <a:pt x="1754" y="35"/>
                  </a:cubicBezTo>
                  <a:cubicBezTo>
                    <a:pt x="1754" y="117"/>
                    <a:pt x="1696" y="117"/>
                    <a:pt x="1649" y="140"/>
                  </a:cubicBezTo>
                  <a:cubicBezTo>
                    <a:pt x="1522" y="163"/>
                    <a:pt x="1382" y="210"/>
                    <a:pt x="1232" y="210"/>
                  </a:cubicBezTo>
                  <a:cubicBezTo>
                    <a:pt x="918" y="210"/>
                    <a:pt x="616" y="221"/>
                    <a:pt x="326" y="349"/>
                  </a:cubicBezTo>
                  <a:cubicBezTo>
                    <a:pt x="268" y="395"/>
                    <a:pt x="163" y="395"/>
                    <a:pt x="59" y="407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26"/>
            <p:cNvSpPr/>
            <p:nvPr/>
          </p:nvSpPr>
          <p:spPr>
            <a:xfrm>
              <a:off x="3115750" y="3743425"/>
              <a:ext cx="4100" cy="4075"/>
            </a:xfrm>
            <a:custGeom>
              <a:avLst/>
              <a:gdLst/>
              <a:ahLst/>
              <a:cxnLst/>
              <a:rect l="l" t="t" r="r" b="b"/>
              <a:pathLst>
                <a:path w="164" h="163" extrusionOk="0">
                  <a:moveTo>
                    <a:pt x="47" y="0"/>
                  </a:moveTo>
                  <a:cubicBezTo>
                    <a:pt x="59" y="0"/>
                    <a:pt x="94" y="12"/>
                    <a:pt x="94" y="12"/>
                  </a:cubicBezTo>
                  <a:cubicBezTo>
                    <a:pt x="117" y="58"/>
                    <a:pt x="163" y="93"/>
                    <a:pt x="117" y="139"/>
                  </a:cubicBezTo>
                  <a:cubicBezTo>
                    <a:pt x="117" y="139"/>
                    <a:pt x="105" y="163"/>
                    <a:pt x="94" y="163"/>
                  </a:cubicBezTo>
                  <a:cubicBezTo>
                    <a:pt x="36" y="139"/>
                    <a:pt x="1" y="105"/>
                    <a:pt x="1" y="58"/>
                  </a:cubicBezTo>
                  <a:cubicBezTo>
                    <a:pt x="36" y="46"/>
                    <a:pt x="47" y="12"/>
                    <a:pt x="47" y="0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79" name="Google Shape;1479;p26"/>
          <p:cNvGrpSpPr/>
          <p:nvPr/>
        </p:nvGrpSpPr>
        <p:grpSpPr>
          <a:xfrm rot="2084963" flipH="1">
            <a:off x="1022764" y="-103695"/>
            <a:ext cx="1670611" cy="1197127"/>
            <a:chOff x="692625" y="2569725"/>
            <a:chExt cx="463800" cy="332350"/>
          </a:xfrm>
        </p:grpSpPr>
        <p:sp>
          <p:nvSpPr>
            <p:cNvPr id="1480" name="Google Shape;1480;p26"/>
            <p:cNvSpPr/>
            <p:nvPr/>
          </p:nvSpPr>
          <p:spPr>
            <a:xfrm>
              <a:off x="692625" y="2569725"/>
              <a:ext cx="463800" cy="332350"/>
            </a:xfrm>
            <a:custGeom>
              <a:avLst/>
              <a:gdLst/>
              <a:ahLst/>
              <a:cxnLst/>
              <a:rect l="l" t="t" r="r" b="b"/>
              <a:pathLst>
                <a:path w="18552" h="13294" extrusionOk="0">
                  <a:moveTo>
                    <a:pt x="15080" y="10669"/>
                  </a:moveTo>
                  <a:cubicBezTo>
                    <a:pt x="15313" y="10484"/>
                    <a:pt x="15533" y="10298"/>
                    <a:pt x="15754" y="10100"/>
                  </a:cubicBezTo>
                  <a:cubicBezTo>
                    <a:pt x="15998" y="10042"/>
                    <a:pt x="16207" y="9915"/>
                    <a:pt x="16462" y="9857"/>
                  </a:cubicBezTo>
                  <a:cubicBezTo>
                    <a:pt x="16648" y="9810"/>
                    <a:pt x="16868" y="9833"/>
                    <a:pt x="17066" y="9857"/>
                  </a:cubicBezTo>
                  <a:cubicBezTo>
                    <a:pt x="17309" y="9892"/>
                    <a:pt x="17518" y="10031"/>
                    <a:pt x="17716" y="10182"/>
                  </a:cubicBezTo>
                  <a:cubicBezTo>
                    <a:pt x="17797" y="10217"/>
                    <a:pt x="17855" y="10275"/>
                    <a:pt x="17913" y="10333"/>
                  </a:cubicBezTo>
                  <a:cubicBezTo>
                    <a:pt x="18111" y="10530"/>
                    <a:pt x="18285" y="10716"/>
                    <a:pt x="18343" y="11006"/>
                  </a:cubicBezTo>
                  <a:cubicBezTo>
                    <a:pt x="18424" y="11343"/>
                    <a:pt x="18401" y="11656"/>
                    <a:pt x="18401" y="11981"/>
                  </a:cubicBezTo>
                  <a:cubicBezTo>
                    <a:pt x="18401" y="12051"/>
                    <a:pt x="18389" y="12120"/>
                    <a:pt x="18366" y="12179"/>
                  </a:cubicBezTo>
                  <a:cubicBezTo>
                    <a:pt x="18227" y="12527"/>
                    <a:pt x="18006" y="12805"/>
                    <a:pt x="17693" y="12980"/>
                  </a:cubicBezTo>
                  <a:cubicBezTo>
                    <a:pt x="17495" y="13096"/>
                    <a:pt x="17286" y="13212"/>
                    <a:pt x="17042" y="13235"/>
                  </a:cubicBezTo>
                  <a:cubicBezTo>
                    <a:pt x="16752" y="13270"/>
                    <a:pt x="16474" y="13293"/>
                    <a:pt x="16183" y="13281"/>
                  </a:cubicBezTo>
                  <a:cubicBezTo>
                    <a:pt x="15998" y="13270"/>
                    <a:pt x="15812" y="13212"/>
                    <a:pt x="15661" y="13061"/>
                  </a:cubicBezTo>
                  <a:cubicBezTo>
                    <a:pt x="15487" y="12887"/>
                    <a:pt x="15313" y="12713"/>
                    <a:pt x="15197" y="12504"/>
                  </a:cubicBezTo>
                  <a:cubicBezTo>
                    <a:pt x="15069" y="12248"/>
                    <a:pt x="14918" y="11993"/>
                    <a:pt x="14883" y="11703"/>
                  </a:cubicBezTo>
                  <a:cubicBezTo>
                    <a:pt x="14732" y="11633"/>
                    <a:pt x="14570" y="11610"/>
                    <a:pt x="14419" y="11598"/>
                  </a:cubicBezTo>
                  <a:cubicBezTo>
                    <a:pt x="14105" y="11586"/>
                    <a:pt x="13803" y="11575"/>
                    <a:pt x="13513" y="11470"/>
                  </a:cubicBezTo>
                  <a:cubicBezTo>
                    <a:pt x="13339" y="11412"/>
                    <a:pt x="13142" y="11412"/>
                    <a:pt x="12933" y="11377"/>
                  </a:cubicBezTo>
                  <a:cubicBezTo>
                    <a:pt x="12759" y="11354"/>
                    <a:pt x="12596" y="11319"/>
                    <a:pt x="12422" y="11285"/>
                  </a:cubicBezTo>
                  <a:cubicBezTo>
                    <a:pt x="12213" y="11238"/>
                    <a:pt x="11992" y="11180"/>
                    <a:pt x="11760" y="11192"/>
                  </a:cubicBezTo>
                  <a:cubicBezTo>
                    <a:pt x="11702" y="11192"/>
                    <a:pt x="11633" y="11192"/>
                    <a:pt x="11575" y="11180"/>
                  </a:cubicBezTo>
                  <a:cubicBezTo>
                    <a:pt x="11296" y="11110"/>
                    <a:pt x="11017" y="11122"/>
                    <a:pt x="10739" y="11110"/>
                  </a:cubicBezTo>
                  <a:cubicBezTo>
                    <a:pt x="10599" y="11110"/>
                    <a:pt x="10448" y="11087"/>
                    <a:pt x="10321" y="11076"/>
                  </a:cubicBezTo>
                  <a:cubicBezTo>
                    <a:pt x="10100" y="11029"/>
                    <a:pt x="9903" y="11018"/>
                    <a:pt x="9682" y="11018"/>
                  </a:cubicBezTo>
                  <a:cubicBezTo>
                    <a:pt x="9322" y="11018"/>
                    <a:pt x="8974" y="11018"/>
                    <a:pt x="8614" y="11006"/>
                  </a:cubicBezTo>
                  <a:cubicBezTo>
                    <a:pt x="8440" y="11006"/>
                    <a:pt x="8266" y="10960"/>
                    <a:pt x="8092" y="10948"/>
                  </a:cubicBezTo>
                  <a:cubicBezTo>
                    <a:pt x="7952" y="10936"/>
                    <a:pt x="7825" y="10902"/>
                    <a:pt x="7697" y="10902"/>
                  </a:cubicBezTo>
                  <a:lnTo>
                    <a:pt x="5050" y="10902"/>
                  </a:lnTo>
                  <a:cubicBezTo>
                    <a:pt x="4899" y="10902"/>
                    <a:pt x="4737" y="10890"/>
                    <a:pt x="4574" y="10843"/>
                  </a:cubicBezTo>
                  <a:cubicBezTo>
                    <a:pt x="4388" y="10797"/>
                    <a:pt x="4203" y="10785"/>
                    <a:pt x="4005" y="10739"/>
                  </a:cubicBezTo>
                  <a:cubicBezTo>
                    <a:pt x="3738" y="10681"/>
                    <a:pt x="3460" y="10623"/>
                    <a:pt x="3169" y="10588"/>
                  </a:cubicBezTo>
                  <a:cubicBezTo>
                    <a:pt x="3018" y="10553"/>
                    <a:pt x="2868" y="10565"/>
                    <a:pt x="2705" y="10565"/>
                  </a:cubicBezTo>
                  <a:cubicBezTo>
                    <a:pt x="2496" y="10565"/>
                    <a:pt x="2299" y="10600"/>
                    <a:pt x="2113" y="10495"/>
                  </a:cubicBezTo>
                  <a:cubicBezTo>
                    <a:pt x="2067" y="10472"/>
                    <a:pt x="1997" y="10484"/>
                    <a:pt x="1939" y="10484"/>
                  </a:cubicBezTo>
                  <a:cubicBezTo>
                    <a:pt x="1858" y="10472"/>
                    <a:pt x="1776" y="10449"/>
                    <a:pt x="1707" y="10426"/>
                  </a:cubicBezTo>
                  <a:cubicBezTo>
                    <a:pt x="1625" y="10391"/>
                    <a:pt x="1567" y="10356"/>
                    <a:pt x="1498" y="10333"/>
                  </a:cubicBezTo>
                  <a:cubicBezTo>
                    <a:pt x="1196" y="10275"/>
                    <a:pt x="975" y="10089"/>
                    <a:pt x="801" y="9845"/>
                  </a:cubicBezTo>
                  <a:cubicBezTo>
                    <a:pt x="720" y="9717"/>
                    <a:pt x="604" y="9578"/>
                    <a:pt x="499" y="9450"/>
                  </a:cubicBezTo>
                  <a:cubicBezTo>
                    <a:pt x="325" y="9230"/>
                    <a:pt x="197" y="8998"/>
                    <a:pt x="163" y="8707"/>
                  </a:cubicBezTo>
                  <a:cubicBezTo>
                    <a:pt x="163" y="8673"/>
                    <a:pt x="139" y="8615"/>
                    <a:pt x="116" y="8568"/>
                  </a:cubicBezTo>
                  <a:cubicBezTo>
                    <a:pt x="23" y="8359"/>
                    <a:pt x="0" y="8162"/>
                    <a:pt x="0" y="7941"/>
                  </a:cubicBezTo>
                  <a:lnTo>
                    <a:pt x="0" y="6502"/>
                  </a:lnTo>
                  <a:cubicBezTo>
                    <a:pt x="0" y="6328"/>
                    <a:pt x="23" y="6153"/>
                    <a:pt x="81" y="6002"/>
                  </a:cubicBezTo>
                  <a:cubicBezTo>
                    <a:pt x="139" y="5828"/>
                    <a:pt x="139" y="5631"/>
                    <a:pt x="197" y="5457"/>
                  </a:cubicBezTo>
                  <a:lnTo>
                    <a:pt x="279" y="5201"/>
                  </a:lnTo>
                  <a:cubicBezTo>
                    <a:pt x="348" y="4981"/>
                    <a:pt x="453" y="4795"/>
                    <a:pt x="639" y="4644"/>
                  </a:cubicBezTo>
                  <a:cubicBezTo>
                    <a:pt x="685" y="4609"/>
                    <a:pt x="743" y="4563"/>
                    <a:pt x="755" y="4516"/>
                  </a:cubicBezTo>
                  <a:cubicBezTo>
                    <a:pt x="813" y="4354"/>
                    <a:pt x="952" y="4284"/>
                    <a:pt x="1080" y="4215"/>
                  </a:cubicBezTo>
                  <a:cubicBezTo>
                    <a:pt x="1324" y="4087"/>
                    <a:pt x="1591" y="3948"/>
                    <a:pt x="1858" y="3890"/>
                  </a:cubicBezTo>
                  <a:cubicBezTo>
                    <a:pt x="1974" y="3866"/>
                    <a:pt x="2090" y="3820"/>
                    <a:pt x="2206" y="3773"/>
                  </a:cubicBezTo>
                  <a:cubicBezTo>
                    <a:pt x="2287" y="3762"/>
                    <a:pt x="2357" y="3750"/>
                    <a:pt x="2415" y="3750"/>
                  </a:cubicBezTo>
                  <a:cubicBezTo>
                    <a:pt x="2519" y="3739"/>
                    <a:pt x="2612" y="3704"/>
                    <a:pt x="2717" y="3704"/>
                  </a:cubicBezTo>
                  <a:cubicBezTo>
                    <a:pt x="2833" y="3692"/>
                    <a:pt x="2937" y="3681"/>
                    <a:pt x="3053" y="3681"/>
                  </a:cubicBezTo>
                  <a:cubicBezTo>
                    <a:pt x="4214" y="3681"/>
                    <a:pt x="5364" y="3681"/>
                    <a:pt x="6524" y="3692"/>
                  </a:cubicBezTo>
                  <a:cubicBezTo>
                    <a:pt x="6664" y="3692"/>
                    <a:pt x="6815" y="3692"/>
                    <a:pt x="6942" y="3646"/>
                  </a:cubicBezTo>
                  <a:cubicBezTo>
                    <a:pt x="7012" y="3623"/>
                    <a:pt x="7105" y="3623"/>
                    <a:pt x="7186" y="3623"/>
                  </a:cubicBezTo>
                  <a:cubicBezTo>
                    <a:pt x="7523" y="3623"/>
                    <a:pt x="7836" y="3634"/>
                    <a:pt x="8173" y="3634"/>
                  </a:cubicBezTo>
                  <a:cubicBezTo>
                    <a:pt x="8266" y="3634"/>
                    <a:pt x="8347" y="3623"/>
                    <a:pt x="8452" y="3599"/>
                  </a:cubicBezTo>
                  <a:cubicBezTo>
                    <a:pt x="8695" y="3565"/>
                    <a:pt x="8846" y="3402"/>
                    <a:pt x="8904" y="3158"/>
                  </a:cubicBezTo>
                  <a:cubicBezTo>
                    <a:pt x="8928" y="3054"/>
                    <a:pt x="8986" y="2949"/>
                    <a:pt x="9020" y="2845"/>
                  </a:cubicBezTo>
                  <a:cubicBezTo>
                    <a:pt x="9055" y="2729"/>
                    <a:pt x="9102" y="2613"/>
                    <a:pt x="9160" y="2520"/>
                  </a:cubicBezTo>
                  <a:cubicBezTo>
                    <a:pt x="9218" y="2369"/>
                    <a:pt x="9287" y="2241"/>
                    <a:pt x="9392" y="2125"/>
                  </a:cubicBezTo>
                  <a:cubicBezTo>
                    <a:pt x="9543" y="1974"/>
                    <a:pt x="9694" y="1846"/>
                    <a:pt x="9845" y="1719"/>
                  </a:cubicBezTo>
                  <a:cubicBezTo>
                    <a:pt x="9868" y="1684"/>
                    <a:pt x="9926" y="1672"/>
                    <a:pt x="9949" y="1649"/>
                  </a:cubicBezTo>
                  <a:cubicBezTo>
                    <a:pt x="9972" y="1486"/>
                    <a:pt x="10135" y="1452"/>
                    <a:pt x="10239" y="1394"/>
                  </a:cubicBezTo>
                  <a:cubicBezTo>
                    <a:pt x="10599" y="1208"/>
                    <a:pt x="10971" y="1022"/>
                    <a:pt x="11354" y="836"/>
                  </a:cubicBezTo>
                  <a:cubicBezTo>
                    <a:pt x="11633" y="697"/>
                    <a:pt x="11900" y="558"/>
                    <a:pt x="12178" y="442"/>
                  </a:cubicBezTo>
                  <a:cubicBezTo>
                    <a:pt x="12399" y="349"/>
                    <a:pt x="12619" y="256"/>
                    <a:pt x="12863" y="268"/>
                  </a:cubicBezTo>
                  <a:cubicBezTo>
                    <a:pt x="12910" y="268"/>
                    <a:pt x="12968" y="268"/>
                    <a:pt x="13002" y="233"/>
                  </a:cubicBezTo>
                  <a:cubicBezTo>
                    <a:pt x="13142" y="151"/>
                    <a:pt x="13281" y="163"/>
                    <a:pt x="13409" y="221"/>
                  </a:cubicBezTo>
                  <a:cubicBezTo>
                    <a:pt x="13513" y="268"/>
                    <a:pt x="13606" y="268"/>
                    <a:pt x="13699" y="221"/>
                  </a:cubicBezTo>
                  <a:cubicBezTo>
                    <a:pt x="13757" y="198"/>
                    <a:pt x="13815" y="209"/>
                    <a:pt x="13873" y="198"/>
                  </a:cubicBezTo>
                  <a:cubicBezTo>
                    <a:pt x="13989" y="175"/>
                    <a:pt x="14129" y="151"/>
                    <a:pt x="14245" y="140"/>
                  </a:cubicBezTo>
                  <a:cubicBezTo>
                    <a:pt x="14338" y="117"/>
                    <a:pt x="14442" y="105"/>
                    <a:pt x="14546" y="105"/>
                  </a:cubicBezTo>
                  <a:cubicBezTo>
                    <a:pt x="14663" y="105"/>
                    <a:pt x="14790" y="105"/>
                    <a:pt x="14906" y="47"/>
                  </a:cubicBezTo>
                  <a:cubicBezTo>
                    <a:pt x="14976" y="24"/>
                    <a:pt x="15069" y="24"/>
                    <a:pt x="15150" y="24"/>
                  </a:cubicBezTo>
                  <a:cubicBezTo>
                    <a:pt x="15487" y="24"/>
                    <a:pt x="15835" y="35"/>
                    <a:pt x="16172" y="24"/>
                  </a:cubicBezTo>
                  <a:cubicBezTo>
                    <a:pt x="16462" y="0"/>
                    <a:pt x="16683" y="163"/>
                    <a:pt x="16880" y="314"/>
                  </a:cubicBezTo>
                  <a:cubicBezTo>
                    <a:pt x="17263" y="581"/>
                    <a:pt x="17449" y="976"/>
                    <a:pt x="17588" y="1394"/>
                  </a:cubicBezTo>
                  <a:cubicBezTo>
                    <a:pt x="17669" y="1614"/>
                    <a:pt x="17739" y="1823"/>
                    <a:pt x="17902" y="1974"/>
                  </a:cubicBezTo>
                  <a:cubicBezTo>
                    <a:pt x="17983" y="2079"/>
                    <a:pt x="18029" y="2229"/>
                    <a:pt x="18076" y="2369"/>
                  </a:cubicBezTo>
                  <a:cubicBezTo>
                    <a:pt x="18145" y="2636"/>
                    <a:pt x="18250" y="2891"/>
                    <a:pt x="18215" y="3170"/>
                  </a:cubicBezTo>
                  <a:cubicBezTo>
                    <a:pt x="18203" y="3390"/>
                    <a:pt x="18111" y="3483"/>
                    <a:pt x="17902" y="3483"/>
                  </a:cubicBezTo>
                  <a:lnTo>
                    <a:pt x="17495" y="3483"/>
                  </a:lnTo>
                  <a:cubicBezTo>
                    <a:pt x="17263" y="3483"/>
                    <a:pt x="17124" y="3402"/>
                    <a:pt x="17112" y="3181"/>
                  </a:cubicBezTo>
                  <a:cubicBezTo>
                    <a:pt x="17089" y="2903"/>
                    <a:pt x="16973" y="2647"/>
                    <a:pt x="17008" y="2369"/>
                  </a:cubicBezTo>
                  <a:cubicBezTo>
                    <a:pt x="17031" y="2253"/>
                    <a:pt x="16996" y="2148"/>
                    <a:pt x="16926" y="2055"/>
                  </a:cubicBezTo>
                  <a:cubicBezTo>
                    <a:pt x="16799" y="1881"/>
                    <a:pt x="16741" y="1672"/>
                    <a:pt x="16683" y="1452"/>
                  </a:cubicBezTo>
                  <a:cubicBezTo>
                    <a:pt x="16601" y="1196"/>
                    <a:pt x="16450" y="1045"/>
                    <a:pt x="16183" y="1045"/>
                  </a:cubicBezTo>
                  <a:lnTo>
                    <a:pt x="14651" y="1045"/>
                  </a:lnTo>
                  <a:cubicBezTo>
                    <a:pt x="14570" y="1045"/>
                    <a:pt x="14488" y="1080"/>
                    <a:pt x="14419" y="1092"/>
                  </a:cubicBezTo>
                  <a:cubicBezTo>
                    <a:pt x="14326" y="1103"/>
                    <a:pt x="14256" y="1138"/>
                    <a:pt x="14163" y="1138"/>
                  </a:cubicBezTo>
                  <a:cubicBezTo>
                    <a:pt x="14024" y="1150"/>
                    <a:pt x="13873" y="1161"/>
                    <a:pt x="13792" y="1301"/>
                  </a:cubicBezTo>
                  <a:cubicBezTo>
                    <a:pt x="13780" y="1324"/>
                    <a:pt x="13722" y="1336"/>
                    <a:pt x="13687" y="1359"/>
                  </a:cubicBezTo>
                  <a:cubicBezTo>
                    <a:pt x="13467" y="1428"/>
                    <a:pt x="13258" y="1510"/>
                    <a:pt x="13002" y="1533"/>
                  </a:cubicBezTo>
                  <a:cubicBezTo>
                    <a:pt x="12875" y="1533"/>
                    <a:pt x="12747" y="1591"/>
                    <a:pt x="12619" y="1603"/>
                  </a:cubicBezTo>
                  <a:cubicBezTo>
                    <a:pt x="12480" y="1603"/>
                    <a:pt x="12352" y="1661"/>
                    <a:pt x="12236" y="1672"/>
                  </a:cubicBezTo>
                  <a:cubicBezTo>
                    <a:pt x="12004" y="1707"/>
                    <a:pt x="11807" y="1777"/>
                    <a:pt x="11598" y="1846"/>
                  </a:cubicBezTo>
                  <a:cubicBezTo>
                    <a:pt x="11226" y="1974"/>
                    <a:pt x="10901" y="2171"/>
                    <a:pt x="10681" y="2520"/>
                  </a:cubicBezTo>
                  <a:cubicBezTo>
                    <a:pt x="10681" y="2531"/>
                    <a:pt x="10669" y="2531"/>
                    <a:pt x="10669" y="2543"/>
                  </a:cubicBezTo>
                  <a:cubicBezTo>
                    <a:pt x="10437" y="2729"/>
                    <a:pt x="10321" y="2996"/>
                    <a:pt x="10239" y="3251"/>
                  </a:cubicBezTo>
                  <a:cubicBezTo>
                    <a:pt x="10193" y="3390"/>
                    <a:pt x="10147" y="3506"/>
                    <a:pt x="10147" y="3634"/>
                  </a:cubicBezTo>
                  <a:cubicBezTo>
                    <a:pt x="10147" y="3715"/>
                    <a:pt x="10147" y="3820"/>
                    <a:pt x="10123" y="3913"/>
                  </a:cubicBezTo>
                  <a:cubicBezTo>
                    <a:pt x="10007" y="4203"/>
                    <a:pt x="10077" y="4493"/>
                    <a:pt x="10147" y="4783"/>
                  </a:cubicBezTo>
                  <a:cubicBezTo>
                    <a:pt x="10158" y="4842"/>
                    <a:pt x="10205" y="4876"/>
                    <a:pt x="10251" y="4923"/>
                  </a:cubicBezTo>
                  <a:cubicBezTo>
                    <a:pt x="10367" y="5016"/>
                    <a:pt x="10472" y="5097"/>
                    <a:pt x="10588" y="5190"/>
                  </a:cubicBezTo>
                  <a:cubicBezTo>
                    <a:pt x="10762" y="5306"/>
                    <a:pt x="10913" y="5399"/>
                    <a:pt x="11087" y="5515"/>
                  </a:cubicBezTo>
                  <a:cubicBezTo>
                    <a:pt x="11122" y="5538"/>
                    <a:pt x="11145" y="5561"/>
                    <a:pt x="11168" y="5561"/>
                  </a:cubicBezTo>
                  <a:cubicBezTo>
                    <a:pt x="11516" y="5654"/>
                    <a:pt x="11830" y="5828"/>
                    <a:pt x="12167" y="5944"/>
                  </a:cubicBezTo>
                  <a:cubicBezTo>
                    <a:pt x="12271" y="5968"/>
                    <a:pt x="12364" y="6026"/>
                    <a:pt x="12468" y="6072"/>
                  </a:cubicBezTo>
                  <a:cubicBezTo>
                    <a:pt x="12585" y="6119"/>
                    <a:pt x="12712" y="6153"/>
                    <a:pt x="12852" y="6188"/>
                  </a:cubicBezTo>
                  <a:cubicBezTo>
                    <a:pt x="13084" y="6246"/>
                    <a:pt x="13293" y="6316"/>
                    <a:pt x="13513" y="6409"/>
                  </a:cubicBezTo>
                  <a:cubicBezTo>
                    <a:pt x="13676" y="6467"/>
                    <a:pt x="13803" y="6548"/>
                    <a:pt x="13815" y="6757"/>
                  </a:cubicBezTo>
                  <a:cubicBezTo>
                    <a:pt x="14140" y="6838"/>
                    <a:pt x="14430" y="6931"/>
                    <a:pt x="14732" y="6954"/>
                  </a:cubicBezTo>
                  <a:lnTo>
                    <a:pt x="14767" y="6954"/>
                  </a:lnTo>
                  <a:cubicBezTo>
                    <a:pt x="15034" y="7105"/>
                    <a:pt x="15348" y="7024"/>
                    <a:pt x="15638" y="7059"/>
                  </a:cubicBezTo>
                  <a:cubicBezTo>
                    <a:pt x="15731" y="7070"/>
                    <a:pt x="15835" y="7059"/>
                    <a:pt x="15940" y="7070"/>
                  </a:cubicBezTo>
                  <a:cubicBezTo>
                    <a:pt x="16044" y="7082"/>
                    <a:pt x="16137" y="7070"/>
                    <a:pt x="16230" y="7001"/>
                  </a:cubicBezTo>
                  <a:cubicBezTo>
                    <a:pt x="16253" y="6966"/>
                    <a:pt x="16299" y="6954"/>
                    <a:pt x="16334" y="6943"/>
                  </a:cubicBezTo>
                  <a:cubicBezTo>
                    <a:pt x="16636" y="6850"/>
                    <a:pt x="16810" y="6618"/>
                    <a:pt x="16973" y="6362"/>
                  </a:cubicBezTo>
                  <a:cubicBezTo>
                    <a:pt x="17031" y="6258"/>
                    <a:pt x="17089" y="6177"/>
                    <a:pt x="17147" y="6072"/>
                  </a:cubicBezTo>
                  <a:cubicBezTo>
                    <a:pt x="17182" y="5979"/>
                    <a:pt x="17240" y="5898"/>
                    <a:pt x="17286" y="5793"/>
                  </a:cubicBezTo>
                  <a:cubicBezTo>
                    <a:pt x="17321" y="5724"/>
                    <a:pt x="17321" y="5631"/>
                    <a:pt x="17275" y="5561"/>
                  </a:cubicBezTo>
                  <a:cubicBezTo>
                    <a:pt x="17147" y="5271"/>
                    <a:pt x="17147" y="4969"/>
                    <a:pt x="17263" y="4679"/>
                  </a:cubicBezTo>
                  <a:cubicBezTo>
                    <a:pt x="17298" y="4563"/>
                    <a:pt x="17344" y="4435"/>
                    <a:pt x="17356" y="4296"/>
                  </a:cubicBezTo>
                  <a:cubicBezTo>
                    <a:pt x="17379" y="4122"/>
                    <a:pt x="17507" y="4040"/>
                    <a:pt x="17635" y="4029"/>
                  </a:cubicBezTo>
                  <a:cubicBezTo>
                    <a:pt x="17878" y="3982"/>
                    <a:pt x="18111" y="3971"/>
                    <a:pt x="18343" y="4099"/>
                  </a:cubicBezTo>
                  <a:cubicBezTo>
                    <a:pt x="18447" y="4157"/>
                    <a:pt x="18517" y="4226"/>
                    <a:pt x="18540" y="4354"/>
                  </a:cubicBezTo>
                  <a:cubicBezTo>
                    <a:pt x="18552" y="4493"/>
                    <a:pt x="18552" y="4621"/>
                    <a:pt x="18505" y="4749"/>
                  </a:cubicBezTo>
                  <a:cubicBezTo>
                    <a:pt x="18436" y="4981"/>
                    <a:pt x="18308" y="5190"/>
                    <a:pt x="18215" y="5422"/>
                  </a:cubicBezTo>
                  <a:cubicBezTo>
                    <a:pt x="18029" y="5863"/>
                    <a:pt x="17809" y="6304"/>
                    <a:pt x="17588" y="6757"/>
                  </a:cubicBezTo>
                  <a:cubicBezTo>
                    <a:pt x="17553" y="7047"/>
                    <a:pt x="17286" y="7198"/>
                    <a:pt x="17159" y="7430"/>
                  </a:cubicBezTo>
                  <a:lnTo>
                    <a:pt x="17112" y="7477"/>
                  </a:lnTo>
                  <a:lnTo>
                    <a:pt x="16416" y="7872"/>
                  </a:lnTo>
                  <a:cubicBezTo>
                    <a:pt x="16358" y="7895"/>
                    <a:pt x="16288" y="7918"/>
                    <a:pt x="16218" y="7930"/>
                  </a:cubicBezTo>
                  <a:cubicBezTo>
                    <a:pt x="16172" y="7941"/>
                    <a:pt x="16114" y="7930"/>
                    <a:pt x="16067" y="7941"/>
                  </a:cubicBezTo>
                  <a:cubicBezTo>
                    <a:pt x="15707" y="8092"/>
                    <a:pt x="15313" y="7999"/>
                    <a:pt x="14953" y="8011"/>
                  </a:cubicBezTo>
                  <a:cubicBezTo>
                    <a:pt x="14825" y="8011"/>
                    <a:pt x="14686" y="7976"/>
                    <a:pt x="14570" y="7930"/>
                  </a:cubicBezTo>
                  <a:cubicBezTo>
                    <a:pt x="14279" y="7837"/>
                    <a:pt x="13966" y="7860"/>
                    <a:pt x="13699" y="7663"/>
                  </a:cubicBezTo>
                  <a:cubicBezTo>
                    <a:pt x="13664" y="7639"/>
                    <a:pt x="13583" y="7639"/>
                    <a:pt x="13525" y="7651"/>
                  </a:cubicBezTo>
                  <a:cubicBezTo>
                    <a:pt x="13281" y="7686"/>
                    <a:pt x="13037" y="7651"/>
                    <a:pt x="12817" y="7535"/>
                  </a:cubicBezTo>
                  <a:cubicBezTo>
                    <a:pt x="12735" y="7488"/>
                    <a:pt x="12654" y="7430"/>
                    <a:pt x="12538" y="7407"/>
                  </a:cubicBezTo>
                  <a:cubicBezTo>
                    <a:pt x="12329" y="7349"/>
                    <a:pt x="12120" y="7256"/>
                    <a:pt x="11900" y="7187"/>
                  </a:cubicBezTo>
                  <a:cubicBezTo>
                    <a:pt x="11865" y="7175"/>
                    <a:pt x="11807" y="7163"/>
                    <a:pt x="11760" y="7129"/>
                  </a:cubicBezTo>
                  <a:cubicBezTo>
                    <a:pt x="11656" y="7059"/>
                    <a:pt x="11540" y="7012"/>
                    <a:pt x="11424" y="6966"/>
                  </a:cubicBezTo>
                  <a:cubicBezTo>
                    <a:pt x="11296" y="6931"/>
                    <a:pt x="11180" y="6850"/>
                    <a:pt x="11064" y="6815"/>
                  </a:cubicBezTo>
                  <a:cubicBezTo>
                    <a:pt x="10971" y="6769"/>
                    <a:pt x="10901" y="6722"/>
                    <a:pt x="10820" y="6699"/>
                  </a:cubicBezTo>
                  <a:cubicBezTo>
                    <a:pt x="10483" y="6618"/>
                    <a:pt x="10205" y="6420"/>
                    <a:pt x="9903" y="6269"/>
                  </a:cubicBezTo>
                  <a:cubicBezTo>
                    <a:pt x="9845" y="6246"/>
                    <a:pt x="9798" y="6200"/>
                    <a:pt x="9752" y="6153"/>
                  </a:cubicBezTo>
                  <a:cubicBezTo>
                    <a:pt x="9636" y="6072"/>
                    <a:pt x="9554" y="5956"/>
                    <a:pt x="9427" y="5886"/>
                  </a:cubicBezTo>
                  <a:cubicBezTo>
                    <a:pt x="9229" y="5782"/>
                    <a:pt x="9102" y="5631"/>
                    <a:pt x="9032" y="5434"/>
                  </a:cubicBezTo>
                  <a:cubicBezTo>
                    <a:pt x="8939" y="5213"/>
                    <a:pt x="8788" y="5027"/>
                    <a:pt x="8626" y="4853"/>
                  </a:cubicBezTo>
                  <a:cubicBezTo>
                    <a:pt x="8463" y="4679"/>
                    <a:pt x="8243" y="4621"/>
                    <a:pt x="8010" y="4609"/>
                  </a:cubicBezTo>
                  <a:cubicBezTo>
                    <a:pt x="7871" y="4586"/>
                    <a:pt x="7720" y="4609"/>
                    <a:pt x="7581" y="4609"/>
                  </a:cubicBezTo>
                  <a:lnTo>
                    <a:pt x="4226" y="4609"/>
                  </a:lnTo>
                  <a:cubicBezTo>
                    <a:pt x="4063" y="4609"/>
                    <a:pt x="3924" y="4621"/>
                    <a:pt x="3773" y="4667"/>
                  </a:cubicBezTo>
                  <a:cubicBezTo>
                    <a:pt x="3645" y="4702"/>
                    <a:pt x="3483" y="4691"/>
                    <a:pt x="3355" y="4691"/>
                  </a:cubicBezTo>
                  <a:cubicBezTo>
                    <a:pt x="3018" y="4679"/>
                    <a:pt x="2693" y="4725"/>
                    <a:pt x="2368" y="4853"/>
                  </a:cubicBezTo>
                  <a:cubicBezTo>
                    <a:pt x="2287" y="4900"/>
                    <a:pt x="2183" y="4911"/>
                    <a:pt x="2078" y="4934"/>
                  </a:cubicBezTo>
                  <a:cubicBezTo>
                    <a:pt x="1741" y="5074"/>
                    <a:pt x="1474" y="5248"/>
                    <a:pt x="1312" y="5596"/>
                  </a:cubicBezTo>
                  <a:cubicBezTo>
                    <a:pt x="1219" y="5793"/>
                    <a:pt x="1126" y="5979"/>
                    <a:pt x="1161" y="6200"/>
                  </a:cubicBezTo>
                  <a:cubicBezTo>
                    <a:pt x="1161" y="6246"/>
                    <a:pt x="1161" y="6293"/>
                    <a:pt x="1149" y="6316"/>
                  </a:cubicBezTo>
                  <a:cubicBezTo>
                    <a:pt x="1045" y="6525"/>
                    <a:pt x="1091" y="6734"/>
                    <a:pt x="1080" y="6954"/>
                  </a:cubicBezTo>
                  <a:cubicBezTo>
                    <a:pt x="1080" y="7187"/>
                    <a:pt x="1091" y="7407"/>
                    <a:pt x="1080" y="7639"/>
                  </a:cubicBezTo>
                  <a:cubicBezTo>
                    <a:pt x="1068" y="7930"/>
                    <a:pt x="1149" y="8185"/>
                    <a:pt x="1219" y="8475"/>
                  </a:cubicBezTo>
                  <a:cubicBezTo>
                    <a:pt x="1265" y="8684"/>
                    <a:pt x="1393" y="8823"/>
                    <a:pt x="1544" y="8963"/>
                  </a:cubicBezTo>
                  <a:cubicBezTo>
                    <a:pt x="1707" y="9102"/>
                    <a:pt x="1846" y="9253"/>
                    <a:pt x="2032" y="9369"/>
                  </a:cubicBezTo>
                  <a:cubicBezTo>
                    <a:pt x="2241" y="9497"/>
                    <a:pt x="2438" y="9601"/>
                    <a:pt x="2670" y="9636"/>
                  </a:cubicBezTo>
                  <a:cubicBezTo>
                    <a:pt x="2984" y="9694"/>
                    <a:pt x="3274" y="9752"/>
                    <a:pt x="3587" y="9752"/>
                  </a:cubicBezTo>
                  <a:cubicBezTo>
                    <a:pt x="3634" y="9752"/>
                    <a:pt x="3692" y="9752"/>
                    <a:pt x="3738" y="9775"/>
                  </a:cubicBezTo>
                  <a:cubicBezTo>
                    <a:pt x="3947" y="9868"/>
                    <a:pt x="4168" y="9845"/>
                    <a:pt x="4400" y="9845"/>
                  </a:cubicBezTo>
                  <a:cubicBezTo>
                    <a:pt x="4609" y="9845"/>
                    <a:pt x="4806" y="9810"/>
                    <a:pt x="5015" y="9915"/>
                  </a:cubicBezTo>
                  <a:cubicBezTo>
                    <a:pt x="5073" y="9950"/>
                    <a:pt x="5155" y="9926"/>
                    <a:pt x="5224" y="9926"/>
                  </a:cubicBezTo>
                  <a:cubicBezTo>
                    <a:pt x="5828" y="9868"/>
                    <a:pt x="6420" y="9915"/>
                    <a:pt x="7012" y="9915"/>
                  </a:cubicBezTo>
                  <a:cubicBezTo>
                    <a:pt x="7059" y="9915"/>
                    <a:pt x="7105" y="9915"/>
                    <a:pt x="7128" y="9926"/>
                  </a:cubicBezTo>
                  <a:cubicBezTo>
                    <a:pt x="7302" y="10019"/>
                    <a:pt x="7488" y="9984"/>
                    <a:pt x="7662" y="10008"/>
                  </a:cubicBezTo>
                  <a:lnTo>
                    <a:pt x="8521" y="10008"/>
                  </a:lnTo>
                  <a:cubicBezTo>
                    <a:pt x="8707" y="10008"/>
                    <a:pt x="8881" y="9984"/>
                    <a:pt x="9055" y="10066"/>
                  </a:cubicBezTo>
                  <a:cubicBezTo>
                    <a:pt x="9137" y="10089"/>
                    <a:pt x="9218" y="10077"/>
                    <a:pt x="9311" y="10077"/>
                  </a:cubicBezTo>
                  <a:lnTo>
                    <a:pt x="10263" y="10077"/>
                  </a:lnTo>
                  <a:cubicBezTo>
                    <a:pt x="10379" y="10077"/>
                    <a:pt x="10506" y="10100"/>
                    <a:pt x="10623" y="10135"/>
                  </a:cubicBezTo>
                  <a:cubicBezTo>
                    <a:pt x="10646" y="10135"/>
                    <a:pt x="10669" y="10147"/>
                    <a:pt x="10681" y="10147"/>
                  </a:cubicBezTo>
                  <a:cubicBezTo>
                    <a:pt x="10936" y="10182"/>
                    <a:pt x="11168" y="10217"/>
                    <a:pt x="11412" y="10251"/>
                  </a:cubicBezTo>
                  <a:cubicBezTo>
                    <a:pt x="11644" y="10275"/>
                    <a:pt x="11876" y="10298"/>
                    <a:pt x="12109" y="10321"/>
                  </a:cubicBezTo>
                  <a:cubicBezTo>
                    <a:pt x="12364" y="10356"/>
                    <a:pt x="12631" y="10391"/>
                    <a:pt x="12886" y="10426"/>
                  </a:cubicBezTo>
                  <a:cubicBezTo>
                    <a:pt x="12979" y="10437"/>
                    <a:pt x="13060" y="10449"/>
                    <a:pt x="13165" y="10484"/>
                  </a:cubicBezTo>
                  <a:cubicBezTo>
                    <a:pt x="13223" y="10495"/>
                    <a:pt x="13281" y="10530"/>
                    <a:pt x="13339" y="10507"/>
                  </a:cubicBezTo>
                  <a:cubicBezTo>
                    <a:pt x="13629" y="10507"/>
                    <a:pt x="13908" y="10600"/>
                    <a:pt x="14187" y="10658"/>
                  </a:cubicBezTo>
                  <a:cubicBezTo>
                    <a:pt x="14303" y="10669"/>
                    <a:pt x="14430" y="10681"/>
                    <a:pt x="14546" y="10681"/>
                  </a:cubicBezTo>
                  <a:cubicBezTo>
                    <a:pt x="14732" y="10646"/>
                    <a:pt x="14918" y="10658"/>
                    <a:pt x="15080" y="10669"/>
                  </a:cubicBezTo>
                  <a:close/>
                  <a:moveTo>
                    <a:pt x="13258" y="488"/>
                  </a:moveTo>
                  <a:lnTo>
                    <a:pt x="12933" y="488"/>
                  </a:lnTo>
                  <a:cubicBezTo>
                    <a:pt x="12805" y="488"/>
                    <a:pt x="12677" y="511"/>
                    <a:pt x="12561" y="569"/>
                  </a:cubicBezTo>
                  <a:cubicBezTo>
                    <a:pt x="12364" y="674"/>
                    <a:pt x="12167" y="732"/>
                    <a:pt x="11958" y="813"/>
                  </a:cubicBezTo>
                  <a:cubicBezTo>
                    <a:pt x="11644" y="952"/>
                    <a:pt x="11319" y="1092"/>
                    <a:pt x="11017" y="1243"/>
                  </a:cubicBezTo>
                  <a:cubicBezTo>
                    <a:pt x="10901" y="1301"/>
                    <a:pt x="10820" y="1370"/>
                    <a:pt x="10715" y="1440"/>
                  </a:cubicBezTo>
                  <a:cubicBezTo>
                    <a:pt x="10599" y="1533"/>
                    <a:pt x="10506" y="1614"/>
                    <a:pt x="10390" y="1707"/>
                  </a:cubicBezTo>
                  <a:cubicBezTo>
                    <a:pt x="10205" y="1835"/>
                    <a:pt x="10019" y="1951"/>
                    <a:pt x="9845" y="2090"/>
                  </a:cubicBezTo>
                  <a:cubicBezTo>
                    <a:pt x="9717" y="2195"/>
                    <a:pt x="9613" y="2299"/>
                    <a:pt x="9554" y="2438"/>
                  </a:cubicBezTo>
                  <a:cubicBezTo>
                    <a:pt x="9427" y="2729"/>
                    <a:pt x="9276" y="3007"/>
                    <a:pt x="9195" y="3309"/>
                  </a:cubicBezTo>
                  <a:cubicBezTo>
                    <a:pt x="9113" y="3553"/>
                    <a:pt x="8974" y="3762"/>
                    <a:pt x="8695" y="3832"/>
                  </a:cubicBezTo>
                  <a:cubicBezTo>
                    <a:pt x="8568" y="3866"/>
                    <a:pt x="8452" y="3924"/>
                    <a:pt x="8324" y="3866"/>
                  </a:cubicBezTo>
                  <a:cubicBezTo>
                    <a:pt x="8277" y="3843"/>
                    <a:pt x="8219" y="3843"/>
                    <a:pt x="8173" y="3843"/>
                  </a:cubicBezTo>
                  <a:cubicBezTo>
                    <a:pt x="7883" y="3843"/>
                    <a:pt x="7581" y="3866"/>
                    <a:pt x="7291" y="3866"/>
                  </a:cubicBezTo>
                  <a:cubicBezTo>
                    <a:pt x="7198" y="3866"/>
                    <a:pt x="7117" y="3866"/>
                    <a:pt x="7047" y="3890"/>
                  </a:cubicBezTo>
                  <a:cubicBezTo>
                    <a:pt x="6908" y="3948"/>
                    <a:pt x="6768" y="3948"/>
                    <a:pt x="6617" y="3948"/>
                  </a:cubicBezTo>
                  <a:cubicBezTo>
                    <a:pt x="5538" y="3948"/>
                    <a:pt x="4458" y="3948"/>
                    <a:pt x="3367" y="3971"/>
                  </a:cubicBezTo>
                  <a:cubicBezTo>
                    <a:pt x="3158" y="3971"/>
                    <a:pt x="2937" y="3936"/>
                    <a:pt x="2751" y="4040"/>
                  </a:cubicBezTo>
                  <a:cubicBezTo>
                    <a:pt x="2728" y="4052"/>
                    <a:pt x="2705" y="4052"/>
                    <a:pt x="2693" y="4052"/>
                  </a:cubicBezTo>
                  <a:cubicBezTo>
                    <a:pt x="2496" y="4029"/>
                    <a:pt x="2322" y="4099"/>
                    <a:pt x="2148" y="4145"/>
                  </a:cubicBezTo>
                  <a:cubicBezTo>
                    <a:pt x="1707" y="4261"/>
                    <a:pt x="1242" y="4389"/>
                    <a:pt x="964" y="4807"/>
                  </a:cubicBezTo>
                  <a:cubicBezTo>
                    <a:pt x="964" y="4818"/>
                    <a:pt x="952" y="4818"/>
                    <a:pt x="952" y="4842"/>
                  </a:cubicBezTo>
                  <a:cubicBezTo>
                    <a:pt x="743" y="4992"/>
                    <a:pt x="662" y="5225"/>
                    <a:pt x="581" y="5457"/>
                  </a:cubicBezTo>
                  <a:cubicBezTo>
                    <a:pt x="557" y="5561"/>
                    <a:pt x="511" y="5654"/>
                    <a:pt x="499" y="5747"/>
                  </a:cubicBezTo>
                  <a:cubicBezTo>
                    <a:pt x="453" y="5956"/>
                    <a:pt x="406" y="6177"/>
                    <a:pt x="395" y="6374"/>
                  </a:cubicBezTo>
                  <a:cubicBezTo>
                    <a:pt x="383" y="6943"/>
                    <a:pt x="395" y="7512"/>
                    <a:pt x="395" y="8057"/>
                  </a:cubicBezTo>
                  <a:cubicBezTo>
                    <a:pt x="395" y="8127"/>
                    <a:pt x="395" y="8208"/>
                    <a:pt x="430" y="8278"/>
                  </a:cubicBezTo>
                  <a:cubicBezTo>
                    <a:pt x="464" y="8452"/>
                    <a:pt x="522" y="8626"/>
                    <a:pt x="581" y="8800"/>
                  </a:cubicBezTo>
                  <a:cubicBezTo>
                    <a:pt x="639" y="8963"/>
                    <a:pt x="697" y="9102"/>
                    <a:pt x="801" y="9230"/>
                  </a:cubicBezTo>
                  <a:cubicBezTo>
                    <a:pt x="952" y="9392"/>
                    <a:pt x="1045" y="9578"/>
                    <a:pt x="1196" y="9741"/>
                  </a:cubicBezTo>
                  <a:cubicBezTo>
                    <a:pt x="1277" y="9845"/>
                    <a:pt x="1416" y="9926"/>
                    <a:pt x="1544" y="9973"/>
                  </a:cubicBezTo>
                  <a:cubicBezTo>
                    <a:pt x="1788" y="10042"/>
                    <a:pt x="2008" y="10193"/>
                    <a:pt x="2287" y="10159"/>
                  </a:cubicBezTo>
                  <a:cubicBezTo>
                    <a:pt x="2426" y="10251"/>
                    <a:pt x="2601" y="10217"/>
                    <a:pt x="2763" y="10217"/>
                  </a:cubicBezTo>
                  <a:cubicBezTo>
                    <a:pt x="3007" y="10217"/>
                    <a:pt x="3251" y="10193"/>
                    <a:pt x="3483" y="10298"/>
                  </a:cubicBezTo>
                  <a:cubicBezTo>
                    <a:pt x="3541" y="10321"/>
                    <a:pt x="3599" y="10309"/>
                    <a:pt x="3680" y="10309"/>
                  </a:cubicBezTo>
                  <a:cubicBezTo>
                    <a:pt x="3750" y="10321"/>
                    <a:pt x="3820" y="10321"/>
                    <a:pt x="3889" y="10333"/>
                  </a:cubicBezTo>
                  <a:cubicBezTo>
                    <a:pt x="4121" y="10391"/>
                    <a:pt x="4354" y="10472"/>
                    <a:pt x="4621" y="10472"/>
                  </a:cubicBezTo>
                  <a:cubicBezTo>
                    <a:pt x="4667" y="10472"/>
                    <a:pt x="4725" y="10472"/>
                    <a:pt x="4760" y="10495"/>
                  </a:cubicBezTo>
                  <a:cubicBezTo>
                    <a:pt x="4899" y="10565"/>
                    <a:pt x="5038" y="10553"/>
                    <a:pt x="5189" y="10553"/>
                  </a:cubicBezTo>
                  <a:lnTo>
                    <a:pt x="8185" y="10553"/>
                  </a:lnTo>
                  <a:cubicBezTo>
                    <a:pt x="8301" y="10553"/>
                    <a:pt x="8417" y="10553"/>
                    <a:pt x="8521" y="10588"/>
                  </a:cubicBezTo>
                  <a:cubicBezTo>
                    <a:pt x="8637" y="10623"/>
                    <a:pt x="8765" y="10623"/>
                    <a:pt x="8881" y="10623"/>
                  </a:cubicBezTo>
                  <a:cubicBezTo>
                    <a:pt x="8962" y="10623"/>
                    <a:pt x="9032" y="10611"/>
                    <a:pt x="9102" y="10646"/>
                  </a:cubicBezTo>
                  <a:cubicBezTo>
                    <a:pt x="9322" y="10727"/>
                    <a:pt x="9554" y="10716"/>
                    <a:pt x="9775" y="10739"/>
                  </a:cubicBezTo>
                  <a:cubicBezTo>
                    <a:pt x="9914" y="10762"/>
                    <a:pt x="10065" y="10739"/>
                    <a:pt x="10193" y="10774"/>
                  </a:cubicBezTo>
                  <a:cubicBezTo>
                    <a:pt x="10472" y="10832"/>
                    <a:pt x="10762" y="10832"/>
                    <a:pt x="11052" y="10843"/>
                  </a:cubicBezTo>
                  <a:cubicBezTo>
                    <a:pt x="11470" y="10878"/>
                    <a:pt x="11876" y="10913"/>
                    <a:pt x="12294" y="10971"/>
                  </a:cubicBezTo>
                  <a:cubicBezTo>
                    <a:pt x="12677" y="11029"/>
                    <a:pt x="13037" y="11122"/>
                    <a:pt x="13409" y="11180"/>
                  </a:cubicBezTo>
                  <a:cubicBezTo>
                    <a:pt x="13873" y="11238"/>
                    <a:pt x="14338" y="11285"/>
                    <a:pt x="14802" y="11343"/>
                  </a:cubicBezTo>
                  <a:cubicBezTo>
                    <a:pt x="14848" y="11343"/>
                    <a:pt x="14906" y="11319"/>
                    <a:pt x="14964" y="11308"/>
                  </a:cubicBezTo>
                  <a:lnTo>
                    <a:pt x="14964" y="10878"/>
                  </a:lnTo>
                  <a:cubicBezTo>
                    <a:pt x="14883" y="10797"/>
                    <a:pt x="14790" y="10832"/>
                    <a:pt x="14709" y="10832"/>
                  </a:cubicBezTo>
                  <a:cubicBezTo>
                    <a:pt x="14326" y="10855"/>
                    <a:pt x="13978" y="10727"/>
                    <a:pt x="13606" y="10739"/>
                  </a:cubicBezTo>
                  <a:cubicBezTo>
                    <a:pt x="13571" y="10739"/>
                    <a:pt x="13548" y="10727"/>
                    <a:pt x="13513" y="10727"/>
                  </a:cubicBezTo>
                  <a:cubicBezTo>
                    <a:pt x="13142" y="10658"/>
                    <a:pt x="12770" y="10600"/>
                    <a:pt x="12399" y="10530"/>
                  </a:cubicBezTo>
                  <a:lnTo>
                    <a:pt x="12341" y="10530"/>
                  </a:lnTo>
                  <a:cubicBezTo>
                    <a:pt x="12097" y="10530"/>
                    <a:pt x="11842" y="10542"/>
                    <a:pt x="11609" y="10449"/>
                  </a:cubicBezTo>
                  <a:cubicBezTo>
                    <a:pt x="11575" y="10437"/>
                    <a:pt x="11528" y="10437"/>
                    <a:pt x="11493" y="10449"/>
                  </a:cubicBezTo>
                  <a:cubicBezTo>
                    <a:pt x="11226" y="10472"/>
                    <a:pt x="10959" y="10356"/>
                    <a:pt x="10681" y="10356"/>
                  </a:cubicBezTo>
                  <a:cubicBezTo>
                    <a:pt x="10506" y="10263"/>
                    <a:pt x="10321" y="10275"/>
                    <a:pt x="10147" y="10275"/>
                  </a:cubicBezTo>
                  <a:lnTo>
                    <a:pt x="9322" y="10275"/>
                  </a:lnTo>
                  <a:cubicBezTo>
                    <a:pt x="9229" y="10275"/>
                    <a:pt x="9148" y="10298"/>
                    <a:pt x="9079" y="10263"/>
                  </a:cubicBezTo>
                  <a:cubicBezTo>
                    <a:pt x="8904" y="10193"/>
                    <a:pt x="8742" y="10205"/>
                    <a:pt x="8568" y="10205"/>
                  </a:cubicBezTo>
                  <a:lnTo>
                    <a:pt x="7488" y="10205"/>
                  </a:lnTo>
                  <a:cubicBezTo>
                    <a:pt x="7407" y="10205"/>
                    <a:pt x="7314" y="10217"/>
                    <a:pt x="7244" y="10193"/>
                  </a:cubicBezTo>
                  <a:cubicBezTo>
                    <a:pt x="7070" y="10124"/>
                    <a:pt x="6908" y="10135"/>
                    <a:pt x="6733" y="10135"/>
                  </a:cubicBezTo>
                  <a:lnTo>
                    <a:pt x="5422" y="10135"/>
                  </a:lnTo>
                  <a:cubicBezTo>
                    <a:pt x="5224" y="10135"/>
                    <a:pt x="5027" y="10135"/>
                    <a:pt x="4841" y="10066"/>
                  </a:cubicBezTo>
                  <a:cubicBezTo>
                    <a:pt x="4760" y="10031"/>
                    <a:pt x="4690" y="10031"/>
                    <a:pt x="4621" y="10031"/>
                  </a:cubicBezTo>
                  <a:cubicBezTo>
                    <a:pt x="4319" y="10042"/>
                    <a:pt x="4005" y="10008"/>
                    <a:pt x="3703" y="9950"/>
                  </a:cubicBezTo>
                  <a:cubicBezTo>
                    <a:pt x="3634" y="9926"/>
                    <a:pt x="3564" y="9915"/>
                    <a:pt x="3483" y="9915"/>
                  </a:cubicBezTo>
                  <a:cubicBezTo>
                    <a:pt x="3111" y="9903"/>
                    <a:pt x="2728" y="9857"/>
                    <a:pt x="2368" y="9787"/>
                  </a:cubicBezTo>
                  <a:cubicBezTo>
                    <a:pt x="2241" y="9752"/>
                    <a:pt x="2125" y="9717"/>
                    <a:pt x="2008" y="9636"/>
                  </a:cubicBezTo>
                  <a:cubicBezTo>
                    <a:pt x="1730" y="9462"/>
                    <a:pt x="1509" y="9253"/>
                    <a:pt x="1300" y="9021"/>
                  </a:cubicBezTo>
                  <a:cubicBezTo>
                    <a:pt x="1091" y="8800"/>
                    <a:pt x="929" y="8556"/>
                    <a:pt x="929" y="8231"/>
                  </a:cubicBezTo>
                  <a:cubicBezTo>
                    <a:pt x="929" y="8208"/>
                    <a:pt x="929" y="8173"/>
                    <a:pt x="917" y="8150"/>
                  </a:cubicBezTo>
                  <a:cubicBezTo>
                    <a:pt x="848" y="8034"/>
                    <a:pt x="859" y="7918"/>
                    <a:pt x="859" y="7779"/>
                  </a:cubicBezTo>
                  <a:lnTo>
                    <a:pt x="859" y="6490"/>
                  </a:lnTo>
                  <a:cubicBezTo>
                    <a:pt x="859" y="6409"/>
                    <a:pt x="894" y="6316"/>
                    <a:pt x="906" y="6211"/>
                  </a:cubicBezTo>
                  <a:cubicBezTo>
                    <a:pt x="917" y="6130"/>
                    <a:pt x="952" y="6037"/>
                    <a:pt x="929" y="5944"/>
                  </a:cubicBezTo>
                  <a:cubicBezTo>
                    <a:pt x="917" y="5689"/>
                    <a:pt x="1033" y="5492"/>
                    <a:pt x="1126" y="5271"/>
                  </a:cubicBezTo>
                  <a:cubicBezTo>
                    <a:pt x="1184" y="5097"/>
                    <a:pt x="1300" y="4981"/>
                    <a:pt x="1451" y="4900"/>
                  </a:cubicBezTo>
                  <a:lnTo>
                    <a:pt x="1498" y="4853"/>
                  </a:lnTo>
                  <a:cubicBezTo>
                    <a:pt x="1672" y="4644"/>
                    <a:pt x="1916" y="4563"/>
                    <a:pt x="2171" y="4493"/>
                  </a:cubicBezTo>
                  <a:cubicBezTo>
                    <a:pt x="2264" y="4458"/>
                    <a:pt x="2380" y="4435"/>
                    <a:pt x="2484" y="4412"/>
                  </a:cubicBezTo>
                  <a:cubicBezTo>
                    <a:pt x="2786" y="4342"/>
                    <a:pt x="3100" y="4273"/>
                    <a:pt x="3413" y="4296"/>
                  </a:cubicBezTo>
                  <a:lnTo>
                    <a:pt x="3634" y="4296"/>
                  </a:lnTo>
                  <a:cubicBezTo>
                    <a:pt x="3692" y="4296"/>
                    <a:pt x="3761" y="4296"/>
                    <a:pt x="3808" y="4273"/>
                  </a:cubicBezTo>
                  <a:cubicBezTo>
                    <a:pt x="3936" y="4215"/>
                    <a:pt x="4063" y="4215"/>
                    <a:pt x="4203" y="4215"/>
                  </a:cubicBezTo>
                  <a:cubicBezTo>
                    <a:pt x="5387" y="4215"/>
                    <a:pt x="6594" y="4226"/>
                    <a:pt x="7778" y="4215"/>
                  </a:cubicBezTo>
                  <a:cubicBezTo>
                    <a:pt x="8161" y="4215"/>
                    <a:pt x="8510" y="4261"/>
                    <a:pt x="8823" y="4470"/>
                  </a:cubicBezTo>
                  <a:cubicBezTo>
                    <a:pt x="8858" y="4493"/>
                    <a:pt x="8881" y="4493"/>
                    <a:pt x="8916" y="4516"/>
                  </a:cubicBezTo>
                  <a:cubicBezTo>
                    <a:pt x="9055" y="4621"/>
                    <a:pt x="9218" y="4737"/>
                    <a:pt x="9276" y="4923"/>
                  </a:cubicBezTo>
                  <a:cubicBezTo>
                    <a:pt x="9322" y="5039"/>
                    <a:pt x="9380" y="5143"/>
                    <a:pt x="9438" y="5259"/>
                  </a:cubicBezTo>
                  <a:cubicBezTo>
                    <a:pt x="9450" y="5283"/>
                    <a:pt x="9450" y="5318"/>
                    <a:pt x="9485" y="5329"/>
                  </a:cubicBezTo>
                  <a:cubicBezTo>
                    <a:pt x="9624" y="5422"/>
                    <a:pt x="9729" y="5550"/>
                    <a:pt x="9798" y="5689"/>
                  </a:cubicBezTo>
                  <a:cubicBezTo>
                    <a:pt x="9810" y="5735"/>
                    <a:pt x="9891" y="5747"/>
                    <a:pt x="9914" y="5782"/>
                  </a:cubicBezTo>
                  <a:cubicBezTo>
                    <a:pt x="9984" y="5828"/>
                    <a:pt x="10077" y="5886"/>
                    <a:pt x="10147" y="5921"/>
                  </a:cubicBezTo>
                  <a:cubicBezTo>
                    <a:pt x="10309" y="6014"/>
                    <a:pt x="10472" y="6130"/>
                    <a:pt x="10623" y="6177"/>
                  </a:cubicBezTo>
                  <a:cubicBezTo>
                    <a:pt x="10785" y="6211"/>
                    <a:pt x="10936" y="6269"/>
                    <a:pt x="11075" y="6328"/>
                  </a:cubicBezTo>
                  <a:cubicBezTo>
                    <a:pt x="11307" y="6432"/>
                    <a:pt x="11551" y="6502"/>
                    <a:pt x="11783" y="6618"/>
                  </a:cubicBezTo>
                  <a:cubicBezTo>
                    <a:pt x="12016" y="6734"/>
                    <a:pt x="12283" y="6815"/>
                    <a:pt x="12503" y="6966"/>
                  </a:cubicBezTo>
                  <a:lnTo>
                    <a:pt x="12585" y="7012"/>
                  </a:lnTo>
                  <a:cubicBezTo>
                    <a:pt x="12770" y="7059"/>
                    <a:pt x="12921" y="7163"/>
                    <a:pt x="13095" y="7233"/>
                  </a:cubicBezTo>
                  <a:cubicBezTo>
                    <a:pt x="13142" y="7245"/>
                    <a:pt x="13165" y="7279"/>
                    <a:pt x="13211" y="7279"/>
                  </a:cubicBezTo>
                  <a:cubicBezTo>
                    <a:pt x="13374" y="7303"/>
                    <a:pt x="13525" y="7349"/>
                    <a:pt x="13664" y="7187"/>
                  </a:cubicBezTo>
                  <a:cubicBezTo>
                    <a:pt x="13618" y="7012"/>
                    <a:pt x="13676" y="6827"/>
                    <a:pt x="13583" y="6618"/>
                  </a:cubicBezTo>
                  <a:cubicBezTo>
                    <a:pt x="13409" y="6560"/>
                    <a:pt x="13223" y="6478"/>
                    <a:pt x="13026" y="6420"/>
                  </a:cubicBezTo>
                  <a:cubicBezTo>
                    <a:pt x="12828" y="6362"/>
                    <a:pt x="12643" y="6316"/>
                    <a:pt x="12468" y="6258"/>
                  </a:cubicBezTo>
                  <a:cubicBezTo>
                    <a:pt x="12294" y="6200"/>
                    <a:pt x="12132" y="6130"/>
                    <a:pt x="11958" y="6060"/>
                  </a:cubicBezTo>
                  <a:cubicBezTo>
                    <a:pt x="11714" y="5956"/>
                    <a:pt x="11470" y="5863"/>
                    <a:pt x="11226" y="5782"/>
                  </a:cubicBezTo>
                  <a:cubicBezTo>
                    <a:pt x="11122" y="5747"/>
                    <a:pt x="11029" y="5712"/>
                    <a:pt x="10948" y="5654"/>
                  </a:cubicBezTo>
                  <a:cubicBezTo>
                    <a:pt x="10820" y="5561"/>
                    <a:pt x="10657" y="5492"/>
                    <a:pt x="10506" y="5422"/>
                  </a:cubicBezTo>
                  <a:cubicBezTo>
                    <a:pt x="10379" y="5445"/>
                    <a:pt x="10321" y="5364"/>
                    <a:pt x="10239" y="5271"/>
                  </a:cubicBezTo>
                  <a:cubicBezTo>
                    <a:pt x="10135" y="5167"/>
                    <a:pt x="10065" y="5050"/>
                    <a:pt x="9961" y="4958"/>
                  </a:cubicBezTo>
                  <a:cubicBezTo>
                    <a:pt x="9810" y="4795"/>
                    <a:pt x="9833" y="4609"/>
                    <a:pt x="9845" y="4400"/>
                  </a:cubicBezTo>
                  <a:cubicBezTo>
                    <a:pt x="9845" y="4296"/>
                    <a:pt x="9868" y="4203"/>
                    <a:pt x="9868" y="4099"/>
                  </a:cubicBezTo>
                  <a:lnTo>
                    <a:pt x="9868" y="3390"/>
                  </a:lnTo>
                  <a:cubicBezTo>
                    <a:pt x="9868" y="3309"/>
                    <a:pt x="9868" y="3239"/>
                    <a:pt x="9903" y="3170"/>
                  </a:cubicBezTo>
                  <a:cubicBezTo>
                    <a:pt x="9961" y="3007"/>
                    <a:pt x="10019" y="2845"/>
                    <a:pt x="10100" y="2694"/>
                  </a:cubicBezTo>
                  <a:cubicBezTo>
                    <a:pt x="10147" y="2589"/>
                    <a:pt x="10216" y="2496"/>
                    <a:pt x="10297" y="2415"/>
                  </a:cubicBezTo>
                  <a:cubicBezTo>
                    <a:pt x="10356" y="2322"/>
                    <a:pt x="10425" y="2264"/>
                    <a:pt x="10483" y="2183"/>
                  </a:cubicBezTo>
                  <a:cubicBezTo>
                    <a:pt x="10715" y="1823"/>
                    <a:pt x="11064" y="1649"/>
                    <a:pt x="11435" y="1510"/>
                  </a:cubicBezTo>
                  <a:cubicBezTo>
                    <a:pt x="11575" y="1475"/>
                    <a:pt x="11691" y="1440"/>
                    <a:pt x="11818" y="1394"/>
                  </a:cubicBezTo>
                  <a:cubicBezTo>
                    <a:pt x="11876" y="1370"/>
                    <a:pt x="11934" y="1359"/>
                    <a:pt x="11992" y="1336"/>
                  </a:cubicBezTo>
                  <a:cubicBezTo>
                    <a:pt x="12236" y="1324"/>
                    <a:pt x="12468" y="1208"/>
                    <a:pt x="12712" y="1254"/>
                  </a:cubicBezTo>
                  <a:cubicBezTo>
                    <a:pt x="12759" y="1254"/>
                    <a:pt x="12793" y="1219"/>
                    <a:pt x="12828" y="1219"/>
                  </a:cubicBezTo>
                  <a:cubicBezTo>
                    <a:pt x="12910" y="1208"/>
                    <a:pt x="12979" y="1185"/>
                    <a:pt x="13037" y="1185"/>
                  </a:cubicBezTo>
                  <a:cubicBezTo>
                    <a:pt x="13211" y="1185"/>
                    <a:pt x="13374" y="1103"/>
                    <a:pt x="13560" y="1045"/>
                  </a:cubicBezTo>
                  <a:cubicBezTo>
                    <a:pt x="13351" y="929"/>
                    <a:pt x="13467" y="674"/>
                    <a:pt x="13258" y="488"/>
                  </a:cubicBezTo>
                  <a:close/>
                  <a:moveTo>
                    <a:pt x="16578" y="12945"/>
                  </a:moveTo>
                  <a:cubicBezTo>
                    <a:pt x="16892" y="12991"/>
                    <a:pt x="17205" y="12887"/>
                    <a:pt x="17507" y="12747"/>
                  </a:cubicBezTo>
                  <a:cubicBezTo>
                    <a:pt x="17762" y="12620"/>
                    <a:pt x="17925" y="12399"/>
                    <a:pt x="18052" y="12155"/>
                  </a:cubicBezTo>
                  <a:cubicBezTo>
                    <a:pt x="18099" y="12074"/>
                    <a:pt x="18099" y="11993"/>
                    <a:pt x="18111" y="11923"/>
                  </a:cubicBezTo>
                  <a:cubicBezTo>
                    <a:pt x="18134" y="11726"/>
                    <a:pt x="18134" y="11552"/>
                    <a:pt x="18111" y="11366"/>
                  </a:cubicBezTo>
                  <a:cubicBezTo>
                    <a:pt x="18087" y="11134"/>
                    <a:pt x="18052" y="10902"/>
                    <a:pt x="17878" y="10716"/>
                  </a:cubicBezTo>
                  <a:cubicBezTo>
                    <a:pt x="17693" y="10507"/>
                    <a:pt x="17507" y="10356"/>
                    <a:pt x="17263" y="10228"/>
                  </a:cubicBezTo>
                  <a:cubicBezTo>
                    <a:pt x="16938" y="10089"/>
                    <a:pt x="16625" y="10077"/>
                    <a:pt x="16288" y="10228"/>
                  </a:cubicBezTo>
                  <a:cubicBezTo>
                    <a:pt x="16230" y="10263"/>
                    <a:pt x="16172" y="10275"/>
                    <a:pt x="16114" y="10286"/>
                  </a:cubicBezTo>
                  <a:cubicBezTo>
                    <a:pt x="16056" y="10309"/>
                    <a:pt x="15986" y="10309"/>
                    <a:pt x="15940" y="10333"/>
                  </a:cubicBezTo>
                  <a:cubicBezTo>
                    <a:pt x="15823" y="10437"/>
                    <a:pt x="15661" y="10495"/>
                    <a:pt x="15545" y="10611"/>
                  </a:cubicBezTo>
                  <a:cubicBezTo>
                    <a:pt x="15348" y="10809"/>
                    <a:pt x="15173" y="11029"/>
                    <a:pt x="15197" y="11354"/>
                  </a:cubicBezTo>
                  <a:cubicBezTo>
                    <a:pt x="15208" y="11482"/>
                    <a:pt x="15185" y="11610"/>
                    <a:pt x="15289" y="11726"/>
                  </a:cubicBezTo>
                  <a:cubicBezTo>
                    <a:pt x="15324" y="11784"/>
                    <a:pt x="15348" y="11888"/>
                    <a:pt x="15324" y="11958"/>
                  </a:cubicBezTo>
                  <a:cubicBezTo>
                    <a:pt x="15324" y="12167"/>
                    <a:pt x="15406" y="12329"/>
                    <a:pt x="15522" y="12504"/>
                  </a:cubicBezTo>
                  <a:cubicBezTo>
                    <a:pt x="15696" y="12771"/>
                    <a:pt x="15940" y="12910"/>
                    <a:pt x="16253" y="12933"/>
                  </a:cubicBezTo>
                  <a:cubicBezTo>
                    <a:pt x="16358" y="12968"/>
                    <a:pt x="16462" y="12945"/>
                    <a:pt x="16578" y="12945"/>
                  </a:cubicBezTo>
                  <a:close/>
                  <a:moveTo>
                    <a:pt x="17495" y="1904"/>
                  </a:moveTo>
                  <a:lnTo>
                    <a:pt x="17495" y="1777"/>
                  </a:lnTo>
                  <a:cubicBezTo>
                    <a:pt x="17391" y="1440"/>
                    <a:pt x="17240" y="1138"/>
                    <a:pt x="17066" y="836"/>
                  </a:cubicBezTo>
                  <a:cubicBezTo>
                    <a:pt x="17054" y="802"/>
                    <a:pt x="17031" y="755"/>
                    <a:pt x="16996" y="743"/>
                  </a:cubicBezTo>
                  <a:cubicBezTo>
                    <a:pt x="16915" y="651"/>
                    <a:pt x="16822" y="569"/>
                    <a:pt x="16717" y="500"/>
                  </a:cubicBezTo>
                  <a:cubicBezTo>
                    <a:pt x="16520" y="349"/>
                    <a:pt x="16299" y="221"/>
                    <a:pt x="16021" y="233"/>
                  </a:cubicBezTo>
                  <a:cubicBezTo>
                    <a:pt x="15765" y="256"/>
                    <a:pt x="15522" y="233"/>
                    <a:pt x="15255" y="233"/>
                  </a:cubicBezTo>
                  <a:cubicBezTo>
                    <a:pt x="15197" y="233"/>
                    <a:pt x="15127" y="221"/>
                    <a:pt x="15069" y="256"/>
                  </a:cubicBezTo>
                  <a:cubicBezTo>
                    <a:pt x="14872" y="337"/>
                    <a:pt x="14674" y="326"/>
                    <a:pt x="14465" y="337"/>
                  </a:cubicBezTo>
                  <a:cubicBezTo>
                    <a:pt x="14407" y="337"/>
                    <a:pt x="14349" y="349"/>
                    <a:pt x="14303" y="372"/>
                  </a:cubicBezTo>
                  <a:cubicBezTo>
                    <a:pt x="14198" y="384"/>
                    <a:pt x="14094" y="407"/>
                    <a:pt x="13989" y="407"/>
                  </a:cubicBezTo>
                  <a:cubicBezTo>
                    <a:pt x="13862" y="407"/>
                    <a:pt x="13757" y="453"/>
                    <a:pt x="13653" y="558"/>
                  </a:cubicBezTo>
                  <a:cubicBezTo>
                    <a:pt x="13653" y="639"/>
                    <a:pt x="13676" y="743"/>
                    <a:pt x="13676" y="860"/>
                  </a:cubicBezTo>
                  <a:cubicBezTo>
                    <a:pt x="13757" y="848"/>
                    <a:pt x="13827" y="848"/>
                    <a:pt x="13908" y="836"/>
                  </a:cubicBezTo>
                  <a:cubicBezTo>
                    <a:pt x="14117" y="790"/>
                    <a:pt x="14338" y="732"/>
                    <a:pt x="14558" y="720"/>
                  </a:cubicBezTo>
                  <a:cubicBezTo>
                    <a:pt x="15104" y="697"/>
                    <a:pt x="15661" y="720"/>
                    <a:pt x="16207" y="720"/>
                  </a:cubicBezTo>
                  <a:cubicBezTo>
                    <a:pt x="16578" y="720"/>
                    <a:pt x="16880" y="964"/>
                    <a:pt x="16961" y="1312"/>
                  </a:cubicBezTo>
                  <a:cubicBezTo>
                    <a:pt x="17008" y="1510"/>
                    <a:pt x="17054" y="1730"/>
                    <a:pt x="17193" y="1904"/>
                  </a:cubicBezTo>
                  <a:close/>
                  <a:moveTo>
                    <a:pt x="13745" y="7256"/>
                  </a:moveTo>
                  <a:cubicBezTo>
                    <a:pt x="13792" y="7303"/>
                    <a:pt x="13815" y="7338"/>
                    <a:pt x="13862" y="7349"/>
                  </a:cubicBezTo>
                  <a:cubicBezTo>
                    <a:pt x="13908" y="7372"/>
                    <a:pt x="13954" y="7396"/>
                    <a:pt x="14012" y="7407"/>
                  </a:cubicBezTo>
                  <a:cubicBezTo>
                    <a:pt x="14152" y="7454"/>
                    <a:pt x="14303" y="7477"/>
                    <a:pt x="14442" y="7523"/>
                  </a:cubicBezTo>
                  <a:cubicBezTo>
                    <a:pt x="14767" y="7605"/>
                    <a:pt x="15092" y="7686"/>
                    <a:pt x="15429" y="7663"/>
                  </a:cubicBezTo>
                  <a:lnTo>
                    <a:pt x="15487" y="7663"/>
                  </a:lnTo>
                  <a:cubicBezTo>
                    <a:pt x="15719" y="7709"/>
                    <a:pt x="15928" y="7605"/>
                    <a:pt x="16160" y="7581"/>
                  </a:cubicBezTo>
                  <a:cubicBezTo>
                    <a:pt x="16253" y="7570"/>
                    <a:pt x="16358" y="7488"/>
                    <a:pt x="16462" y="7430"/>
                  </a:cubicBezTo>
                  <a:cubicBezTo>
                    <a:pt x="16543" y="7396"/>
                    <a:pt x="16636" y="7338"/>
                    <a:pt x="16741" y="7303"/>
                  </a:cubicBezTo>
                  <a:cubicBezTo>
                    <a:pt x="16915" y="7233"/>
                    <a:pt x="17031" y="7117"/>
                    <a:pt x="17124" y="6966"/>
                  </a:cubicBezTo>
                  <a:cubicBezTo>
                    <a:pt x="17240" y="6815"/>
                    <a:pt x="17333" y="6653"/>
                    <a:pt x="17414" y="6467"/>
                  </a:cubicBezTo>
                  <a:cubicBezTo>
                    <a:pt x="17553" y="6177"/>
                    <a:pt x="17693" y="5898"/>
                    <a:pt x="17843" y="5619"/>
                  </a:cubicBezTo>
                  <a:cubicBezTo>
                    <a:pt x="17739" y="5550"/>
                    <a:pt x="17669" y="5573"/>
                    <a:pt x="17623" y="5654"/>
                  </a:cubicBezTo>
                  <a:cubicBezTo>
                    <a:pt x="17576" y="5724"/>
                    <a:pt x="17530" y="5793"/>
                    <a:pt x="17518" y="5863"/>
                  </a:cubicBezTo>
                  <a:cubicBezTo>
                    <a:pt x="17495" y="6026"/>
                    <a:pt x="17414" y="6153"/>
                    <a:pt x="17321" y="6269"/>
                  </a:cubicBezTo>
                  <a:cubicBezTo>
                    <a:pt x="17275" y="6316"/>
                    <a:pt x="17240" y="6374"/>
                    <a:pt x="17228" y="6432"/>
                  </a:cubicBezTo>
                  <a:cubicBezTo>
                    <a:pt x="17182" y="6595"/>
                    <a:pt x="17054" y="6711"/>
                    <a:pt x="16973" y="6838"/>
                  </a:cubicBezTo>
                  <a:cubicBezTo>
                    <a:pt x="16938" y="6885"/>
                    <a:pt x="16868" y="6908"/>
                    <a:pt x="16833" y="6966"/>
                  </a:cubicBezTo>
                  <a:cubicBezTo>
                    <a:pt x="16694" y="7198"/>
                    <a:pt x="16474" y="7279"/>
                    <a:pt x="16218" y="7291"/>
                  </a:cubicBezTo>
                  <a:cubicBezTo>
                    <a:pt x="15777" y="7314"/>
                    <a:pt x="15359" y="7198"/>
                    <a:pt x="14941" y="7233"/>
                  </a:cubicBezTo>
                  <a:cubicBezTo>
                    <a:pt x="14906" y="7233"/>
                    <a:pt x="14883" y="7233"/>
                    <a:pt x="14848" y="7221"/>
                  </a:cubicBezTo>
                  <a:cubicBezTo>
                    <a:pt x="14546" y="7129"/>
                    <a:pt x="14245" y="7070"/>
                    <a:pt x="13920" y="7059"/>
                  </a:cubicBezTo>
                  <a:lnTo>
                    <a:pt x="13838" y="7059"/>
                  </a:lnTo>
                  <a:cubicBezTo>
                    <a:pt x="13803" y="7129"/>
                    <a:pt x="13780" y="7187"/>
                    <a:pt x="13745" y="7256"/>
                  </a:cubicBezTo>
                  <a:close/>
                  <a:moveTo>
                    <a:pt x="17704" y="5318"/>
                  </a:moveTo>
                  <a:cubicBezTo>
                    <a:pt x="17785" y="5294"/>
                    <a:pt x="17867" y="5318"/>
                    <a:pt x="17913" y="5271"/>
                  </a:cubicBezTo>
                  <a:cubicBezTo>
                    <a:pt x="18041" y="5143"/>
                    <a:pt x="18192" y="4992"/>
                    <a:pt x="18215" y="4795"/>
                  </a:cubicBezTo>
                  <a:cubicBezTo>
                    <a:pt x="18250" y="4667"/>
                    <a:pt x="18273" y="4528"/>
                    <a:pt x="18308" y="4412"/>
                  </a:cubicBezTo>
                  <a:cubicBezTo>
                    <a:pt x="18308" y="4389"/>
                    <a:pt x="18285" y="4354"/>
                    <a:pt x="18285" y="4331"/>
                  </a:cubicBezTo>
                  <a:cubicBezTo>
                    <a:pt x="18203" y="4296"/>
                    <a:pt x="18134" y="4249"/>
                    <a:pt x="18041" y="4226"/>
                  </a:cubicBezTo>
                  <a:cubicBezTo>
                    <a:pt x="17785" y="4157"/>
                    <a:pt x="17635" y="4249"/>
                    <a:pt x="17565" y="4505"/>
                  </a:cubicBezTo>
                  <a:cubicBezTo>
                    <a:pt x="17553" y="4563"/>
                    <a:pt x="17565" y="4633"/>
                    <a:pt x="17530" y="4679"/>
                  </a:cubicBezTo>
                  <a:cubicBezTo>
                    <a:pt x="17437" y="4911"/>
                    <a:pt x="17507" y="5085"/>
                    <a:pt x="17669" y="5259"/>
                  </a:cubicBezTo>
                  <a:cubicBezTo>
                    <a:pt x="17669" y="5271"/>
                    <a:pt x="17681" y="5271"/>
                    <a:pt x="17704" y="5318"/>
                  </a:cubicBezTo>
                  <a:close/>
                  <a:moveTo>
                    <a:pt x="17344" y="2206"/>
                  </a:moveTo>
                  <a:cubicBezTo>
                    <a:pt x="17333" y="2241"/>
                    <a:pt x="17321" y="2253"/>
                    <a:pt x="17298" y="2288"/>
                  </a:cubicBezTo>
                  <a:cubicBezTo>
                    <a:pt x="17240" y="2555"/>
                    <a:pt x="17379" y="2822"/>
                    <a:pt x="17391" y="3077"/>
                  </a:cubicBezTo>
                  <a:cubicBezTo>
                    <a:pt x="17391" y="3112"/>
                    <a:pt x="17460" y="3170"/>
                    <a:pt x="17495" y="3170"/>
                  </a:cubicBezTo>
                  <a:cubicBezTo>
                    <a:pt x="17635" y="3181"/>
                    <a:pt x="17797" y="3216"/>
                    <a:pt x="17948" y="3135"/>
                  </a:cubicBezTo>
                  <a:cubicBezTo>
                    <a:pt x="17925" y="2822"/>
                    <a:pt x="17855" y="2520"/>
                    <a:pt x="17751" y="2206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26"/>
            <p:cNvSpPr/>
            <p:nvPr/>
          </p:nvSpPr>
          <p:spPr>
            <a:xfrm>
              <a:off x="1086750" y="2833825"/>
              <a:ext cx="45300" cy="43000"/>
            </a:xfrm>
            <a:custGeom>
              <a:avLst/>
              <a:gdLst/>
              <a:ahLst/>
              <a:cxnLst/>
              <a:rect l="l" t="t" r="r" b="b"/>
              <a:pathLst>
                <a:path w="1812" h="1720" extrusionOk="0">
                  <a:moveTo>
                    <a:pt x="941" y="1684"/>
                  </a:moveTo>
                  <a:lnTo>
                    <a:pt x="709" y="1684"/>
                  </a:lnTo>
                  <a:cubicBezTo>
                    <a:pt x="662" y="1684"/>
                    <a:pt x="627" y="1684"/>
                    <a:pt x="593" y="1661"/>
                  </a:cubicBezTo>
                  <a:cubicBezTo>
                    <a:pt x="465" y="1568"/>
                    <a:pt x="337" y="1498"/>
                    <a:pt x="233" y="1382"/>
                  </a:cubicBezTo>
                  <a:cubicBezTo>
                    <a:pt x="70" y="1185"/>
                    <a:pt x="0" y="930"/>
                    <a:pt x="0" y="674"/>
                  </a:cubicBezTo>
                  <a:cubicBezTo>
                    <a:pt x="0" y="628"/>
                    <a:pt x="12" y="570"/>
                    <a:pt x="24" y="523"/>
                  </a:cubicBezTo>
                  <a:cubicBezTo>
                    <a:pt x="163" y="314"/>
                    <a:pt x="534" y="1"/>
                    <a:pt x="860" y="152"/>
                  </a:cubicBezTo>
                  <a:cubicBezTo>
                    <a:pt x="929" y="175"/>
                    <a:pt x="1010" y="198"/>
                    <a:pt x="1080" y="198"/>
                  </a:cubicBezTo>
                  <a:cubicBezTo>
                    <a:pt x="1463" y="256"/>
                    <a:pt x="1753" y="581"/>
                    <a:pt x="1788" y="964"/>
                  </a:cubicBezTo>
                  <a:cubicBezTo>
                    <a:pt x="1811" y="1243"/>
                    <a:pt x="1661" y="1394"/>
                    <a:pt x="1475" y="1545"/>
                  </a:cubicBezTo>
                  <a:cubicBezTo>
                    <a:pt x="1301" y="1673"/>
                    <a:pt x="1115" y="1719"/>
                    <a:pt x="941" y="1684"/>
                  </a:cubicBezTo>
                  <a:close/>
                  <a:moveTo>
                    <a:pt x="627" y="442"/>
                  </a:moveTo>
                  <a:cubicBezTo>
                    <a:pt x="546" y="488"/>
                    <a:pt x="465" y="546"/>
                    <a:pt x="372" y="605"/>
                  </a:cubicBezTo>
                  <a:cubicBezTo>
                    <a:pt x="314" y="639"/>
                    <a:pt x="291" y="721"/>
                    <a:pt x="302" y="790"/>
                  </a:cubicBezTo>
                  <a:cubicBezTo>
                    <a:pt x="360" y="1011"/>
                    <a:pt x="453" y="1208"/>
                    <a:pt x="651" y="1336"/>
                  </a:cubicBezTo>
                  <a:cubicBezTo>
                    <a:pt x="697" y="1371"/>
                    <a:pt x="743" y="1382"/>
                    <a:pt x="778" y="1394"/>
                  </a:cubicBezTo>
                  <a:cubicBezTo>
                    <a:pt x="987" y="1429"/>
                    <a:pt x="1161" y="1382"/>
                    <a:pt x="1347" y="1313"/>
                  </a:cubicBezTo>
                  <a:cubicBezTo>
                    <a:pt x="1405" y="1278"/>
                    <a:pt x="1452" y="1243"/>
                    <a:pt x="1440" y="1162"/>
                  </a:cubicBezTo>
                  <a:cubicBezTo>
                    <a:pt x="1440" y="1069"/>
                    <a:pt x="1417" y="964"/>
                    <a:pt x="1405" y="860"/>
                  </a:cubicBezTo>
                  <a:cubicBezTo>
                    <a:pt x="1405" y="790"/>
                    <a:pt x="1359" y="721"/>
                    <a:pt x="1301" y="686"/>
                  </a:cubicBezTo>
                  <a:cubicBezTo>
                    <a:pt x="1208" y="628"/>
                    <a:pt x="1115" y="570"/>
                    <a:pt x="999" y="546"/>
                  </a:cubicBezTo>
                  <a:cubicBezTo>
                    <a:pt x="918" y="488"/>
                    <a:pt x="778" y="465"/>
                    <a:pt x="627" y="442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82" name="Google Shape;1482;p26"/>
          <p:cNvGrpSpPr/>
          <p:nvPr/>
        </p:nvGrpSpPr>
        <p:grpSpPr>
          <a:xfrm rot="1062273" flipH="1">
            <a:off x="-107477" y="229689"/>
            <a:ext cx="384784" cy="1297441"/>
            <a:chOff x="954700" y="3672025"/>
            <a:chExt cx="106825" cy="360200"/>
          </a:xfrm>
        </p:grpSpPr>
        <p:sp>
          <p:nvSpPr>
            <p:cNvPr id="1483" name="Google Shape;1483;p26"/>
            <p:cNvSpPr/>
            <p:nvPr/>
          </p:nvSpPr>
          <p:spPr>
            <a:xfrm>
              <a:off x="954700" y="3672025"/>
              <a:ext cx="106825" cy="360200"/>
            </a:xfrm>
            <a:custGeom>
              <a:avLst/>
              <a:gdLst/>
              <a:ahLst/>
              <a:cxnLst/>
              <a:rect l="l" t="t" r="r" b="b"/>
              <a:pathLst>
                <a:path w="4273" h="14408" extrusionOk="0">
                  <a:moveTo>
                    <a:pt x="2276" y="0"/>
                  </a:moveTo>
                  <a:cubicBezTo>
                    <a:pt x="2392" y="81"/>
                    <a:pt x="2380" y="186"/>
                    <a:pt x="2380" y="290"/>
                  </a:cubicBezTo>
                  <a:cubicBezTo>
                    <a:pt x="2380" y="650"/>
                    <a:pt x="2392" y="999"/>
                    <a:pt x="2392" y="1358"/>
                  </a:cubicBezTo>
                  <a:cubicBezTo>
                    <a:pt x="2392" y="2078"/>
                    <a:pt x="2392" y="2798"/>
                    <a:pt x="2403" y="3506"/>
                  </a:cubicBezTo>
                  <a:cubicBezTo>
                    <a:pt x="2403" y="3622"/>
                    <a:pt x="2392" y="3727"/>
                    <a:pt x="2450" y="3854"/>
                  </a:cubicBezTo>
                  <a:cubicBezTo>
                    <a:pt x="2636" y="3854"/>
                    <a:pt x="2810" y="3889"/>
                    <a:pt x="2984" y="3947"/>
                  </a:cubicBezTo>
                  <a:cubicBezTo>
                    <a:pt x="3100" y="3982"/>
                    <a:pt x="3146" y="4063"/>
                    <a:pt x="3158" y="4156"/>
                  </a:cubicBezTo>
                  <a:lnTo>
                    <a:pt x="3158" y="4470"/>
                  </a:lnTo>
                  <a:cubicBezTo>
                    <a:pt x="3158" y="4574"/>
                    <a:pt x="3170" y="4667"/>
                    <a:pt x="3170" y="4772"/>
                  </a:cubicBezTo>
                  <a:cubicBezTo>
                    <a:pt x="3228" y="4783"/>
                    <a:pt x="3286" y="4783"/>
                    <a:pt x="3332" y="4806"/>
                  </a:cubicBezTo>
                  <a:cubicBezTo>
                    <a:pt x="3437" y="4830"/>
                    <a:pt x="3506" y="4888"/>
                    <a:pt x="3541" y="4981"/>
                  </a:cubicBezTo>
                  <a:cubicBezTo>
                    <a:pt x="3599" y="5131"/>
                    <a:pt x="3669" y="5294"/>
                    <a:pt x="3669" y="5468"/>
                  </a:cubicBezTo>
                  <a:cubicBezTo>
                    <a:pt x="3669" y="6606"/>
                    <a:pt x="3669" y="7732"/>
                    <a:pt x="3680" y="8881"/>
                  </a:cubicBezTo>
                  <a:cubicBezTo>
                    <a:pt x="3680" y="8997"/>
                    <a:pt x="3657" y="9125"/>
                    <a:pt x="3634" y="9241"/>
                  </a:cubicBezTo>
                  <a:cubicBezTo>
                    <a:pt x="3634" y="9276"/>
                    <a:pt x="3611" y="9299"/>
                    <a:pt x="3611" y="9334"/>
                  </a:cubicBezTo>
                  <a:cubicBezTo>
                    <a:pt x="3622" y="9636"/>
                    <a:pt x="3541" y="9938"/>
                    <a:pt x="3564" y="10239"/>
                  </a:cubicBezTo>
                  <a:cubicBezTo>
                    <a:pt x="3576" y="10437"/>
                    <a:pt x="3576" y="10611"/>
                    <a:pt x="3576" y="10797"/>
                  </a:cubicBezTo>
                  <a:cubicBezTo>
                    <a:pt x="3576" y="10901"/>
                    <a:pt x="3599" y="10994"/>
                    <a:pt x="3599" y="11110"/>
                  </a:cubicBezTo>
                  <a:cubicBezTo>
                    <a:pt x="3808" y="11099"/>
                    <a:pt x="3982" y="11168"/>
                    <a:pt x="4133" y="11308"/>
                  </a:cubicBezTo>
                  <a:cubicBezTo>
                    <a:pt x="4180" y="11342"/>
                    <a:pt x="4214" y="11389"/>
                    <a:pt x="4238" y="11447"/>
                  </a:cubicBezTo>
                  <a:cubicBezTo>
                    <a:pt x="4272" y="11691"/>
                    <a:pt x="4214" y="11923"/>
                    <a:pt x="4122" y="12155"/>
                  </a:cubicBezTo>
                  <a:cubicBezTo>
                    <a:pt x="4075" y="12248"/>
                    <a:pt x="4005" y="12306"/>
                    <a:pt x="3901" y="12306"/>
                  </a:cubicBezTo>
                  <a:cubicBezTo>
                    <a:pt x="3611" y="12306"/>
                    <a:pt x="3309" y="12306"/>
                    <a:pt x="3019" y="12294"/>
                  </a:cubicBezTo>
                  <a:cubicBezTo>
                    <a:pt x="2937" y="12294"/>
                    <a:pt x="2868" y="12248"/>
                    <a:pt x="2763" y="12213"/>
                  </a:cubicBezTo>
                  <a:cubicBezTo>
                    <a:pt x="2682" y="12445"/>
                    <a:pt x="2740" y="12666"/>
                    <a:pt x="2728" y="12898"/>
                  </a:cubicBezTo>
                  <a:cubicBezTo>
                    <a:pt x="2705" y="13119"/>
                    <a:pt x="2728" y="13351"/>
                    <a:pt x="2728" y="13583"/>
                  </a:cubicBezTo>
                  <a:cubicBezTo>
                    <a:pt x="2798" y="13583"/>
                    <a:pt x="2844" y="13571"/>
                    <a:pt x="2903" y="13571"/>
                  </a:cubicBezTo>
                  <a:cubicBezTo>
                    <a:pt x="2937" y="13571"/>
                    <a:pt x="2984" y="13548"/>
                    <a:pt x="3019" y="13583"/>
                  </a:cubicBezTo>
                  <a:cubicBezTo>
                    <a:pt x="3193" y="13699"/>
                    <a:pt x="3379" y="13757"/>
                    <a:pt x="3506" y="13931"/>
                  </a:cubicBezTo>
                  <a:cubicBezTo>
                    <a:pt x="3599" y="14047"/>
                    <a:pt x="3576" y="14175"/>
                    <a:pt x="3541" y="14303"/>
                  </a:cubicBezTo>
                  <a:cubicBezTo>
                    <a:pt x="3518" y="14361"/>
                    <a:pt x="3460" y="14407"/>
                    <a:pt x="3402" y="14407"/>
                  </a:cubicBezTo>
                  <a:lnTo>
                    <a:pt x="3193" y="14407"/>
                  </a:lnTo>
                  <a:lnTo>
                    <a:pt x="1533" y="14407"/>
                  </a:lnTo>
                  <a:cubicBezTo>
                    <a:pt x="1370" y="14407"/>
                    <a:pt x="1231" y="14396"/>
                    <a:pt x="1103" y="14303"/>
                  </a:cubicBezTo>
                  <a:cubicBezTo>
                    <a:pt x="1022" y="14268"/>
                    <a:pt x="952" y="14245"/>
                    <a:pt x="871" y="14221"/>
                  </a:cubicBezTo>
                  <a:cubicBezTo>
                    <a:pt x="778" y="14187"/>
                    <a:pt x="720" y="14129"/>
                    <a:pt x="697" y="14047"/>
                  </a:cubicBezTo>
                  <a:cubicBezTo>
                    <a:pt x="650" y="13943"/>
                    <a:pt x="697" y="13827"/>
                    <a:pt x="813" y="13804"/>
                  </a:cubicBezTo>
                  <a:cubicBezTo>
                    <a:pt x="987" y="13757"/>
                    <a:pt x="1126" y="13687"/>
                    <a:pt x="1289" y="13595"/>
                  </a:cubicBezTo>
                  <a:cubicBezTo>
                    <a:pt x="1347" y="13560"/>
                    <a:pt x="1417" y="13548"/>
                    <a:pt x="1486" y="13537"/>
                  </a:cubicBezTo>
                  <a:cubicBezTo>
                    <a:pt x="1544" y="13525"/>
                    <a:pt x="1602" y="13490"/>
                    <a:pt x="1649" y="13478"/>
                  </a:cubicBezTo>
                  <a:cubicBezTo>
                    <a:pt x="1695" y="13246"/>
                    <a:pt x="1707" y="12445"/>
                    <a:pt x="1660" y="12201"/>
                  </a:cubicBezTo>
                  <a:cubicBezTo>
                    <a:pt x="1602" y="12201"/>
                    <a:pt x="1544" y="12190"/>
                    <a:pt x="1486" y="12190"/>
                  </a:cubicBezTo>
                  <a:cubicBezTo>
                    <a:pt x="1289" y="12190"/>
                    <a:pt x="1080" y="12178"/>
                    <a:pt x="883" y="12190"/>
                  </a:cubicBezTo>
                  <a:cubicBezTo>
                    <a:pt x="639" y="12201"/>
                    <a:pt x="407" y="12143"/>
                    <a:pt x="151" y="12097"/>
                  </a:cubicBezTo>
                  <a:cubicBezTo>
                    <a:pt x="58" y="12085"/>
                    <a:pt x="12" y="12027"/>
                    <a:pt x="12" y="11946"/>
                  </a:cubicBezTo>
                  <a:cubicBezTo>
                    <a:pt x="12" y="11725"/>
                    <a:pt x="0" y="11493"/>
                    <a:pt x="12" y="11273"/>
                  </a:cubicBezTo>
                  <a:cubicBezTo>
                    <a:pt x="12" y="11110"/>
                    <a:pt x="116" y="11041"/>
                    <a:pt x="267" y="11029"/>
                  </a:cubicBezTo>
                  <a:lnTo>
                    <a:pt x="581" y="11029"/>
                  </a:lnTo>
                  <a:cubicBezTo>
                    <a:pt x="650" y="11029"/>
                    <a:pt x="708" y="11006"/>
                    <a:pt x="790" y="11006"/>
                  </a:cubicBezTo>
                  <a:cubicBezTo>
                    <a:pt x="790" y="10924"/>
                    <a:pt x="813" y="10855"/>
                    <a:pt x="813" y="10797"/>
                  </a:cubicBezTo>
                  <a:lnTo>
                    <a:pt x="813" y="8034"/>
                  </a:lnTo>
                  <a:cubicBezTo>
                    <a:pt x="813" y="7047"/>
                    <a:pt x="824" y="6072"/>
                    <a:pt x="824" y="5097"/>
                  </a:cubicBezTo>
                  <a:cubicBezTo>
                    <a:pt x="824" y="5015"/>
                    <a:pt x="824" y="4946"/>
                    <a:pt x="836" y="4876"/>
                  </a:cubicBezTo>
                  <a:cubicBezTo>
                    <a:pt x="848" y="4748"/>
                    <a:pt x="894" y="4690"/>
                    <a:pt x="1022" y="4690"/>
                  </a:cubicBezTo>
                  <a:cubicBezTo>
                    <a:pt x="1161" y="4690"/>
                    <a:pt x="1289" y="4667"/>
                    <a:pt x="1405" y="4574"/>
                  </a:cubicBezTo>
                  <a:lnTo>
                    <a:pt x="1405" y="4145"/>
                  </a:lnTo>
                  <a:cubicBezTo>
                    <a:pt x="1405" y="3820"/>
                    <a:pt x="1475" y="3762"/>
                    <a:pt x="1800" y="3738"/>
                  </a:cubicBezTo>
                  <a:cubicBezTo>
                    <a:pt x="1858" y="3738"/>
                    <a:pt x="1916" y="3738"/>
                    <a:pt x="1985" y="3727"/>
                  </a:cubicBezTo>
                  <a:cubicBezTo>
                    <a:pt x="1997" y="3727"/>
                    <a:pt x="2032" y="3715"/>
                    <a:pt x="2055" y="3704"/>
                  </a:cubicBezTo>
                  <a:cubicBezTo>
                    <a:pt x="2067" y="3657"/>
                    <a:pt x="2090" y="3599"/>
                    <a:pt x="2090" y="3541"/>
                  </a:cubicBezTo>
                  <a:cubicBezTo>
                    <a:pt x="2090" y="2868"/>
                    <a:pt x="2102" y="2206"/>
                    <a:pt x="2090" y="1544"/>
                  </a:cubicBezTo>
                  <a:cubicBezTo>
                    <a:pt x="2090" y="1242"/>
                    <a:pt x="2055" y="941"/>
                    <a:pt x="2043" y="639"/>
                  </a:cubicBezTo>
                  <a:cubicBezTo>
                    <a:pt x="2043" y="465"/>
                    <a:pt x="2055" y="290"/>
                    <a:pt x="2067" y="116"/>
                  </a:cubicBezTo>
                  <a:cubicBezTo>
                    <a:pt x="2102" y="58"/>
                    <a:pt x="2171" y="12"/>
                    <a:pt x="2276" y="0"/>
                  </a:cubicBezTo>
                  <a:close/>
                  <a:moveTo>
                    <a:pt x="1173" y="11168"/>
                  </a:moveTo>
                  <a:lnTo>
                    <a:pt x="1498" y="11168"/>
                  </a:lnTo>
                  <a:lnTo>
                    <a:pt x="2531" y="11168"/>
                  </a:lnTo>
                  <a:cubicBezTo>
                    <a:pt x="2624" y="11168"/>
                    <a:pt x="2705" y="11168"/>
                    <a:pt x="2763" y="11203"/>
                  </a:cubicBezTo>
                  <a:cubicBezTo>
                    <a:pt x="2926" y="11319"/>
                    <a:pt x="3088" y="11273"/>
                    <a:pt x="3262" y="11226"/>
                  </a:cubicBezTo>
                  <a:cubicBezTo>
                    <a:pt x="3262" y="11168"/>
                    <a:pt x="3274" y="11110"/>
                    <a:pt x="3274" y="11075"/>
                  </a:cubicBezTo>
                  <a:cubicBezTo>
                    <a:pt x="3286" y="10460"/>
                    <a:pt x="3309" y="9833"/>
                    <a:pt x="3320" y="9229"/>
                  </a:cubicBezTo>
                  <a:cubicBezTo>
                    <a:pt x="3320" y="9079"/>
                    <a:pt x="3344" y="8928"/>
                    <a:pt x="3367" y="8777"/>
                  </a:cubicBezTo>
                  <a:cubicBezTo>
                    <a:pt x="3379" y="8556"/>
                    <a:pt x="3390" y="8324"/>
                    <a:pt x="3332" y="8115"/>
                  </a:cubicBezTo>
                  <a:cubicBezTo>
                    <a:pt x="3181" y="8057"/>
                    <a:pt x="3007" y="8080"/>
                    <a:pt x="2844" y="8080"/>
                  </a:cubicBezTo>
                  <a:cubicBezTo>
                    <a:pt x="2810" y="8080"/>
                    <a:pt x="2775" y="8115"/>
                    <a:pt x="2740" y="8138"/>
                  </a:cubicBezTo>
                  <a:cubicBezTo>
                    <a:pt x="2601" y="8243"/>
                    <a:pt x="2577" y="8254"/>
                    <a:pt x="2485" y="8173"/>
                  </a:cubicBezTo>
                  <a:cubicBezTo>
                    <a:pt x="2380" y="8080"/>
                    <a:pt x="2276" y="8069"/>
                    <a:pt x="2171" y="8069"/>
                  </a:cubicBezTo>
                  <a:lnTo>
                    <a:pt x="1324" y="8069"/>
                  </a:lnTo>
                  <a:cubicBezTo>
                    <a:pt x="1266" y="8069"/>
                    <a:pt x="1208" y="8080"/>
                    <a:pt x="1150" y="8080"/>
                  </a:cubicBezTo>
                  <a:cubicBezTo>
                    <a:pt x="1115" y="8359"/>
                    <a:pt x="1126" y="10901"/>
                    <a:pt x="1173" y="11168"/>
                  </a:cubicBezTo>
                  <a:close/>
                  <a:moveTo>
                    <a:pt x="1150" y="4992"/>
                  </a:moveTo>
                  <a:cubicBezTo>
                    <a:pt x="1103" y="5236"/>
                    <a:pt x="1115" y="7593"/>
                    <a:pt x="1161" y="7825"/>
                  </a:cubicBezTo>
                  <a:cubicBezTo>
                    <a:pt x="1219" y="7836"/>
                    <a:pt x="1277" y="7848"/>
                    <a:pt x="1335" y="7848"/>
                  </a:cubicBezTo>
                  <a:lnTo>
                    <a:pt x="3170" y="7848"/>
                  </a:lnTo>
                  <a:cubicBezTo>
                    <a:pt x="3239" y="7848"/>
                    <a:pt x="3297" y="7825"/>
                    <a:pt x="3332" y="7825"/>
                  </a:cubicBezTo>
                  <a:cubicBezTo>
                    <a:pt x="3344" y="7778"/>
                    <a:pt x="3344" y="7744"/>
                    <a:pt x="3344" y="7720"/>
                  </a:cubicBezTo>
                  <a:cubicBezTo>
                    <a:pt x="3344" y="6977"/>
                    <a:pt x="3367" y="6258"/>
                    <a:pt x="3367" y="5515"/>
                  </a:cubicBezTo>
                  <a:cubicBezTo>
                    <a:pt x="3367" y="5352"/>
                    <a:pt x="3309" y="5224"/>
                    <a:pt x="3251" y="5097"/>
                  </a:cubicBezTo>
                  <a:cubicBezTo>
                    <a:pt x="3077" y="5050"/>
                    <a:pt x="2914" y="5015"/>
                    <a:pt x="2752" y="4992"/>
                  </a:cubicBezTo>
                  <a:cubicBezTo>
                    <a:pt x="2694" y="4969"/>
                    <a:pt x="2636" y="4969"/>
                    <a:pt x="2566" y="4969"/>
                  </a:cubicBezTo>
                  <a:lnTo>
                    <a:pt x="2067" y="4969"/>
                  </a:lnTo>
                  <a:cubicBezTo>
                    <a:pt x="1997" y="4969"/>
                    <a:pt x="1927" y="4969"/>
                    <a:pt x="1858" y="4946"/>
                  </a:cubicBezTo>
                  <a:cubicBezTo>
                    <a:pt x="1637" y="4841"/>
                    <a:pt x="1451" y="4876"/>
                    <a:pt x="1231" y="4957"/>
                  </a:cubicBezTo>
                  <a:close/>
                  <a:moveTo>
                    <a:pt x="256" y="11842"/>
                  </a:moveTo>
                  <a:cubicBezTo>
                    <a:pt x="465" y="11958"/>
                    <a:pt x="650" y="11981"/>
                    <a:pt x="836" y="11969"/>
                  </a:cubicBezTo>
                  <a:cubicBezTo>
                    <a:pt x="1451" y="11958"/>
                    <a:pt x="2055" y="11969"/>
                    <a:pt x="2670" y="11969"/>
                  </a:cubicBezTo>
                  <a:cubicBezTo>
                    <a:pt x="2752" y="11969"/>
                    <a:pt x="2856" y="11969"/>
                    <a:pt x="2949" y="11981"/>
                  </a:cubicBezTo>
                  <a:cubicBezTo>
                    <a:pt x="3239" y="12062"/>
                    <a:pt x="3495" y="12062"/>
                    <a:pt x="3831" y="12016"/>
                  </a:cubicBezTo>
                  <a:cubicBezTo>
                    <a:pt x="3936" y="11865"/>
                    <a:pt x="4017" y="11714"/>
                    <a:pt x="3947" y="11505"/>
                  </a:cubicBezTo>
                  <a:cubicBezTo>
                    <a:pt x="3855" y="11424"/>
                    <a:pt x="3762" y="11342"/>
                    <a:pt x="3622" y="11377"/>
                  </a:cubicBezTo>
                  <a:cubicBezTo>
                    <a:pt x="3471" y="11551"/>
                    <a:pt x="3471" y="11551"/>
                    <a:pt x="3239" y="11551"/>
                  </a:cubicBezTo>
                  <a:cubicBezTo>
                    <a:pt x="3100" y="11551"/>
                    <a:pt x="2972" y="11551"/>
                    <a:pt x="2844" y="11540"/>
                  </a:cubicBezTo>
                  <a:cubicBezTo>
                    <a:pt x="2543" y="11517"/>
                    <a:pt x="2229" y="11493"/>
                    <a:pt x="1927" y="11482"/>
                  </a:cubicBezTo>
                  <a:cubicBezTo>
                    <a:pt x="1672" y="11458"/>
                    <a:pt x="1393" y="11482"/>
                    <a:pt x="1126" y="11482"/>
                  </a:cubicBezTo>
                  <a:cubicBezTo>
                    <a:pt x="999" y="11482"/>
                    <a:pt x="883" y="11482"/>
                    <a:pt x="813" y="11342"/>
                  </a:cubicBezTo>
                  <a:cubicBezTo>
                    <a:pt x="801" y="11319"/>
                    <a:pt x="755" y="11284"/>
                    <a:pt x="708" y="11284"/>
                  </a:cubicBezTo>
                  <a:cubicBezTo>
                    <a:pt x="569" y="11284"/>
                    <a:pt x="407" y="11249"/>
                    <a:pt x="256" y="11319"/>
                  </a:cubicBezTo>
                  <a:cubicBezTo>
                    <a:pt x="256" y="11389"/>
                    <a:pt x="244" y="11458"/>
                    <a:pt x="244" y="11540"/>
                  </a:cubicBezTo>
                  <a:cubicBezTo>
                    <a:pt x="256" y="11656"/>
                    <a:pt x="256" y="11737"/>
                    <a:pt x="256" y="11842"/>
                  </a:cubicBezTo>
                  <a:close/>
                  <a:moveTo>
                    <a:pt x="2856" y="4238"/>
                  </a:moveTo>
                  <a:cubicBezTo>
                    <a:pt x="2752" y="4145"/>
                    <a:pt x="2659" y="4121"/>
                    <a:pt x="2543" y="4121"/>
                  </a:cubicBezTo>
                  <a:cubicBezTo>
                    <a:pt x="2392" y="4121"/>
                    <a:pt x="2229" y="4121"/>
                    <a:pt x="2090" y="4052"/>
                  </a:cubicBezTo>
                  <a:cubicBezTo>
                    <a:pt x="1997" y="4005"/>
                    <a:pt x="1869" y="4017"/>
                    <a:pt x="1765" y="4052"/>
                  </a:cubicBezTo>
                  <a:cubicBezTo>
                    <a:pt x="1707" y="4365"/>
                    <a:pt x="1707" y="4377"/>
                    <a:pt x="1881" y="4667"/>
                  </a:cubicBezTo>
                  <a:cubicBezTo>
                    <a:pt x="2194" y="4760"/>
                    <a:pt x="2508" y="4702"/>
                    <a:pt x="2844" y="4714"/>
                  </a:cubicBezTo>
                  <a:cubicBezTo>
                    <a:pt x="2868" y="4551"/>
                    <a:pt x="2856" y="4400"/>
                    <a:pt x="2856" y="4238"/>
                  </a:cubicBezTo>
                  <a:close/>
                  <a:moveTo>
                    <a:pt x="1962" y="12259"/>
                  </a:moveTo>
                  <a:lnTo>
                    <a:pt x="1962" y="13049"/>
                  </a:lnTo>
                  <a:cubicBezTo>
                    <a:pt x="1962" y="13246"/>
                    <a:pt x="1985" y="13455"/>
                    <a:pt x="2090" y="13641"/>
                  </a:cubicBezTo>
                  <a:cubicBezTo>
                    <a:pt x="2206" y="13653"/>
                    <a:pt x="2322" y="13687"/>
                    <a:pt x="2450" y="13606"/>
                  </a:cubicBezTo>
                  <a:lnTo>
                    <a:pt x="2450" y="12944"/>
                  </a:lnTo>
                  <a:cubicBezTo>
                    <a:pt x="2438" y="12712"/>
                    <a:pt x="2496" y="12480"/>
                    <a:pt x="2403" y="12248"/>
                  </a:cubicBezTo>
                  <a:cubicBezTo>
                    <a:pt x="2252" y="12236"/>
                    <a:pt x="2113" y="12213"/>
                    <a:pt x="1962" y="12259"/>
                  </a:cubicBezTo>
                  <a:close/>
                  <a:moveTo>
                    <a:pt x="1161" y="14047"/>
                  </a:moveTo>
                  <a:cubicBezTo>
                    <a:pt x="1242" y="14152"/>
                    <a:pt x="1359" y="14175"/>
                    <a:pt x="1498" y="14175"/>
                  </a:cubicBezTo>
                  <a:lnTo>
                    <a:pt x="3123" y="14175"/>
                  </a:lnTo>
                  <a:cubicBezTo>
                    <a:pt x="3158" y="14175"/>
                    <a:pt x="3204" y="14163"/>
                    <a:pt x="3262" y="14140"/>
                  </a:cubicBezTo>
                  <a:cubicBezTo>
                    <a:pt x="3146" y="14012"/>
                    <a:pt x="3065" y="13954"/>
                    <a:pt x="2775" y="13838"/>
                  </a:cubicBezTo>
                  <a:cubicBezTo>
                    <a:pt x="2554" y="13954"/>
                    <a:pt x="2554" y="13954"/>
                    <a:pt x="2310" y="13954"/>
                  </a:cubicBezTo>
                  <a:lnTo>
                    <a:pt x="2090" y="13954"/>
                  </a:lnTo>
                  <a:cubicBezTo>
                    <a:pt x="1881" y="13954"/>
                    <a:pt x="1881" y="13954"/>
                    <a:pt x="1707" y="13815"/>
                  </a:cubicBezTo>
                  <a:cubicBezTo>
                    <a:pt x="1521" y="13815"/>
                    <a:pt x="1324" y="13873"/>
                    <a:pt x="1161" y="14047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26"/>
            <p:cNvSpPr/>
            <p:nvPr/>
          </p:nvSpPr>
          <p:spPr>
            <a:xfrm>
              <a:off x="1014200" y="3903325"/>
              <a:ext cx="13375" cy="6700"/>
            </a:xfrm>
            <a:custGeom>
              <a:avLst/>
              <a:gdLst/>
              <a:ahLst/>
              <a:cxnLst/>
              <a:rect l="l" t="t" r="r" b="b"/>
              <a:pathLst>
                <a:path w="535" h="268" extrusionOk="0">
                  <a:moveTo>
                    <a:pt x="232" y="268"/>
                  </a:moveTo>
                  <a:cubicBezTo>
                    <a:pt x="186" y="256"/>
                    <a:pt x="116" y="233"/>
                    <a:pt x="47" y="221"/>
                  </a:cubicBezTo>
                  <a:cubicBezTo>
                    <a:pt x="12" y="210"/>
                    <a:pt x="0" y="175"/>
                    <a:pt x="0" y="152"/>
                  </a:cubicBezTo>
                  <a:cubicBezTo>
                    <a:pt x="0" y="117"/>
                    <a:pt x="12" y="94"/>
                    <a:pt x="47" y="82"/>
                  </a:cubicBezTo>
                  <a:cubicBezTo>
                    <a:pt x="186" y="1"/>
                    <a:pt x="337" y="1"/>
                    <a:pt x="476" y="82"/>
                  </a:cubicBezTo>
                  <a:cubicBezTo>
                    <a:pt x="499" y="94"/>
                    <a:pt x="534" y="152"/>
                    <a:pt x="523" y="175"/>
                  </a:cubicBezTo>
                  <a:cubicBezTo>
                    <a:pt x="523" y="210"/>
                    <a:pt x="476" y="233"/>
                    <a:pt x="430" y="256"/>
                  </a:cubicBezTo>
                  <a:cubicBezTo>
                    <a:pt x="372" y="268"/>
                    <a:pt x="337" y="268"/>
                    <a:pt x="232" y="268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26"/>
            <p:cNvSpPr/>
            <p:nvPr/>
          </p:nvSpPr>
          <p:spPr>
            <a:xfrm>
              <a:off x="1013025" y="3887075"/>
              <a:ext cx="12800" cy="7575"/>
            </a:xfrm>
            <a:custGeom>
              <a:avLst/>
              <a:gdLst/>
              <a:ahLst/>
              <a:cxnLst/>
              <a:rect l="l" t="t" r="r" b="b"/>
              <a:pathLst>
                <a:path w="512" h="303" extrusionOk="0">
                  <a:moveTo>
                    <a:pt x="210" y="1"/>
                  </a:moveTo>
                  <a:cubicBezTo>
                    <a:pt x="303" y="1"/>
                    <a:pt x="395" y="70"/>
                    <a:pt x="465" y="152"/>
                  </a:cubicBezTo>
                  <a:cubicBezTo>
                    <a:pt x="511" y="186"/>
                    <a:pt x="477" y="279"/>
                    <a:pt x="419" y="291"/>
                  </a:cubicBezTo>
                  <a:cubicBezTo>
                    <a:pt x="384" y="302"/>
                    <a:pt x="337" y="302"/>
                    <a:pt x="303" y="302"/>
                  </a:cubicBezTo>
                  <a:cubicBezTo>
                    <a:pt x="233" y="279"/>
                    <a:pt x="163" y="244"/>
                    <a:pt x="94" y="210"/>
                  </a:cubicBezTo>
                  <a:cubicBezTo>
                    <a:pt x="47" y="175"/>
                    <a:pt x="1" y="128"/>
                    <a:pt x="36" y="70"/>
                  </a:cubicBezTo>
                  <a:cubicBezTo>
                    <a:pt x="47" y="47"/>
                    <a:pt x="105" y="35"/>
                    <a:pt x="152" y="1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26"/>
            <p:cNvSpPr/>
            <p:nvPr/>
          </p:nvSpPr>
          <p:spPr>
            <a:xfrm>
              <a:off x="1017675" y="3916400"/>
              <a:ext cx="8150" cy="6400"/>
            </a:xfrm>
            <a:custGeom>
              <a:avLst/>
              <a:gdLst/>
              <a:ahLst/>
              <a:cxnLst/>
              <a:rect l="l" t="t" r="r" b="b"/>
              <a:pathLst>
                <a:path w="326" h="256" extrusionOk="0">
                  <a:moveTo>
                    <a:pt x="0" y="151"/>
                  </a:moveTo>
                  <a:cubicBezTo>
                    <a:pt x="163" y="23"/>
                    <a:pt x="233" y="0"/>
                    <a:pt x="291" y="81"/>
                  </a:cubicBezTo>
                  <a:cubicBezTo>
                    <a:pt x="325" y="105"/>
                    <a:pt x="325" y="174"/>
                    <a:pt x="314" y="209"/>
                  </a:cubicBezTo>
                  <a:cubicBezTo>
                    <a:pt x="314" y="232"/>
                    <a:pt x="233" y="256"/>
                    <a:pt x="209" y="256"/>
                  </a:cubicBezTo>
                  <a:cubicBezTo>
                    <a:pt x="151" y="232"/>
                    <a:pt x="93" y="197"/>
                    <a:pt x="0" y="151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26"/>
            <p:cNvSpPr/>
            <p:nvPr/>
          </p:nvSpPr>
          <p:spPr>
            <a:xfrm>
              <a:off x="1019125" y="3938150"/>
              <a:ext cx="5825" cy="4375"/>
            </a:xfrm>
            <a:custGeom>
              <a:avLst/>
              <a:gdLst/>
              <a:ahLst/>
              <a:cxnLst/>
              <a:rect l="l" t="t" r="r" b="b"/>
              <a:pathLst>
                <a:path w="233" h="175" extrusionOk="0">
                  <a:moveTo>
                    <a:pt x="209" y="152"/>
                  </a:moveTo>
                  <a:cubicBezTo>
                    <a:pt x="175" y="152"/>
                    <a:pt x="140" y="175"/>
                    <a:pt x="93" y="163"/>
                  </a:cubicBezTo>
                  <a:cubicBezTo>
                    <a:pt x="47" y="163"/>
                    <a:pt x="0" y="82"/>
                    <a:pt x="47" y="47"/>
                  </a:cubicBezTo>
                  <a:cubicBezTo>
                    <a:pt x="70" y="24"/>
                    <a:pt x="117" y="1"/>
                    <a:pt x="151" y="24"/>
                  </a:cubicBezTo>
                  <a:cubicBezTo>
                    <a:pt x="209" y="36"/>
                    <a:pt x="233" y="94"/>
                    <a:pt x="209" y="152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26"/>
            <p:cNvSpPr/>
            <p:nvPr/>
          </p:nvSpPr>
          <p:spPr>
            <a:xfrm>
              <a:off x="1012150" y="3814800"/>
              <a:ext cx="17150" cy="6700"/>
            </a:xfrm>
            <a:custGeom>
              <a:avLst/>
              <a:gdLst/>
              <a:ahLst/>
              <a:cxnLst/>
              <a:rect l="l" t="t" r="r" b="b"/>
              <a:pathLst>
                <a:path w="686" h="268" extrusionOk="0">
                  <a:moveTo>
                    <a:pt x="326" y="268"/>
                  </a:moveTo>
                  <a:cubicBezTo>
                    <a:pt x="268" y="268"/>
                    <a:pt x="163" y="256"/>
                    <a:pt x="71" y="233"/>
                  </a:cubicBezTo>
                  <a:cubicBezTo>
                    <a:pt x="36" y="233"/>
                    <a:pt x="1" y="175"/>
                    <a:pt x="1" y="152"/>
                  </a:cubicBezTo>
                  <a:cubicBezTo>
                    <a:pt x="1" y="117"/>
                    <a:pt x="36" y="59"/>
                    <a:pt x="71" y="59"/>
                  </a:cubicBezTo>
                  <a:cubicBezTo>
                    <a:pt x="256" y="1"/>
                    <a:pt x="442" y="13"/>
                    <a:pt x="628" y="47"/>
                  </a:cubicBezTo>
                  <a:cubicBezTo>
                    <a:pt x="663" y="47"/>
                    <a:pt x="686" y="117"/>
                    <a:pt x="686" y="129"/>
                  </a:cubicBezTo>
                  <a:cubicBezTo>
                    <a:pt x="674" y="175"/>
                    <a:pt x="651" y="233"/>
                    <a:pt x="605" y="233"/>
                  </a:cubicBezTo>
                  <a:cubicBezTo>
                    <a:pt x="535" y="256"/>
                    <a:pt x="442" y="256"/>
                    <a:pt x="326" y="268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p26"/>
            <p:cNvSpPr/>
            <p:nvPr/>
          </p:nvSpPr>
          <p:spPr>
            <a:xfrm>
              <a:off x="1014475" y="3828750"/>
              <a:ext cx="11650" cy="4650"/>
            </a:xfrm>
            <a:custGeom>
              <a:avLst/>
              <a:gdLst/>
              <a:ahLst/>
              <a:cxnLst/>
              <a:rect l="l" t="t" r="r" b="b"/>
              <a:pathLst>
                <a:path w="466" h="186" extrusionOk="0">
                  <a:moveTo>
                    <a:pt x="233" y="186"/>
                  </a:moveTo>
                  <a:cubicBezTo>
                    <a:pt x="186" y="186"/>
                    <a:pt x="152" y="186"/>
                    <a:pt x="105" y="174"/>
                  </a:cubicBezTo>
                  <a:cubicBezTo>
                    <a:pt x="70" y="163"/>
                    <a:pt x="12" y="128"/>
                    <a:pt x="12" y="105"/>
                  </a:cubicBezTo>
                  <a:cubicBezTo>
                    <a:pt x="1" y="47"/>
                    <a:pt x="59" y="12"/>
                    <a:pt x="105" y="12"/>
                  </a:cubicBezTo>
                  <a:cubicBezTo>
                    <a:pt x="186" y="0"/>
                    <a:pt x="279" y="0"/>
                    <a:pt x="361" y="12"/>
                  </a:cubicBezTo>
                  <a:cubicBezTo>
                    <a:pt x="395" y="12"/>
                    <a:pt x="442" y="58"/>
                    <a:pt x="453" y="81"/>
                  </a:cubicBezTo>
                  <a:cubicBezTo>
                    <a:pt x="465" y="139"/>
                    <a:pt x="419" y="174"/>
                    <a:pt x="361" y="186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26"/>
            <p:cNvSpPr/>
            <p:nvPr/>
          </p:nvSpPr>
          <p:spPr>
            <a:xfrm>
              <a:off x="1015650" y="3840650"/>
              <a:ext cx="10175" cy="5825"/>
            </a:xfrm>
            <a:custGeom>
              <a:avLst/>
              <a:gdLst/>
              <a:ahLst/>
              <a:cxnLst/>
              <a:rect l="l" t="t" r="r" b="b"/>
              <a:pathLst>
                <a:path w="407" h="233" extrusionOk="0">
                  <a:moveTo>
                    <a:pt x="0" y="58"/>
                  </a:moveTo>
                  <a:cubicBezTo>
                    <a:pt x="116" y="0"/>
                    <a:pt x="221" y="12"/>
                    <a:pt x="314" y="35"/>
                  </a:cubicBezTo>
                  <a:cubicBezTo>
                    <a:pt x="372" y="47"/>
                    <a:pt x="406" y="93"/>
                    <a:pt x="395" y="139"/>
                  </a:cubicBezTo>
                  <a:cubicBezTo>
                    <a:pt x="372" y="197"/>
                    <a:pt x="337" y="232"/>
                    <a:pt x="279" y="232"/>
                  </a:cubicBezTo>
                  <a:cubicBezTo>
                    <a:pt x="221" y="232"/>
                    <a:pt x="139" y="232"/>
                    <a:pt x="105" y="197"/>
                  </a:cubicBezTo>
                  <a:cubicBezTo>
                    <a:pt x="70" y="174"/>
                    <a:pt x="47" y="105"/>
                    <a:pt x="0" y="58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26"/>
            <p:cNvSpPr/>
            <p:nvPr/>
          </p:nvSpPr>
          <p:spPr>
            <a:xfrm>
              <a:off x="1015350" y="3854850"/>
              <a:ext cx="9025" cy="6425"/>
            </a:xfrm>
            <a:custGeom>
              <a:avLst/>
              <a:gdLst/>
              <a:ahLst/>
              <a:cxnLst/>
              <a:rect l="l" t="t" r="r" b="b"/>
              <a:pathLst>
                <a:path w="361" h="257" extrusionOk="0">
                  <a:moveTo>
                    <a:pt x="198" y="256"/>
                  </a:moveTo>
                  <a:cubicBezTo>
                    <a:pt x="128" y="245"/>
                    <a:pt x="82" y="245"/>
                    <a:pt x="35" y="222"/>
                  </a:cubicBezTo>
                  <a:cubicBezTo>
                    <a:pt x="12" y="198"/>
                    <a:pt x="1" y="140"/>
                    <a:pt x="1" y="117"/>
                  </a:cubicBezTo>
                  <a:cubicBezTo>
                    <a:pt x="1" y="82"/>
                    <a:pt x="24" y="24"/>
                    <a:pt x="59" y="13"/>
                  </a:cubicBezTo>
                  <a:cubicBezTo>
                    <a:pt x="117" y="1"/>
                    <a:pt x="175" y="1"/>
                    <a:pt x="233" y="1"/>
                  </a:cubicBezTo>
                  <a:cubicBezTo>
                    <a:pt x="291" y="13"/>
                    <a:pt x="360" y="117"/>
                    <a:pt x="326" y="152"/>
                  </a:cubicBezTo>
                  <a:cubicBezTo>
                    <a:pt x="291" y="222"/>
                    <a:pt x="233" y="233"/>
                    <a:pt x="198" y="256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92" name="Google Shape;1492;p26"/>
          <p:cNvGrpSpPr/>
          <p:nvPr/>
        </p:nvGrpSpPr>
        <p:grpSpPr>
          <a:xfrm rot="-1031363" flipH="1">
            <a:off x="-137267" y="1716289"/>
            <a:ext cx="781001" cy="756958"/>
            <a:chOff x="852825" y="3133350"/>
            <a:chExt cx="216825" cy="210150"/>
          </a:xfrm>
        </p:grpSpPr>
        <p:sp>
          <p:nvSpPr>
            <p:cNvPr id="1493" name="Google Shape;1493;p26"/>
            <p:cNvSpPr/>
            <p:nvPr/>
          </p:nvSpPr>
          <p:spPr>
            <a:xfrm>
              <a:off x="852825" y="3133350"/>
              <a:ext cx="216825" cy="210150"/>
            </a:xfrm>
            <a:custGeom>
              <a:avLst/>
              <a:gdLst/>
              <a:ahLst/>
              <a:cxnLst/>
              <a:rect l="l" t="t" r="r" b="b"/>
              <a:pathLst>
                <a:path w="8673" h="8406" extrusionOk="0">
                  <a:moveTo>
                    <a:pt x="3228" y="7976"/>
                  </a:moveTo>
                  <a:cubicBezTo>
                    <a:pt x="3042" y="8301"/>
                    <a:pt x="3042" y="8301"/>
                    <a:pt x="2671" y="8301"/>
                  </a:cubicBezTo>
                  <a:lnTo>
                    <a:pt x="2020" y="8301"/>
                  </a:lnTo>
                  <a:cubicBezTo>
                    <a:pt x="1951" y="8301"/>
                    <a:pt x="1881" y="8301"/>
                    <a:pt x="1811" y="8278"/>
                  </a:cubicBezTo>
                  <a:cubicBezTo>
                    <a:pt x="1649" y="8255"/>
                    <a:pt x="1486" y="8139"/>
                    <a:pt x="1486" y="7964"/>
                  </a:cubicBezTo>
                  <a:cubicBezTo>
                    <a:pt x="1486" y="7918"/>
                    <a:pt x="1475" y="7872"/>
                    <a:pt x="1475" y="7837"/>
                  </a:cubicBezTo>
                  <a:cubicBezTo>
                    <a:pt x="1312" y="7802"/>
                    <a:pt x="1173" y="7779"/>
                    <a:pt x="1022" y="7744"/>
                  </a:cubicBezTo>
                  <a:cubicBezTo>
                    <a:pt x="790" y="7697"/>
                    <a:pt x="639" y="7570"/>
                    <a:pt x="558" y="7338"/>
                  </a:cubicBezTo>
                  <a:cubicBezTo>
                    <a:pt x="383" y="6792"/>
                    <a:pt x="209" y="6223"/>
                    <a:pt x="70" y="5666"/>
                  </a:cubicBezTo>
                  <a:cubicBezTo>
                    <a:pt x="24" y="5492"/>
                    <a:pt x="12" y="5306"/>
                    <a:pt x="12" y="5120"/>
                  </a:cubicBezTo>
                  <a:cubicBezTo>
                    <a:pt x="0" y="4586"/>
                    <a:pt x="0" y="4064"/>
                    <a:pt x="0" y="3518"/>
                  </a:cubicBezTo>
                  <a:cubicBezTo>
                    <a:pt x="0" y="3158"/>
                    <a:pt x="116" y="2822"/>
                    <a:pt x="314" y="2508"/>
                  </a:cubicBezTo>
                  <a:cubicBezTo>
                    <a:pt x="442" y="2288"/>
                    <a:pt x="674" y="2183"/>
                    <a:pt x="906" y="2113"/>
                  </a:cubicBezTo>
                  <a:cubicBezTo>
                    <a:pt x="1045" y="2067"/>
                    <a:pt x="1173" y="2044"/>
                    <a:pt x="1301" y="2032"/>
                  </a:cubicBezTo>
                  <a:cubicBezTo>
                    <a:pt x="1475" y="1997"/>
                    <a:pt x="1649" y="1986"/>
                    <a:pt x="1823" y="1986"/>
                  </a:cubicBezTo>
                  <a:cubicBezTo>
                    <a:pt x="1962" y="1974"/>
                    <a:pt x="2113" y="1997"/>
                    <a:pt x="2276" y="1974"/>
                  </a:cubicBezTo>
                  <a:lnTo>
                    <a:pt x="2276" y="1812"/>
                  </a:lnTo>
                  <a:cubicBezTo>
                    <a:pt x="2241" y="1428"/>
                    <a:pt x="2287" y="1057"/>
                    <a:pt x="2427" y="697"/>
                  </a:cubicBezTo>
                  <a:cubicBezTo>
                    <a:pt x="2543" y="384"/>
                    <a:pt x="2763" y="210"/>
                    <a:pt x="3065" y="128"/>
                  </a:cubicBezTo>
                  <a:cubicBezTo>
                    <a:pt x="3146" y="117"/>
                    <a:pt x="3216" y="82"/>
                    <a:pt x="3274" y="82"/>
                  </a:cubicBezTo>
                  <a:cubicBezTo>
                    <a:pt x="3727" y="59"/>
                    <a:pt x="4168" y="12"/>
                    <a:pt x="4621" y="1"/>
                  </a:cubicBezTo>
                  <a:cubicBezTo>
                    <a:pt x="4841" y="1"/>
                    <a:pt x="5074" y="35"/>
                    <a:pt x="5294" y="70"/>
                  </a:cubicBezTo>
                  <a:cubicBezTo>
                    <a:pt x="5352" y="82"/>
                    <a:pt x="5410" y="93"/>
                    <a:pt x="5468" y="128"/>
                  </a:cubicBezTo>
                  <a:cubicBezTo>
                    <a:pt x="5712" y="221"/>
                    <a:pt x="5875" y="418"/>
                    <a:pt x="5886" y="674"/>
                  </a:cubicBezTo>
                  <a:cubicBezTo>
                    <a:pt x="5898" y="1069"/>
                    <a:pt x="6002" y="1463"/>
                    <a:pt x="5909" y="1870"/>
                  </a:cubicBezTo>
                  <a:cubicBezTo>
                    <a:pt x="6049" y="1939"/>
                    <a:pt x="6165" y="1904"/>
                    <a:pt x="6293" y="1904"/>
                  </a:cubicBezTo>
                  <a:cubicBezTo>
                    <a:pt x="6722" y="1904"/>
                    <a:pt x="7152" y="1939"/>
                    <a:pt x="7570" y="2032"/>
                  </a:cubicBezTo>
                  <a:cubicBezTo>
                    <a:pt x="7686" y="2055"/>
                    <a:pt x="7813" y="2079"/>
                    <a:pt x="7918" y="2125"/>
                  </a:cubicBezTo>
                  <a:cubicBezTo>
                    <a:pt x="8115" y="2218"/>
                    <a:pt x="8266" y="2357"/>
                    <a:pt x="8347" y="2578"/>
                  </a:cubicBezTo>
                  <a:cubicBezTo>
                    <a:pt x="8452" y="2868"/>
                    <a:pt x="8498" y="3170"/>
                    <a:pt x="8522" y="3483"/>
                  </a:cubicBezTo>
                  <a:cubicBezTo>
                    <a:pt x="8568" y="4087"/>
                    <a:pt x="8626" y="4691"/>
                    <a:pt x="8672" y="5306"/>
                  </a:cubicBezTo>
                  <a:lnTo>
                    <a:pt x="8672" y="5527"/>
                  </a:lnTo>
                  <a:cubicBezTo>
                    <a:pt x="8638" y="5828"/>
                    <a:pt x="8626" y="6130"/>
                    <a:pt x="8580" y="6432"/>
                  </a:cubicBezTo>
                  <a:cubicBezTo>
                    <a:pt x="8556" y="6711"/>
                    <a:pt x="8510" y="6989"/>
                    <a:pt x="8440" y="7245"/>
                  </a:cubicBezTo>
                  <a:cubicBezTo>
                    <a:pt x="8347" y="7570"/>
                    <a:pt x="8115" y="7744"/>
                    <a:pt x="7813" y="7802"/>
                  </a:cubicBezTo>
                  <a:cubicBezTo>
                    <a:pt x="7674" y="7825"/>
                    <a:pt x="7535" y="7848"/>
                    <a:pt x="7384" y="7872"/>
                  </a:cubicBezTo>
                  <a:cubicBezTo>
                    <a:pt x="7384" y="7988"/>
                    <a:pt x="7384" y="8104"/>
                    <a:pt x="7361" y="8220"/>
                  </a:cubicBezTo>
                  <a:cubicBezTo>
                    <a:pt x="7349" y="8348"/>
                    <a:pt x="7303" y="8406"/>
                    <a:pt x="7175" y="8406"/>
                  </a:cubicBezTo>
                  <a:lnTo>
                    <a:pt x="6745" y="8406"/>
                  </a:lnTo>
                  <a:lnTo>
                    <a:pt x="6188" y="8406"/>
                  </a:lnTo>
                  <a:cubicBezTo>
                    <a:pt x="5991" y="8406"/>
                    <a:pt x="5933" y="8348"/>
                    <a:pt x="5875" y="8150"/>
                  </a:cubicBezTo>
                  <a:cubicBezTo>
                    <a:pt x="5851" y="8104"/>
                    <a:pt x="5840" y="8046"/>
                    <a:pt x="5817" y="7999"/>
                  </a:cubicBezTo>
                  <a:cubicBezTo>
                    <a:pt x="5526" y="7941"/>
                    <a:pt x="5248" y="7988"/>
                    <a:pt x="4958" y="7964"/>
                  </a:cubicBezTo>
                  <a:cubicBezTo>
                    <a:pt x="4667" y="7941"/>
                    <a:pt x="4365" y="7941"/>
                    <a:pt x="4075" y="7941"/>
                  </a:cubicBezTo>
                  <a:cubicBezTo>
                    <a:pt x="3797" y="7964"/>
                    <a:pt x="3506" y="7964"/>
                    <a:pt x="3228" y="7976"/>
                  </a:cubicBezTo>
                  <a:close/>
                  <a:moveTo>
                    <a:pt x="4424" y="2218"/>
                  </a:moveTo>
                  <a:cubicBezTo>
                    <a:pt x="4424" y="2218"/>
                    <a:pt x="4424" y="2229"/>
                    <a:pt x="4424" y="2218"/>
                  </a:cubicBezTo>
                  <a:cubicBezTo>
                    <a:pt x="3982" y="2229"/>
                    <a:pt x="3541" y="2229"/>
                    <a:pt x="3100" y="2229"/>
                  </a:cubicBezTo>
                  <a:cubicBezTo>
                    <a:pt x="2740" y="2229"/>
                    <a:pt x="2392" y="2218"/>
                    <a:pt x="2032" y="2229"/>
                  </a:cubicBezTo>
                  <a:cubicBezTo>
                    <a:pt x="1823" y="2229"/>
                    <a:pt x="1626" y="2264"/>
                    <a:pt x="1417" y="2299"/>
                  </a:cubicBezTo>
                  <a:cubicBezTo>
                    <a:pt x="1289" y="2334"/>
                    <a:pt x="1173" y="2392"/>
                    <a:pt x="1045" y="2404"/>
                  </a:cubicBezTo>
                  <a:cubicBezTo>
                    <a:pt x="813" y="2438"/>
                    <a:pt x="616" y="2566"/>
                    <a:pt x="523" y="2787"/>
                  </a:cubicBezTo>
                  <a:cubicBezTo>
                    <a:pt x="407" y="3019"/>
                    <a:pt x="325" y="3251"/>
                    <a:pt x="325" y="3518"/>
                  </a:cubicBezTo>
                  <a:cubicBezTo>
                    <a:pt x="349" y="4075"/>
                    <a:pt x="349" y="4621"/>
                    <a:pt x="349" y="5178"/>
                  </a:cubicBezTo>
                  <a:cubicBezTo>
                    <a:pt x="349" y="5306"/>
                    <a:pt x="349" y="5457"/>
                    <a:pt x="383" y="5573"/>
                  </a:cubicBezTo>
                  <a:lnTo>
                    <a:pt x="871" y="7175"/>
                  </a:lnTo>
                  <a:cubicBezTo>
                    <a:pt x="906" y="7314"/>
                    <a:pt x="999" y="7384"/>
                    <a:pt x="1126" y="7407"/>
                  </a:cubicBezTo>
                  <a:lnTo>
                    <a:pt x="1347" y="7454"/>
                  </a:lnTo>
                  <a:cubicBezTo>
                    <a:pt x="1568" y="7488"/>
                    <a:pt x="1777" y="7488"/>
                    <a:pt x="1986" y="7523"/>
                  </a:cubicBezTo>
                  <a:cubicBezTo>
                    <a:pt x="2508" y="7616"/>
                    <a:pt x="3042" y="7663"/>
                    <a:pt x="3564" y="7628"/>
                  </a:cubicBezTo>
                  <a:lnTo>
                    <a:pt x="4273" y="7628"/>
                  </a:lnTo>
                  <a:cubicBezTo>
                    <a:pt x="4667" y="7639"/>
                    <a:pt x="5062" y="7639"/>
                    <a:pt x="5434" y="7663"/>
                  </a:cubicBezTo>
                  <a:cubicBezTo>
                    <a:pt x="6177" y="7686"/>
                    <a:pt x="6931" y="7686"/>
                    <a:pt x="7674" y="7558"/>
                  </a:cubicBezTo>
                  <a:cubicBezTo>
                    <a:pt x="7964" y="7512"/>
                    <a:pt x="8138" y="7372"/>
                    <a:pt x="8208" y="7082"/>
                  </a:cubicBezTo>
                  <a:cubicBezTo>
                    <a:pt x="8220" y="7036"/>
                    <a:pt x="8243" y="6978"/>
                    <a:pt x="8243" y="6931"/>
                  </a:cubicBezTo>
                  <a:cubicBezTo>
                    <a:pt x="8278" y="6583"/>
                    <a:pt x="8313" y="6235"/>
                    <a:pt x="8359" y="5898"/>
                  </a:cubicBezTo>
                  <a:cubicBezTo>
                    <a:pt x="8382" y="5608"/>
                    <a:pt x="8371" y="5341"/>
                    <a:pt x="8324" y="5051"/>
                  </a:cubicBezTo>
                  <a:cubicBezTo>
                    <a:pt x="8278" y="4784"/>
                    <a:pt x="8255" y="4528"/>
                    <a:pt x="8220" y="4261"/>
                  </a:cubicBezTo>
                  <a:cubicBezTo>
                    <a:pt x="8197" y="3890"/>
                    <a:pt x="8185" y="3507"/>
                    <a:pt x="8162" y="3135"/>
                  </a:cubicBezTo>
                  <a:cubicBezTo>
                    <a:pt x="8162" y="2972"/>
                    <a:pt x="8104" y="2822"/>
                    <a:pt x="8069" y="2682"/>
                  </a:cubicBezTo>
                  <a:cubicBezTo>
                    <a:pt x="8022" y="2531"/>
                    <a:pt x="7918" y="2462"/>
                    <a:pt x="7802" y="2404"/>
                  </a:cubicBezTo>
                  <a:cubicBezTo>
                    <a:pt x="7732" y="2380"/>
                    <a:pt x="7639" y="2346"/>
                    <a:pt x="7570" y="2334"/>
                  </a:cubicBezTo>
                  <a:cubicBezTo>
                    <a:pt x="7175" y="2229"/>
                    <a:pt x="6792" y="2218"/>
                    <a:pt x="6385" y="2218"/>
                  </a:cubicBezTo>
                  <a:close/>
                  <a:moveTo>
                    <a:pt x="2868" y="1951"/>
                  </a:moveTo>
                  <a:cubicBezTo>
                    <a:pt x="2868" y="1870"/>
                    <a:pt x="2856" y="1812"/>
                    <a:pt x="2856" y="1765"/>
                  </a:cubicBezTo>
                  <a:cubicBezTo>
                    <a:pt x="2856" y="1603"/>
                    <a:pt x="2856" y="1428"/>
                    <a:pt x="2868" y="1278"/>
                  </a:cubicBezTo>
                  <a:cubicBezTo>
                    <a:pt x="2891" y="1080"/>
                    <a:pt x="2996" y="952"/>
                    <a:pt x="3205" y="929"/>
                  </a:cubicBezTo>
                  <a:cubicBezTo>
                    <a:pt x="3286" y="906"/>
                    <a:pt x="3379" y="883"/>
                    <a:pt x="3483" y="883"/>
                  </a:cubicBezTo>
                  <a:cubicBezTo>
                    <a:pt x="3843" y="883"/>
                    <a:pt x="4191" y="871"/>
                    <a:pt x="4551" y="883"/>
                  </a:cubicBezTo>
                  <a:cubicBezTo>
                    <a:pt x="4830" y="883"/>
                    <a:pt x="5050" y="1011"/>
                    <a:pt x="5108" y="1347"/>
                  </a:cubicBezTo>
                  <a:cubicBezTo>
                    <a:pt x="5132" y="1533"/>
                    <a:pt x="5178" y="1719"/>
                    <a:pt x="5225" y="1928"/>
                  </a:cubicBezTo>
                  <a:cubicBezTo>
                    <a:pt x="5364" y="1939"/>
                    <a:pt x="5480" y="1951"/>
                    <a:pt x="5631" y="1916"/>
                  </a:cubicBezTo>
                  <a:lnTo>
                    <a:pt x="5631" y="1359"/>
                  </a:lnTo>
                  <a:cubicBezTo>
                    <a:pt x="5608" y="1173"/>
                    <a:pt x="5596" y="964"/>
                    <a:pt x="5584" y="778"/>
                  </a:cubicBezTo>
                  <a:cubicBezTo>
                    <a:pt x="5573" y="581"/>
                    <a:pt x="5468" y="465"/>
                    <a:pt x="5283" y="407"/>
                  </a:cubicBezTo>
                  <a:cubicBezTo>
                    <a:pt x="5178" y="372"/>
                    <a:pt x="5074" y="349"/>
                    <a:pt x="4969" y="326"/>
                  </a:cubicBezTo>
                  <a:cubicBezTo>
                    <a:pt x="4365" y="244"/>
                    <a:pt x="3750" y="314"/>
                    <a:pt x="3146" y="407"/>
                  </a:cubicBezTo>
                  <a:cubicBezTo>
                    <a:pt x="2914" y="430"/>
                    <a:pt x="2752" y="593"/>
                    <a:pt x="2647" y="813"/>
                  </a:cubicBezTo>
                  <a:cubicBezTo>
                    <a:pt x="2531" y="1057"/>
                    <a:pt x="2554" y="1312"/>
                    <a:pt x="2520" y="1579"/>
                  </a:cubicBezTo>
                  <a:cubicBezTo>
                    <a:pt x="2508" y="1684"/>
                    <a:pt x="2508" y="1777"/>
                    <a:pt x="2508" y="1881"/>
                  </a:cubicBezTo>
                  <a:cubicBezTo>
                    <a:pt x="2508" y="1893"/>
                    <a:pt x="2520" y="1916"/>
                    <a:pt x="2531" y="1951"/>
                  </a:cubicBezTo>
                  <a:close/>
                  <a:moveTo>
                    <a:pt x="3135" y="1939"/>
                  </a:moveTo>
                  <a:cubicBezTo>
                    <a:pt x="3193" y="1951"/>
                    <a:pt x="3216" y="1974"/>
                    <a:pt x="3251" y="1974"/>
                  </a:cubicBezTo>
                  <a:lnTo>
                    <a:pt x="4795" y="1974"/>
                  </a:lnTo>
                  <a:cubicBezTo>
                    <a:pt x="4830" y="1974"/>
                    <a:pt x="4876" y="1939"/>
                    <a:pt x="4911" y="1928"/>
                  </a:cubicBezTo>
                  <a:cubicBezTo>
                    <a:pt x="4876" y="1719"/>
                    <a:pt x="4841" y="1533"/>
                    <a:pt x="4795" y="1347"/>
                  </a:cubicBezTo>
                  <a:cubicBezTo>
                    <a:pt x="4783" y="1243"/>
                    <a:pt x="4714" y="1185"/>
                    <a:pt x="4609" y="1173"/>
                  </a:cubicBezTo>
                  <a:cubicBezTo>
                    <a:pt x="4528" y="1161"/>
                    <a:pt x="4447" y="1161"/>
                    <a:pt x="4365" y="1161"/>
                  </a:cubicBezTo>
                  <a:lnTo>
                    <a:pt x="3541" y="1161"/>
                  </a:lnTo>
                  <a:cubicBezTo>
                    <a:pt x="3460" y="1161"/>
                    <a:pt x="3390" y="1161"/>
                    <a:pt x="3321" y="1173"/>
                  </a:cubicBezTo>
                  <a:cubicBezTo>
                    <a:pt x="3170" y="1185"/>
                    <a:pt x="3112" y="1243"/>
                    <a:pt x="3100" y="1394"/>
                  </a:cubicBezTo>
                  <a:cubicBezTo>
                    <a:pt x="3135" y="1568"/>
                    <a:pt x="3135" y="1742"/>
                    <a:pt x="3135" y="1939"/>
                  </a:cubicBezTo>
                  <a:close/>
                  <a:moveTo>
                    <a:pt x="7105" y="8022"/>
                  </a:moveTo>
                  <a:cubicBezTo>
                    <a:pt x="6711" y="7976"/>
                    <a:pt x="6293" y="7976"/>
                    <a:pt x="6107" y="8046"/>
                  </a:cubicBezTo>
                  <a:cubicBezTo>
                    <a:pt x="6107" y="8139"/>
                    <a:pt x="6165" y="8185"/>
                    <a:pt x="6235" y="8185"/>
                  </a:cubicBezTo>
                  <a:lnTo>
                    <a:pt x="7036" y="8185"/>
                  </a:lnTo>
                  <a:cubicBezTo>
                    <a:pt x="7105" y="8162"/>
                    <a:pt x="7117" y="8104"/>
                    <a:pt x="7105" y="8022"/>
                  </a:cubicBezTo>
                  <a:close/>
                  <a:moveTo>
                    <a:pt x="2821" y="8022"/>
                  </a:moveTo>
                  <a:cubicBezTo>
                    <a:pt x="2810" y="7964"/>
                    <a:pt x="2763" y="7964"/>
                    <a:pt x="2740" y="7953"/>
                  </a:cubicBezTo>
                  <a:cubicBezTo>
                    <a:pt x="2496" y="7918"/>
                    <a:pt x="2229" y="7895"/>
                    <a:pt x="1986" y="7860"/>
                  </a:cubicBezTo>
                  <a:cubicBezTo>
                    <a:pt x="1939" y="7860"/>
                    <a:pt x="1881" y="7848"/>
                    <a:pt x="1835" y="7860"/>
                  </a:cubicBezTo>
                  <a:cubicBezTo>
                    <a:pt x="1811" y="7860"/>
                    <a:pt x="1777" y="7895"/>
                    <a:pt x="1777" y="7918"/>
                  </a:cubicBezTo>
                  <a:cubicBezTo>
                    <a:pt x="1777" y="7953"/>
                    <a:pt x="1800" y="7988"/>
                    <a:pt x="1811" y="7988"/>
                  </a:cubicBezTo>
                  <a:cubicBezTo>
                    <a:pt x="1869" y="8022"/>
                    <a:pt x="1939" y="8046"/>
                    <a:pt x="2009" y="8046"/>
                  </a:cubicBezTo>
                  <a:lnTo>
                    <a:pt x="2763" y="8046"/>
                  </a:ln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26"/>
            <p:cNvSpPr/>
            <p:nvPr/>
          </p:nvSpPr>
          <p:spPr>
            <a:xfrm>
              <a:off x="918700" y="3216650"/>
              <a:ext cx="82450" cy="81275"/>
            </a:xfrm>
            <a:custGeom>
              <a:avLst/>
              <a:gdLst/>
              <a:ahLst/>
              <a:cxnLst/>
              <a:rect l="l" t="t" r="r" b="b"/>
              <a:pathLst>
                <a:path w="3298" h="3251" extrusionOk="0">
                  <a:moveTo>
                    <a:pt x="2485" y="2148"/>
                  </a:moveTo>
                  <a:cubicBezTo>
                    <a:pt x="2473" y="2241"/>
                    <a:pt x="2473" y="2322"/>
                    <a:pt x="2473" y="2392"/>
                  </a:cubicBezTo>
                  <a:lnTo>
                    <a:pt x="2473" y="2972"/>
                  </a:lnTo>
                  <a:cubicBezTo>
                    <a:pt x="2473" y="3146"/>
                    <a:pt x="2392" y="3228"/>
                    <a:pt x="2241" y="3239"/>
                  </a:cubicBezTo>
                  <a:cubicBezTo>
                    <a:pt x="1974" y="3251"/>
                    <a:pt x="1719" y="3251"/>
                    <a:pt x="1452" y="3181"/>
                  </a:cubicBezTo>
                  <a:cubicBezTo>
                    <a:pt x="1289" y="3135"/>
                    <a:pt x="1208" y="3054"/>
                    <a:pt x="1196" y="2891"/>
                  </a:cubicBezTo>
                  <a:cubicBezTo>
                    <a:pt x="1196" y="2729"/>
                    <a:pt x="1150" y="2589"/>
                    <a:pt x="1069" y="2450"/>
                  </a:cubicBezTo>
                  <a:cubicBezTo>
                    <a:pt x="1057" y="2427"/>
                    <a:pt x="1046" y="2392"/>
                    <a:pt x="1011" y="2345"/>
                  </a:cubicBezTo>
                  <a:lnTo>
                    <a:pt x="662" y="2345"/>
                  </a:lnTo>
                  <a:lnTo>
                    <a:pt x="453" y="2345"/>
                  </a:lnTo>
                  <a:cubicBezTo>
                    <a:pt x="221" y="2322"/>
                    <a:pt x="117" y="2253"/>
                    <a:pt x="70" y="2020"/>
                  </a:cubicBezTo>
                  <a:cubicBezTo>
                    <a:pt x="47" y="1800"/>
                    <a:pt x="24" y="1602"/>
                    <a:pt x="12" y="1382"/>
                  </a:cubicBezTo>
                  <a:cubicBezTo>
                    <a:pt x="1" y="1173"/>
                    <a:pt x="59" y="1138"/>
                    <a:pt x="279" y="1138"/>
                  </a:cubicBezTo>
                  <a:lnTo>
                    <a:pt x="976" y="1138"/>
                  </a:lnTo>
                  <a:cubicBezTo>
                    <a:pt x="987" y="1080"/>
                    <a:pt x="999" y="999"/>
                    <a:pt x="999" y="929"/>
                  </a:cubicBezTo>
                  <a:lnTo>
                    <a:pt x="999" y="291"/>
                  </a:lnTo>
                  <a:cubicBezTo>
                    <a:pt x="999" y="93"/>
                    <a:pt x="1046" y="35"/>
                    <a:pt x="1243" y="12"/>
                  </a:cubicBezTo>
                  <a:cubicBezTo>
                    <a:pt x="1440" y="0"/>
                    <a:pt x="1638" y="12"/>
                    <a:pt x="1823" y="12"/>
                  </a:cubicBezTo>
                  <a:cubicBezTo>
                    <a:pt x="2021" y="12"/>
                    <a:pt x="2148" y="105"/>
                    <a:pt x="2195" y="279"/>
                  </a:cubicBezTo>
                  <a:cubicBezTo>
                    <a:pt x="2253" y="465"/>
                    <a:pt x="2288" y="650"/>
                    <a:pt x="2334" y="848"/>
                  </a:cubicBezTo>
                  <a:cubicBezTo>
                    <a:pt x="2346" y="906"/>
                    <a:pt x="2369" y="964"/>
                    <a:pt x="2369" y="1022"/>
                  </a:cubicBezTo>
                  <a:cubicBezTo>
                    <a:pt x="2520" y="1057"/>
                    <a:pt x="2682" y="1034"/>
                    <a:pt x="2833" y="1045"/>
                  </a:cubicBezTo>
                  <a:cubicBezTo>
                    <a:pt x="2915" y="1057"/>
                    <a:pt x="3019" y="1080"/>
                    <a:pt x="3089" y="1103"/>
                  </a:cubicBezTo>
                  <a:cubicBezTo>
                    <a:pt x="3216" y="1161"/>
                    <a:pt x="3298" y="1277"/>
                    <a:pt x="3298" y="1428"/>
                  </a:cubicBezTo>
                  <a:lnTo>
                    <a:pt x="3298" y="1974"/>
                  </a:lnTo>
                  <a:cubicBezTo>
                    <a:pt x="3298" y="2148"/>
                    <a:pt x="3240" y="2195"/>
                    <a:pt x="3077" y="2206"/>
                  </a:cubicBezTo>
                  <a:cubicBezTo>
                    <a:pt x="2961" y="2206"/>
                    <a:pt x="2833" y="2195"/>
                    <a:pt x="2717" y="2195"/>
                  </a:cubicBezTo>
                  <a:cubicBezTo>
                    <a:pt x="2624" y="2160"/>
                    <a:pt x="2566" y="2160"/>
                    <a:pt x="2485" y="2148"/>
                  </a:cubicBezTo>
                  <a:close/>
                  <a:moveTo>
                    <a:pt x="1173" y="2055"/>
                  </a:moveTo>
                  <a:cubicBezTo>
                    <a:pt x="1324" y="2334"/>
                    <a:pt x="1405" y="2612"/>
                    <a:pt x="1463" y="2903"/>
                  </a:cubicBezTo>
                  <a:cubicBezTo>
                    <a:pt x="1696" y="3007"/>
                    <a:pt x="1928" y="3019"/>
                    <a:pt x="2160" y="2972"/>
                  </a:cubicBezTo>
                  <a:cubicBezTo>
                    <a:pt x="2218" y="2868"/>
                    <a:pt x="2195" y="2775"/>
                    <a:pt x="2206" y="2670"/>
                  </a:cubicBezTo>
                  <a:lnTo>
                    <a:pt x="2206" y="2032"/>
                  </a:lnTo>
                  <a:cubicBezTo>
                    <a:pt x="2206" y="1916"/>
                    <a:pt x="2276" y="1858"/>
                    <a:pt x="2381" y="1869"/>
                  </a:cubicBezTo>
                  <a:cubicBezTo>
                    <a:pt x="2543" y="1881"/>
                    <a:pt x="2682" y="1916"/>
                    <a:pt x="2833" y="1927"/>
                  </a:cubicBezTo>
                  <a:cubicBezTo>
                    <a:pt x="2891" y="1927"/>
                    <a:pt x="2949" y="1916"/>
                    <a:pt x="3019" y="1904"/>
                  </a:cubicBezTo>
                  <a:lnTo>
                    <a:pt x="3019" y="1521"/>
                  </a:lnTo>
                  <a:cubicBezTo>
                    <a:pt x="3019" y="1347"/>
                    <a:pt x="2973" y="1301"/>
                    <a:pt x="2799" y="1289"/>
                  </a:cubicBezTo>
                  <a:lnTo>
                    <a:pt x="2311" y="1289"/>
                  </a:lnTo>
                  <a:cubicBezTo>
                    <a:pt x="2160" y="1289"/>
                    <a:pt x="2102" y="1231"/>
                    <a:pt x="2079" y="1092"/>
                  </a:cubicBezTo>
                  <a:cubicBezTo>
                    <a:pt x="2067" y="1034"/>
                    <a:pt x="2067" y="976"/>
                    <a:pt x="2067" y="894"/>
                  </a:cubicBezTo>
                  <a:cubicBezTo>
                    <a:pt x="2021" y="720"/>
                    <a:pt x="1986" y="569"/>
                    <a:pt x="1951" y="395"/>
                  </a:cubicBezTo>
                  <a:cubicBezTo>
                    <a:pt x="1928" y="337"/>
                    <a:pt x="1870" y="279"/>
                    <a:pt x="1835" y="256"/>
                  </a:cubicBezTo>
                  <a:cubicBezTo>
                    <a:pt x="1626" y="233"/>
                    <a:pt x="1417" y="198"/>
                    <a:pt x="1220" y="291"/>
                  </a:cubicBezTo>
                  <a:lnTo>
                    <a:pt x="1220" y="604"/>
                  </a:lnTo>
                  <a:lnTo>
                    <a:pt x="1220" y="1103"/>
                  </a:lnTo>
                  <a:cubicBezTo>
                    <a:pt x="1220" y="1219"/>
                    <a:pt x="1208" y="1324"/>
                    <a:pt x="1115" y="1405"/>
                  </a:cubicBezTo>
                  <a:cubicBezTo>
                    <a:pt x="848" y="1359"/>
                    <a:pt x="570" y="1359"/>
                    <a:pt x="291" y="1417"/>
                  </a:cubicBezTo>
                  <a:cubicBezTo>
                    <a:pt x="279" y="1649"/>
                    <a:pt x="279" y="1858"/>
                    <a:pt x="384" y="2055"/>
                  </a:cubicBezTo>
                  <a:cubicBezTo>
                    <a:pt x="628" y="2125"/>
                    <a:pt x="883" y="2078"/>
                    <a:pt x="1173" y="2055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95" name="Google Shape;1495;p26"/>
          <p:cNvGrpSpPr/>
          <p:nvPr/>
        </p:nvGrpSpPr>
        <p:grpSpPr>
          <a:xfrm rot="9086648" flipH="1">
            <a:off x="2361570" y="-673704"/>
            <a:ext cx="351283" cy="1120755"/>
            <a:chOff x="616875" y="3027700"/>
            <a:chExt cx="97525" cy="311150"/>
          </a:xfrm>
        </p:grpSpPr>
        <p:sp>
          <p:nvSpPr>
            <p:cNvPr id="1496" name="Google Shape;1496;p26"/>
            <p:cNvSpPr/>
            <p:nvPr/>
          </p:nvSpPr>
          <p:spPr>
            <a:xfrm>
              <a:off x="616875" y="3027700"/>
              <a:ext cx="97525" cy="311150"/>
            </a:xfrm>
            <a:custGeom>
              <a:avLst/>
              <a:gdLst/>
              <a:ahLst/>
              <a:cxnLst/>
              <a:rect l="l" t="t" r="r" b="b"/>
              <a:pathLst>
                <a:path w="3901" h="12446" extrusionOk="0">
                  <a:moveTo>
                    <a:pt x="12" y="8116"/>
                  </a:moveTo>
                  <a:lnTo>
                    <a:pt x="12" y="5109"/>
                  </a:lnTo>
                  <a:cubicBezTo>
                    <a:pt x="12" y="4946"/>
                    <a:pt x="12" y="4784"/>
                    <a:pt x="93" y="4633"/>
                  </a:cubicBezTo>
                  <a:cubicBezTo>
                    <a:pt x="116" y="4552"/>
                    <a:pt x="116" y="4436"/>
                    <a:pt x="116" y="4354"/>
                  </a:cubicBezTo>
                  <a:lnTo>
                    <a:pt x="116" y="3936"/>
                  </a:lnTo>
                  <a:cubicBezTo>
                    <a:pt x="116" y="3832"/>
                    <a:pt x="151" y="3739"/>
                    <a:pt x="221" y="3681"/>
                  </a:cubicBezTo>
                  <a:cubicBezTo>
                    <a:pt x="325" y="3600"/>
                    <a:pt x="360" y="3484"/>
                    <a:pt x="406" y="3367"/>
                  </a:cubicBezTo>
                  <a:cubicBezTo>
                    <a:pt x="476" y="3193"/>
                    <a:pt x="557" y="3031"/>
                    <a:pt x="639" y="2857"/>
                  </a:cubicBezTo>
                  <a:cubicBezTo>
                    <a:pt x="731" y="2671"/>
                    <a:pt x="824" y="2485"/>
                    <a:pt x="801" y="2265"/>
                  </a:cubicBezTo>
                  <a:cubicBezTo>
                    <a:pt x="801" y="2230"/>
                    <a:pt x="801" y="2218"/>
                    <a:pt x="813" y="2195"/>
                  </a:cubicBezTo>
                  <a:cubicBezTo>
                    <a:pt x="940" y="1905"/>
                    <a:pt x="894" y="1591"/>
                    <a:pt x="894" y="1289"/>
                  </a:cubicBezTo>
                  <a:cubicBezTo>
                    <a:pt x="894" y="1150"/>
                    <a:pt x="917" y="1011"/>
                    <a:pt x="894" y="871"/>
                  </a:cubicBezTo>
                  <a:cubicBezTo>
                    <a:pt x="871" y="663"/>
                    <a:pt x="952" y="512"/>
                    <a:pt x="1010" y="337"/>
                  </a:cubicBezTo>
                  <a:cubicBezTo>
                    <a:pt x="1091" y="117"/>
                    <a:pt x="1300" y="47"/>
                    <a:pt x="1521" y="12"/>
                  </a:cubicBezTo>
                  <a:cubicBezTo>
                    <a:pt x="1625" y="1"/>
                    <a:pt x="1730" y="12"/>
                    <a:pt x="1846" y="12"/>
                  </a:cubicBezTo>
                  <a:cubicBezTo>
                    <a:pt x="1962" y="12"/>
                    <a:pt x="2055" y="70"/>
                    <a:pt x="2090" y="175"/>
                  </a:cubicBezTo>
                  <a:cubicBezTo>
                    <a:pt x="2171" y="419"/>
                    <a:pt x="2287" y="663"/>
                    <a:pt x="2275" y="941"/>
                  </a:cubicBezTo>
                  <a:cubicBezTo>
                    <a:pt x="2252" y="1266"/>
                    <a:pt x="2368" y="1556"/>
                    <a:pt x="2426" y="1870"/>
                  </a:cubicBezTo>
                  <a:cubicBezTo>
                    <a:pt x="2438" y="1940"/>
                    <a:pt x="2461" y="2032"/>
                    <a:pt x="2484" y="2102"/>
                  </a:cubicBezTo>
                  <a:cubicBezTo>
                    <a:pt x="2519" y="2369"/>
                    <a:pt x="2659" y="2555"/>
                    <a:pt x="2868" y="2683"/>
                  </a:cubicBezTo>
                  <a:cubicBezTo>
                    <a:pt x="2891" y="2683"/>
                    <a:pt x="2891" y="2694"/>
                    <a:pt x="2902" y="2694"/>
                  </a:cubicBezTo>
                  <a:cubicBezTo>
                    <a:pt x="3297" y="2845"/>
                    <a:pt x="3494" y="3158"/>
                    <a:pt x="3587" y="3553"/>
                  </a:cubicBezTo>
                  <a:cubicBezTo>
                    <a:pt x="3634" y="3774"/>
                    <a:pt x="3761" y="3960"/>
                    <a:pt x="3715" y="4192"/>
                  </a:cubicBezTo>
                  <a:cubicBezTo>
                    <a:pt x="3866" y="4586"/>
                    <a:pt x="3808" y="5004"/>
                    <a:pt x="3808" y="5399"/>
                  </a:cubicBezTo>
                  <a:cubicBezTo>
                    <a:pt x="3808" y="5736"/>
                    <a:pt x="3831" y="6061"/>
                    <a:pt x="3878" y="6397"/>
                  </a:cubicBezTo>
                  <a:cubicBezTo>
                    <a:pt x="3889" y="6560"/>
                    <a:pt x="3901" y="6723"/>
                    <a:pt x="3901" y="6897"/>
                  </a:cubicBezTo>
                  <a:lnTo>
                    <a:pt x="3901" y="10147"/>
                  </a:lnTo>
                  <a:cubicBezTo>
                    <a:pt x="3901" y="10345"/>
                    <a:pt x="3878" y="10530"/>
                    <a:pt x="3785" y="10728"/>
                  </a:cubicBezTo>
                  <a:cubicBezTo>
                    <a:pt x="3715" y="10902"/>
                    <a:pt x="3657" y="11076"/>
                    <a:pt x="3622" y="11262"/>
                  </a:cubicBezTo>
                  <a:cubicBezTo>
                    <a:pt x="3599" y="11436"/>
                    <a:pt x="3506" y="11575"/>
                    <a:pt x="3448" y="11738"/>
                  </a:cubicBezTo>
                  <a:cubicBezTo>
                    <a:pt x="3344" y="12016"/>
                    <a:pt x="3135" y="12144"/>
                    <a:pt x="2868" y="12248"/>
                  </a:cubicBezTo>
                  <a:cubicBezTo>
                    <a:pt x="2810" y="12272"/>
                    <a:pt x="2740" y="12307"/>
                    <a:pt x="2670" y="12307"/>
                  </a:cubicBezTo>
                  <a:cubicBezTo>
                    <a:pt x="2345" y="12318"/>
                    <a:pt x="2055" y="12446"/>
                    <a:pt x="1741" y="12446"/>
                  </a:cubicBezTo>
                  <a:lnTo>
                    <a:pt x="894" y="12446"/>
                  </a:lnTo>
                  <a:cubicBezTo>
                    <a:pt x="662" y="12446"/>
                    <a:pt x="348" y="12248"/>
                    <a:pt x="255" y="12040"/>
                  </a:cubicBezTo>
                  <a:cubicBezTo>
                    <a:pt x="105" y="11714"/>
                    <a:pt x="0" y="11366"/>
                    <a:pt x="12" y="10971"/>
                  </a:cubicBezTo>
                  <a:cubicBezTo>
                    <a:pt x="35" y="10008"/>
                    <a:pt x="12" y="9068"/>
                    <a:pt x="12" y="8116"/>
                  </a:cubicBezTo>
                  <a:close/>
                  <a:moveTo>
                    <a:pt x="2008" y="1754"/>
                  </a:moveTo>
                  <a:lnTo>
                    <a:pt x="1382" y="1754"/>
                  </a:lnTo>
                  <a:cubicBezTo>
                    <a:pt x="1265" y="1754"/>
                    <a:pt x="1207" y="1812"/>
                    <a:pt x="1196" y="1928"/>
                  </a:cubicBezTo>
                  <a:cubicBezTo>
                    <a:pt x="1173" y="2079"/>
                    <a:pt x="1196" y="2207"/>
                    <a:pt x="1173" y="2346"/>
                  </a:cubicBezTo>
                  <a:cubicBezTo>
                    <a:pt x="1173" y="2427"/>
                    <a:pt x="1161" y="2520"/>
                    <a:pt x="1115" y="2578"/>
                  </a:cubicBezTo>
                  <a:cubicBezTo>
                    <a:pt x="917" y="2845"/>
                    <a:pt x="801" y="3147"/>
                    <a:pt x="627" y="3426"/>
                  </a:cubicBezTo>
                  <a:cubicBezTo>
                    <a:pt x="476" y="3681"/>
                    <a:pt x="395" y="3971"/>
                    <a:pt x="418" y="4296"/>
                  </a:cubicBezTo>
                  <a:cubicBezTo>
                    <a:pt x="441" y="4436"/>
                    <a:pt x="441" y="4598"/>
                    <a:pt x="395" y="4749"/>
                  </a:cubicBezTo>
                  <a:cubicBezTo>
                    <a:pt x="348" y="4888"/>
                    <a:pt x="337" y="5039"/>
                    <a:pt x="337" y="5190"/>
                  </a:cubicBezTo>
                  <a:lnTo>
                    <a:pt x="337" y="11053"/>
                  </a:lnTo>
                  <a:cubicBezTo>
                    <a:pt x="337" y="11343"/>
                    <a:pt x="418" y="11610"/>
                    <a:pt x="534" y="11854"/>
                  </a:cubicBezTo>
                  <a:cubicBezTo>
                    <a:pt x="615" y="12005"/>
                    <a:pt x="743" y="12132"/>
                    <a:pt x="940" y="12132"/>
                  </a:cubicBezTo>
                  <a:cubicBezTo>
                    <a:pt x="1451" y="12156"/>
                    <a:pt x="1962" y="12086"/>
                    <a:pt x="2473" y="12028"/>
                  </a:cubicBezTo>
                  <a:cubicBezTo>
                    <a:pt x="2577" y="12016"/>
                    <a:pt x="2693" y="11970"/>
                    <a:pt x="2798" y="11912"/>
                  </a:cubicBezTo>
                  <a:cubicBezTo>
                    <a:pt x="2902" y="11854"/>
                    <a:pt x="3018" y="11773"/>
                    <a:pt x="3088" y="11680"/>
                  </a:cubicBezTo>
                  <a:cubicBezTo>
                    <a:pt x="3239" y="11482"/>
                    <a:pt x="3320" y="11227"/>
                    <a:pt x="3390" y="10983"/>
                  </a:cubicBezTo>
                  <a:cubicBezTo>
                    <a:pt x="3425" y="10867"/>
                    <a:pt x="3448" y="10751"/>
                    <a:pt x="3494" y="10646"/>
                  </a:cubicBezTo>
                  <a:cubicBezTo>
                    <a:pt x="3564" y="10495"/>
                    <a:pt x="3587" y="10321"/>
                    <a:pt x="3587" y="10147"/>
                  </a:cubicBezTo>
                  <a:lnTo>
                    <a:pt x="3587" y="6862"/>
                  </a:lnTo>
                  <a:cubicBezTo>
                    <a:pt x="3587" y="6734"/>
                    <a:pt x="3587" y="6606"/>
                    <a:pt x="3564" y="6490"/>
                  </a:cubicBezTo>
                  <a:cubicBezTo>
                    <a:pt x="3483" y="6061"/>
                    <a:pt x="3506" y="5631"/>
                    <a:pt x="3494" y="5190"/>
                  </a:cubicBezTo>
                  <a:cubicBezTo>
                    <a:pt x="3494" y="4946"/>
                    <a:pt x="3529" y="4703"/>
                    <a:pt x="3425" y="4470"/>
                  </a:cubicBezTo>
                  <a:cubicBezTo>
                    <a:pt x="3413" y="4424"/>
                    <a:pt x="3413" y="4354"/>
                    <a:pt x="3413" y="4296"/>
                  </a:cubicBezTo>
                  <a:cubicBezTo>
                    <a:pt x="3413" y="4134"/>
                    <a:pt x="3390" y="4006"/>
                    <a:pt x="3320" y="3855"/>
                  </a:cubicBezTo>
                  <a:cubicBezTo>
                    <a:pt x="3262" y="3762"/>
                    <a:pt x="3239" y="3646"/>
                    <a:pt x="3204" y="3530"/>
                  </a:cubicBezTo>
                  <a:cubicBezTo>
                    <a:pt x="3158" y="3333"/>
                    <a:pt x="3053" y="3217"/>
                    <a:pt x="2902" y="3124"/>
                  </a:cubicBezTo>
                  <a:cubicBezTo>
                    <a:pt x="2786" y="3042"/>
                    <a:pt x="2659" y="2973"/>
                    <a:pt x="2554" y="2903"/>
                  </a:cubicBezTo>
                  <a:cubicBezTo>
                    <a:pt x="2392" y="2799"/>
                    <a:pt x="2264" y="2683"/>
                    <a:pt x="2217" y="2485"/>
                  </a:cubicBezTo>
                  <a:cubicBezTo>
                    <a:pt x="2183" y="2230"/>
                    <a:pt x="2078" y="1986"/>
                    <a:pt x="2008" y="1754"/>
                  </a:cubicBezTo>
                  <a:close/>
                  <a:moveTo>
                    <a:pt x="1950" y="1464"/>
                  </a:moveTo>
                  <a:lnTo>
                    <a:pt x="1950" y="1011"/>
                  </a:lnTo>
                  <a:cubicBezTo>
                    <a:pt x="1950" y="895"/>
                    <a:pt x="1927" y="779"/>
                    <a:pt x="1916" y="663"/>
                  </a:cubicBezTo>
                  <a:cubicBezTo>
                    <a:pt x="1892" y="535"/>
                    <a:pt x="1800" y="454"/>
                    <a:pt x="1672" y="396"/>
                  </a:cubicBezTo>
                  <a:cubicBezTo>
                    <a:pt x="1521" y="337"/>
                    <a:pt x="1324" y="419"/>
                    <a:pt x="1312" y="570"/>
                  </a:cubicBezTo>
                  <a:cubicBezTo>
                    <a:pt x="1289" y="860"/>
                    <a:pt x="1265" y="1150"/>
                    <a:pt x="1324" y="1440"/>
                  </a:cubicBezTo>
                  <a:cubicBezTo>
                    <a:pt x="1521" y="1498"/>
                    <a:pt x="1718" y="1475"/>
                    <a:pt x="1950" y="1464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26"/>
            <p:cNvSpPr/>
            <p:nvPr/>
          </p:nvSpPr>
          <p:spPr>
            <a:xfrm>
              <a:off x="641250" y="3121750"/>
              <a:ext cx="49075" cy="179100"/>
            </a:xfrm>
            <a:custGeom>
              <a:avLst/>
              <a:gdLst/>
              <a:ahLst/>
              <a:cxnLst/>
              <a:rect l="l" t="t" r="r" b="b"/>
              <a:pathLst>
                <a:path w="1963" h="7164" extrusionOk="0">
                  <a:moveTo>
                    <a:pt x="1939" y="3378"/>
                  </a:moveTo>
                  <a:cubicBezTo>
                    <a:pt x="1939" y="4238"/>
                    <a:pt x="1927" y="5073"/>
                    <a:pt x="1939" y="5932"/>
                  </a:cubicBezTo>
                  <a:cubicBezTo>
                    <a:pt x="1939" y="6188"/>
                    <a:pt x="1846" y="6408"/>
                    <a:pt x="1800" y="6641"/>
                  </a:cubicBezTo>
                  <a:cubicBezTo>
                    <a:pt x="1788" y="6722"/>
                    <a:pt x="1672" y="6803"/>
                    <a:pt x="1591" y="6861"/>
                  </a:cubicBezTo>
                  <a:cubicBezTo>
                    <a:pt x="1475" y="6942"/>
                    <a:pt x="1335" y="7001"/>
                    <a:pt x="1208" y="7093"/>
                  </a:cubicBezTo>
                  <a:cubicBezTo>
                    <a:pt x="1115" y="7151"/>
                    <a:pt x="1022" y="7163"/>
                    <a:pt x="941" y="7117"/>
                  </a:cubicBezTo>
                  <a:cubicBezTo>
                    <a:pt x="778" y="7047"/>
                    <a:pt x="627" y="6989"/>
                    <a:pt x="476" y="6884"/>
                  </a:cubicBezTo>
                  <a:cubicBezTo>
                    <a:pt x="337" y="6780"/>
                    <a:pt x="186" y="6675"/>
                    <a:pt x="221" y="6466"/>
                  </a:cubicBezTo>
                  <a:cubicBezTo>
                    <a:pt x="82" y="6188"/>
                    <a:pt x="128" y="5898"/>
                    <a:pt x="116" y="5607"/>
                  </a:cubicBezTo>
                  <a:cubicBezTo>
                    <a:pt x="116" y="5480"/>
                    <a:pt x="116" y="5364"/>
                    <a:pt x="58" y="5236"/>
                  </a:cubicBezTo>
                  <a:cubicBezTo>
                    <a:pt x="23" y="5143"/>
                    <a:pt x="12" y="5062"/>
                    <a:pt x="12" y="4957"/>
                  </a:cubicBezTo>
                  <a:lnTo>
                    <a:pt x="12" y="2728"/>
                  </a:lnTo>
                  <a:cubicBezTo>
                    <a:pt x="12" y="2670"/>
                    <a:pt x="0" y="2589"/>
                    <a:pt x="23" y="2554"/>
                  </a:cubicBezTo>
                  <a:cubicBezTo>
                    <a:pt x="151" y="2276"/>
                    <a:pt x="116" y="1985"/>
                    <a:pt x="116" y="1695"/>
                  </a:cubicBezTo>
                  <a:lnTo>
                    <a:pt x="116" y="1451"/>
                  </a:lnTo>
                  <a:cubicBezTo>
                    <a:pt x="82" y="1068"/>
                    <a:pt x="209" y="720"/>
                    <a:pt x="314" y="360"/>
                  </a:cubicBezTo>
                  <a:cubicBezTo>
                    <a:pt x="383" y="139"/>
                    <a:pt x="581" y="12"/>
                    <a:pt x="813" y="0"/>
                  </a:cubicBezTo>
                  <a:lnTo>
                    <a:pt x="1161" y="0"/>
                  </a:lnTo>
                  <a:cubicBezTo>
                    <a:pt x="1521" y="0"/>
                    <a:pt x="1742" y="209"/>
                    <a:pt x="1916" y="476"/>
                  </a:cubicBezTo>
                  <a:cubicBezTo>
                    <a:pt x="1962" y="546"/>
                    <a:pt x="1962" y="674"/>
                    <a:pt x="1962" y="778"/>
                  </a:cubicBezTo>
                  <a:cubicBezTo>
                    <a:pt x="1962" y="1660"/>
                    <a:pt x="1962" y="2519"/>
                    <a:pt x="1939" y="3378"/>
                  </a:cubicBezTo>
                  <a:cubicBezTo>
                    <a:pt x="1962" y="3378"/>
                    <a:pt x="1962" y="3378"/>
                    <a:pt x="1939" y="3378"/>
                  </a:cubicBezTo>
                  <a:close/>
                  <a:moveTo>
                    <a:pt x="1567" y="6617"/>
                  </a:moveTo>
                  <a:cubicBezTo>
                    <a:pt x="1614" y="6223"/>
                    <a:pt x="1672" y="5840"/>
                    <a:pt x="1672" y="5468"/>
                  </a:cubicBezTo>
                  <a:cubicBezTo>
                    <a:pt x="1672" y="3971"/>
                    <a:pt x="1649" y="2461"/>
                    <a:pt x="1649" y="964"/>
                  </a:cubicBezTo>
                  <a:cubicBezTo>
                    <a:pt x="1649" y="906"/>
                    <a:pt x="1672" y="848"/>
                    <a:pt x="1649" y="790"/>
                  </a:cubicBezTo>
                  <a:cubicBezTo>
                    <a:pt x="1637" y="720"/>
                    <a:pt x="1626" y="615"/>
                    <a:pt x="1567" y="581"/>
                  </a:cubicBezTo>
                  <a:cubicBezTo>
                    <a:pt x="1417" y="430"/>
                    <a:pt x="1277" y="302"/>
                    <a:pt x="1033" y="302"/>
                  </a:cubicBezTo>
                  <a:cubicBezTo>
                    <a:pt x="801" y="314"/>
                    <a:pt x="650" y="383"/>
                    <a:pt x="581" y="604"/>
                  </a:cubicBezTo>
                  <a:cubicBezTo>
                    <a:pt x="511" y="836"/>
                    <a:pt x="430" y="1068"/>
                    <a:pt x="418" y="1300"/>
                  </a:cubicBezTo>
                  <a:lnTo>
                    <a:pt x="418" y="1823"/>
                  </a:lnTo>
                  <a:cubicBezTo>
                    <a:pt x="418" y="2090"/>
                    <a:pt x="453" y="2357"/>
                    <a:pt x="337" y="2612"/>
                  </a:cubicBezTo>
                  <a:cubicBezTo>
                    <a:pt x="302" y="2670"/>
                    <a:pt x="314" y="2740"/>
                    <a:pt x="314" y="2810"/>
                  </a:cubicBezTo>
                  <a:lnTo>
                    <a:pt x="314" y="4830"/>
                  </a:lnTo>
                  <a:cubicBezTo>
                    <a:pt x="314" y="4911"/>
                    <a:pt x="302" y="5004"/>
                    <a:pt x="349" y="5073"/>
                  </a:cubicBezTo>
                  <a:cubicBezTo>
                    <a:pt x="430" y="5248"/>
                    <a:pt x="418" y="5433"/>
                    <a:pt x="418" y="5631"/>
                  </a:cubicBezTo>
                  <a:cubicBezTo>
                    <a:pt x="418" y="5747"/>
                    <a:pt x="407" y="5863"/>
                    <a:pt x="418" y="5979"/>
                  </a:cubicBezTo>
                  <a:cubicBezTo>
                    <a:pt x="453" y="6153"/>
                    <a:pt x="476" y="6327"/>
                    <a:pt x="546" y="6466"/>
                  </a:cubicBezTo>
                  <a:cubicBezTo>
                    <a:pt x="604" y="6594"/>
                    <a:pt x="720" y="6699"/>
                    <a:pt x="871" y="6722"/>
                  </a:cubicBezTo>
                  <a:cubicBezTo>
                    <a:pt x="1010" y="6757"/>
                    <a:pt x="1161" y="6826"/>
                    <a:pt x="1300" y="6710"/>
                  </a:cubicBezTo>
                  <a:cubicBezTo>
                    <a:pt x="1347" y="6675"/>
                    <a:pt x="1440" y="6652"/>
                    <a:pt x="1567" y="6617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26"/>
            <p:cNvSpPr/>
            <p:nvPr/>
          </p:nvSpPr>
          <p:spPr>
            <a:xfrm>
              <a:off x="657775" y="3180375"/>
              <a:ext cx="18900" cy="38050"/>
            </a:xfrm>
            <a:custGeom>
              <a:avLst/>
              <a:gdLst/>
              <a:ahLst/>
              <a:cxnLst/>
              <a:rect l="l" t="t" r="r" b="b"/>
              <a:pathLst>
                <a:path w="756" h="1522" extrusionOk="0">
                  <a:moveTo>
                    <a:pt x="431" y="360"/>
                  </a:moveTo>
                  <a:cubicBezTo>
                    <a:pt x="500" y="511"/>
                    <a:pt x="756" y="569"/>
                    <a:pt x="581" y="813"/>
                  </a:cubicBezTo>
                  <a:lnTo>
                    <a:pt x="407" y="685"/>
                  </a:lnTo>
                  <a:cubicBezTo>
                    <a:pt x="326" y="755"/>
                    <a:pt x="338" y="824"/>
                    <a:pt x="384" y="906"/>
                  </a:cubicBezTo>
                  <a:cubicBezTo>
                    <a:pt x="454" y="1022"/>
                    <a:pt x="512" y="1138"/>
                    <a:pt x="581" y="1254"/>
                  </a:cubicBezTo>
                  <a:lnTo>
                    <a:pt x="523" y="1370"/>
                  </a:lnTo>
                  <a:cubicBezTo>
                    <a:pt x="500" y="1405"/>
                    <a:pt x="454" y="1451"/>
                    <a:pt x="396" y="1498"/>
                  </a:cubicBezTo>
                  <a:cubicBezTo>
                    <a:pt x="268" y="1463"/>
                    <a:pt x="117" y="1521"/>
                    <a:pt x="13" y="1428"/>
                  </a:cubicBezTo>
                  <a:cubicBezTo>
                    <a:pt x="36" y="1266"/>
                    <a:pt x="36" y="1115"/>
                    <a:pt x="47" y="975"/>
                  </a:cubicBezTo>
                  <a:cubicBezTo>
                    <a:pt x="47" y="917"/>
                    <a:pt x="71" y="859"/>
                    <a:pt x="105" y="824"/>
                  </a:cubicBezTo>
                  <a:cubicBezTo>
                    <a:pt x="175" y="766"/>
                    <a:pt x="187" y="697"/>
                    <a:pt x="187" y="616"/>
                  </a:cubicBezTo>
                  <a:cubicBezTo>
                    <a:pt x="187" y="534"/>
                    <a:pt x="164" y="465"/>
                    <a:pt x="175" y="407"/>
                  </a:cubicBezTo>
                  <a:cubicBezTo>
                    <a:pt x="187" y="302"/>
                    <a:pt x="164" y="267"/>
                    <a:pt x="94" y="209"/>
                  </a:cubicBezTo>
                  <a:cubicBezTo>
                    <a:pt x="1" y="128"/>
                    <a:pt x="47" y="35"/>
                    <a:pt x="164" y="12"/>
                  </a:cubicBezTo>
                  <a:cubicBezTo>
                    <a:pt x="233" y="0"/>
                    <a:pt x="314" y="0"/>
                    <a:pt x="372" y="0"/>
                  </a:cubicBezTo>
                  <a:cubicBezTo>
                    <a:pt x="547" y="12"/>
                    <a:pt x="581" y="128"/>
                    <a:pt x="465" y="290"/>
                  </a:cubicBezTo>
                  <a:cubicBezTo>
                    <a:pt x="454" y="302"/>
                    <a:pt x="442" y="337"/>
                    <a:pt x="431" y="360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26"/>
            <p:cNvSpPr/>
            <p:nvPr/>
          </p:nvSpPr>
          <p:spPr>
            <a:xfrm>
              <a:off x="657500" y="3233775"/>
              <a:ext cx="14825" cy="11625"/>
            </a:xfrm>
            <a:custGeom>
              <a:avLst/>
              <a:gdLst/>
              <a:ahLst/>
              <a:cxnLst/>
              <a:rect l="l" t="t" r="r" b="b"/>
              <a:pathLst>
                <a:path w="593" h="465" extrusionOk="0">
                  <a:moveTo>
                    <a:pt x="523" y="360"/>
                  </a:moveTo>
                  <a:cubicBezTo>
                    <a:pt x="395" y="395"/>
                    <a:pt x="291" y="430"/>
                    <a:pt x="175" y="453"/>
                  </a:cubicBezTo>
                  <a:cubicBezTo>
                    <a:pt x="93" y="465"/>
                    <a:pt x="12" y="395"/>
                    <a:pt x="12" y="302"/>
                  </a:cubicBezTo>
                  <a:cubicBezTo>
                    <a:pt x="0" y="140"/>
                    <a:pt x="116" y="0"/>
                    <a:pt x="279" y="0"/>
                  </a:cubicBezTo>
                  <a:cubicBezTo>
                    <a:pt x="349" y="0"/>
                    <a:pt x="442" y="12"/>
                    <a:pt x="511" y="24"/>
                  </a:cubicBezTo>
                  <a:cubicBezTo>
                    <a:pt x="592" y="128"/>
                    <a:pt x="558" y="232"/>
                    <a:pt x="523" y="360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26"/>
            <p:cNvSpPr/>
            <p:nvPr/>
          </p:nvSpPr>
          <p:spPr>
            <a:xfrm>
              <a:off x="655750" y="3160350"/>
              <a:ext cx="14550" cy="9300"/>
            </a:xfrm>
            <a:custGeom>
              <a:avLst/>
              <a:gdLst/>
              <a:ahLst/>
              <a:cxnLst/>
              <a:rect l="l" t="t" r="r" b="b"/>
              <a:pathLst>
                <a:path w="582" h="372" extrusionOk="0">
                  <a:moveTo>
                    <a:pt x="105" y="0"/>
                  </a:moveTo>
                  <a:cubicBezTo>
                    <a:pt x="279" y="35"/>
                    <a:pt x="430" y="0"/>
                    <a:pt x="523" y="163"/>
                  </a:cubicBezTo>
                  <a:cubicBezTo>
                    <a:pt x="546" y="209"/>
                    <a:pt x="581" y="279"/>
                    <a:pt x="523" y="325"/>
                  </a:cubicBezTo>
                  <a:cubicBezTo>
                    <a:pt x="488" y="348"/>
                    <a:pt x="430" y="372"/>
                    <a:pt x="407" y="348"/>
                  </a:cubicBezTo>
                  <a:cubicBezTo>
                    <a:pt x="314" y="337"/>
                    <a:pt x="233" y="314"/>
                    <a:pt x="140" y="279"/>
                  </a:cubicBezTo>
                  <a:cubicBezTo>
                    <a:pt x="105" y="267"/>
                    <a:pt x="59" y="232"/>
                    <a:pt x="47" y="198"/>
                  </a:cubicBezTo>
                  <a:cubicBezTo>
                    <a:pt x="12" y="163"/>
                    <a:pt x="1" y="105"/>
                    <a:pt x="12" y="81"/>
                  </a:cubicBezTo>
                  <a:cubicBezTo>
                    <a:pt x="47" y="35"/>
                    <a:pt x="82" y="23"/>
                    <a:pt x="105" y="0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01" name="Google Shape;1501;p26"/>
          <p:cNvGrpSpPr/>
          <p:nvPr/>
        </p:nvGrpSpPr>
        <p:grpSpPr>
          <a:xfrm rot="-1974894" flipH="1">
            <a:off x="1370005" y="872286"/>
            <a:ext cx="233139" cy="565604"/>
            <a:chOff x="1282375" y="3450000"/>
            <a:chExt cx="64725" cy="157025"/>
          </a:xfrm>
        </p:grpSpPr>
        <p:sp>
          <p:nvSpPr>
            <p:cNvPr id="1502" name="Google Shape;1502;p26"/>
            <p:cNvSpPr/>
            <p:nvPr/>
          </p:nvSpPr>
          <p:spPr>
            <a:xfrm>
              <a:off x="1282375" y="3450000"/>
              <a:ext cx="64725" cy="157025"/>
            </a:xfrm>
            <a:custGeom>
              <a:avLst/>
              <a:gdLst/>
              <a:ahLst/>
              <a:cxnLst/>
              <a:rect l="l" t="t" r="r" b="b"/>
              <a:pathLst>
                <a:path w="2589" h="6281" extrusionOk="0">
                  <a:moveTo>
                    <a:pt x="2577" y="3773"/>
                  </a:moveTo>
                  <a:cubicBezTo>
                    <a:pt x="2577" y="4017"/>
                    <a:pt x="2566" y="4261"/>
                    <a:pt x="2577" y="4516"/>
                  </a:cubicBezTo>
                  <a:cubicBezTo>
                    <a:pt x="2589" y="4841"/>
                    <a:pt x="2531" y="5166"/>
                    <a:pt x="2438" y="5468"/>
                  </a:cubicBezTo>
                  <a:cubicBezTo>
                    <a:pt x="2415" y="5503"/>
                    <a:pt x="2403" y="5526"/>
                    <a:pt x="2403" y="5561"/>
                  </a:cubicBezTo>
                  <a:cubicBezTo>
                    <a:pt x="2392" y="5816"/>
                    <a:pt x="2229" y="5967"/>
                    <a:pt x="2032" y="6083"/>
                  </a:cubicBezTo>
                  <a:cubicBezTo>
                    <a:pt x="1869" y="6176"/>
                    <a:pt x="1695" y="6281"/>
                    <a:pt x="1486" y="6258"/>
                  </a:cubicBezTo>
                  <a:cubicBezTo>
                    <a:pt x="1289" y="6234"/>
                    <a:pt x="1103" y="6176"/>
                    <a:pt x="894" y="6118"/>
                  </a:cubicBezTo>
                  <a:cubicBezTo>
                    <a:pt x="708" y="6060"/>
                    <a:pt x="581" y="5909"/>
                    <a:pt x="476" y="5747"/>
                  </a:cubicBezTo>
                  <a:cubicBezTo>
                    <a:pt x="441" y="5700"/>
                    <a:pt x="430" y="5631"/>
                    <a:pt x="383" y="5584"/>
                  </a:cubicBezTo>
                  <a:cubicBezTo>
                    <a:pt x="314" y="5515"/>
                    <a:pt x="302" y="5422"/>
                    <a:pt x="325" y="5329"/>
                  </a:cubicBezTo>
                  <a:cubicBezTo>
                    <a:pt x="372" y="5224"/>
                    <a:pt x="348" y="5120"/>
                    <a:pt x="325" y="5015"/>
                  </a:cubicBezTo>
                  <a:cubicBezTo>
                    <a:pt x="302" y="4841"/>
                    <a:pt x="244" y="4690"/>
                    <a:pt x="209" y="4516"/>
                  </a:cubicBezTo>
                  <a:cubicBezTo>
                    <a:pt x="197" y="4412"/>
                    <a:pt x="186" y="4296"/>
                    <a:pt x="186" y="4179"/>
                  </a:cubicBezTo>
                  <a:cubicBezTo>
                    <a:pt x="186" y="4017"/>
                    <a:pt x="186" y="3878"/>
                    <a:pt x="139" y="3727"/>
                  </a:cubicBezTo>
                  <a:cubicBezTo>
                    <a:pt x="93" y="3553"/>
                    <a:pt x="81" y="3367"/>
                    <a:pt x="81" y="3181"/>
                  </a:cubicBezTo>
                  <a:cubicBezTo>
                    <a:pt x="81" y="3065"/>
                    <a:pt x="81" y="2926"/>
                    <a:pt x="35" y="2810"/>
                  </a:cubicBezTo>
                  <a:cubicBezTo>
                    <a:pt x="12" y="2740"/>
                    <a:pt x="12" y="2659"/>
                    <a:pt x="12" y="2566"/>
                  </a:cubicBezTo>
                  <a:cubicBezTo>
                    <a:pt x="12" y="2171"/>
                    <a:pt x="0" y="1765"/>
                    <a:pt x="12" y="1382"/>
                  </a:cubicBezTo>
                  <a:cubicBezTo>
                    <a:pt x="12" y="1033"/>
                    <a:pt x="128" y="720"/>
                    <a:pt x="314" y="430"/>
                  </a:cubicBezTo>
                  <a:cubicBezTo>
                    <a:pt x="360" y="360"/>
                    <a:pt x="418" y="302"/>
                    <a:pt x="488" y="256"/>
                  </a:cubicBezTo>
                  <a:cubicBezTo>
                    <a:pt x="755" y="116"/>
                    <a:pt x="1022" y="0"/>
                    <a:pt x="1335" y="47"/>
                  </a:cubicBezTo>
                  <a:cubicBezTo>
                    <a:pt x="1428" y="58"/>
                    <a:pt x="1544" y="105"/>
                    <a:pt x="1637" y="163"/>
                  </a:cubicBezTo>
                  <a:cubicBezTo>
                    <a:pt x="1823" y="290"/>
                    <a:pt x="1997" y="453"/>
                    <a:pt x="2113" y="662"/>
                  </a:cubicBezTo>
                  <a:cubicBezTo>
                    <a:pt x="2171" y="778"/>
                    <a:pt x="2217" y="917"/>
                    <a:pt x="2287" y="1033"/>
                  </a:cubicBezTo>
                  <a:cubicBezTo>
                    <a:pt x="2380" y="1161"/>
                    <a:pt x="2415" y="1300"/>
                    <a:pt x="2403" y="1463"/>
                  </a:cubicBezTo>
                  <a:lnTo>
                    <a:pt x="2403" y="1521"/>
                  </a:lnTo>
                  <a:cubicBezTo>
                    <a:pt x="2496" y="1753"/>
                    <a:pt x="2496" y="1985"/>
                    <a:pt x="2473" y="2218"/>
                  </a:cubicBezTo>
                  <a:cubicBezTo>
                    <a:pt x="2473" y="2252"/>
                    <a:pt x="2473" y="2276"/>
                    <a:pt x="2496" y="2299"/>
                  </a:cubicBezTo>
                  <a:cubicBezTo>
                    <a:pt x="2589" y="2485"/>
                    <a:pt x="2566" y="2670"/>
                    <a:pt x="2566" y="2844"/>
                  </a:cubicBezTo>
                  <a:cubicBezTo>
                    <a:pt x="2577" y="3158"/>
                    <a:pt x="2577" y="3460"/>
                    <a:pt x="2577" y="3773"/>
                  </a:cubicBezTo>
                  <a:close/>
                  <a:moveTo>
                    <a:pt x="383" y="3274"/>
                  </a:moveTo>
                  <a:cubicBezTo>
                    <a:pt x="546" y="3332"/>
                    <a:pt x="697" y="3390"/>
                    <a:pt x="824" y="3448"/>
                  </a:cubicBezTo>
                  <a:cubicBezTo>
                    <a:pt x="1045" y="3553"/>
                    <a:pt x="1451" y="3553"/>
                    <a:pt x="1695" y="3471"/>
                  </a:cubicBezTo>
                  <a:cubicBezTo>
                    <a:pt x="1800" y="3425"/>
                    <a:pt x="1916" y="3413"/>
                    <a:pt x="1997" y="3332"/>
                  </a:cubicBezTo>
                  <a:cubicBezTo>
                    <a:pt x="2241" y="3146"/>
                    <a:pt x="2357" y="2868"/>
                    <a:pt x="2275" y="2577"/>
                  </a:cubicBezTo>
                  <a:cubicBezTo>
                    <a:pt x="2217" y="2380"/>
                    <a:pt x="2217" y="2171"/>
                    <a:pt x="2206" y="1974"/>
                  </a:cubicBezTo>
                  <a:cubicBezTo>
                    <a:pt x="2206" y="1927"/>
                    <a:pt x="2206" y="1869"/>
                    <a:pt x="2183" y="1823"/>
                  </a:cubicBezTo>
                  <a:cubicBezTo>
                    <a:pt x="2113" y="1672"/>
                    <a:pt x="2136" y="1509"/>
                    <a:pt x="2101" y="1347"/>
                  </a:cubicBezTo>
                  <a:cubicBezTo>
                    <a:pt x="2055" y="1184"/>
                    <a:pt x="1927" y="1045"/>
                    <a:pt x="1881" y="882"/>
                  </a:cubicBezTo>
                  <a:cubicBezTo>
                    <a:pt x="1834" y="720"/>
                    <a:pt x="1730" y="627"/>
                    <a:pt x="1614" y="523"/>
                  </a:cubicBezTo>
                  <a:cubicBezTo>
                    <a:pt x="1498" y="406"/>
                    <a:pt x="1358" y="314"/>
                    <a:pt x="1184" y="348"/>
                  </a:cubicBezTo>
                  <a:cubicBezTo>
                    <a:pt x="975" y="372"/>
                    <a:pt x="766" y="430"/>
                    <a:pt x="592" y="557"/>
                  </a:cubicBezTo>
                  <a:cubicBezTo>
                    <a:pt x="569" y="581"/>
                    <a:pt x="557" y="592"/>
                    <a:pt x="557" y="604"/>
                  </a:cubicBezTo>
                  <a:cubicBezTo>
                    <a:pt x="395" y="848"/>
                    <a:pt x="325" y="1126"/>
                    <a:pt x="314" y="1416"/>
                  </a:cubicBezTo>
                  <a:cubicBezTo>
                    <a:pt x="279" y="1800"/>
                    <a:pt x="302" y="2171"/>
                    <a:pt x="302" y="2554"/>
                  </a:cubicBezTo>
                  <a:cubicBezTo>
                    <a:pt x="302" y="2589"/>
                    <a:pt x="302" y="2635"/>
                    <a:pt x="314" y="2670"/>
                  </a:cubicBezTo>
                  <a:cubicBezTo>
                    <a:pt x="383" y="2856"/>
                    <a:pt x="383" y="3042"/>
                    <a:pt x="383" y="3274"/>
                  </a:cubicBezTo>
                  <a:close/>
                  <a:moveTo>
                    <a:pt x="2287" y="3529"/>
                  </a:moveTo>
                  <a:cubicBezTo>
                    <a:pt x="2241" y="3541"/>
                    <a:pt x="2217" y="3541"/>
                    <a:pt x="2183" y="3553"/>
                  </a:cubicBezTo>
                  <a:cubicBezTo>
                    <a:pt x="1707" y="3773"/>
                    <a:pt x="1707" y="3773"/>
                    <a:pt x="1184" y="3773"/>
                  </a:cubicBezTo>
                  <a:cubicBezTo>
                    <a:pt x="998" y="3773"/>
                    <a:pt x="824" y="3762"/>
                    <a:pt x="662" y="3657"/>
                  </a:cubicBezTo>
                  <a:cubicBezTo>
                    <a:pt x="592" y="3611"/>
                    <a:pt x="522" y="3564"/>
                    <a:pt x="418" y="3622"/>
                  </a:cubicBezTo>
                  <a:cubicBezTo>
                    <a:pt x="430" y="3703"/>
                    <a:pt x="441" y="3785"/>
                    <a:pt x="441" y="3854"/>
                  </a:cubicBezTo>
                  <a:cubicBezTo>
                    <a:pt x="430" y="4145"/>
                    <a:pt x="546" y="4412"/>
                    <a:pt x="546" y="4702"/>
                  </a:cubicBezTo>
                  <a:cubicBezTo>
                    <a:pt x="546" y="4760"/>
                    <a:pt x="557" y="4830"/>
                    <a:pt x="604" y="4876"/>
                  </a:cubicBezTo>
                  <a:cubicBezTo>
                    <a:pt x="697" y="5015"/>
                    <a:pt x="708" y="5178"/>
                    <a:pt x="673" y="5329"/>
                  </a:cubicBezTo>
                  <a:cubicBezTo>
                    <a:pt x="650" y="5468"/>
                    <a:pt x="720" y="5561"/>
                    <a:pt x="766" y="5654"/>
                  </a:cubicBezTo>
                  <a:cubicBezTo>
                    <a:pt x="824" y="5793"/>
                    <a:pt x="940" y="5816"/>
                    <a:pt x="1057" y="5863"/>
                  </a:cubicBezTo>
                  <a:cubicBezTo>
                    <a:pt x="1184" y="5909"/>
                    <a:pt x="1300" y="5932"/>
                    <a:pt x="1428" y="5967"/>
                  </a:cubicBezTo>
                  <a:cubicBezTo>
                    <a:pt x="1509" y="5979"/>
                    <a:pt x="1579" y="5967"/>
                    <a:pt x="1637" y="5932"/>
                  </a:cubicBezTo>
                  <a:cubicBezTo>
                    <a:pt x="1718" y="5909"/>
                    <a:pt x="1800" y="5851"/>
                    <a:pt x="1881" y="5816"/>
                  </a:cubicBezTo>
                  <a:cubicBezTo>
                    <a:pt x="1974" y="5793"/>
                    <a:pt x="2008" y="5735"/>
                    <a:pt x="2043" y="5642"/>
                  </a:cubicBezTo>
                  <a:cubicBezTo>
                    <a:pt x="2159" y="5387"/>
                    <a:pt x="2241" y="5108"/>
                    <a:pt x="2264" y="4830"/>
                  </a:cubicBezTo>
                  <a:cubicBezTo>
                    <a:pt x="2322" y="4400"/>
                    <a:pt x="2287" y="3971"/>
                    <a:pt x="2287" y="3529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26"/>
            <p:cNvSpPr/>
            <p:nvPr/>
          </p:nvSpPr>
          <p:spPr>
            <a:xfrm>
              <a:off x="1321825" y="3478150"/>
              <a:ext cx="9025" cy="45875"/>
            </a:xfrm>
            <a:custGeom>
              <a:avLst/>
              <a:gdLst/>
              <a:ahLst/>
              <a:cxnLst/>
              <a:rect l="l" t="t" r="r" b="b"/>
              <a:pathLst>
                <a:path w="361" h="1835" extrusionOk="0">
                  <a:moveTo>
                    <a:pt x="94" y="1835"/>
                  </a:moveTo>
                  <a:cubicBezTo>
                    <a:pt x="47" y="1684"/>
                    <a:pt x="59" y="1579"/>
                    <a:pt x="94" y="1498"/>
                  </a:cubicBezTo>
                  <a:cubicBezTo>
                    <a:pt x="233" y="1266"/>
                    <a:pt x="175" y="1080"/>
                    <a:pt x="13" y="883"/>
                  </a:cubicBezTo>
                  <a:cubicBezTo>
                    <a:pt x="82" y="697"/>
                    <a:pt x="117" y="523"/>
                    <a:pt x="36" y="325"/>
                  </a:cubicBezTo>
                  <a:cubicBezTo>
                    <a:pt x="13" y="232"/>
                    <a:pt x="13" y="116"/>
                    <a:pt x="1" y="0"/>
                  </a:cubicBezTo>
                  <a:cubicBezTo>
                    <a:pt x="82" y="47"/>
                    <a:pt x="140" y="70"/>
                    <a:pt x="175" y="163"/>
                  </a:cubicBezTo>
                  <a:cubicBezTo>
                    <a:pt x="233" y="360"/>
                    <a:pt x="303" y="569"/>
                    <a:pt x="291" y="790"/>
                  </a:cubicBezTo>
                  <a:cubicBezTo>
                    <a:pt x="291" y="859"/>
                    <a:pt x="314" y="941"/>
                    <a:pt x="326" y="1022"/>
                  </a:cubicBezTo>
                  <a:cubicBezTo>
                    <a:pt x="349" y="1126"/>
                    <a:pt x="361" y="1219"/>
                    <a:pt x="361" y="1324"/>
                  </a:cubicBezTo>
                  <a:cubicBezTo>
                    <a:pt x="361" y="1370"/>
                    <a:pt x="326" y="1428"/>
                    <a:pt x="303" y="1451"/>
                  </a:cubicBezTo>
                  <a:cubicBezTo>
                    <a:pt x="198" y="1509"/>
                    <a:pt x="175" y="1602"/>
                    <a:pt x="175" y="1718"/>
                  </a:cubicBezTo>
                  <a:cubicBezTo>
                    <a:pt x="140" y="1742"/>
                    <a:pt x="129" y="1753"/>
                    <a:pt x="94" y="1835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26"/>
            <p:cNvSpPr/>
            <p:nvPr/>
          </p:nvSpPr>
          <p:spPr>
            <a:xfrm>
              <a:off x="1326775" y="3556225"/>
              <a:ext cx="6700" cy="30500"/>
            </a:xfrm>
            <a:custGeom>
              <a:avLst/>
              <a:gdLst/>
              <a:ahLst/>
              <a:cxnLst/>
              <a:rect l="l" t="t" r="r" b="b"/>
              <a:pathLst>
                <a:path w="268" h="1220" extrusionOk="0">
                  <a:moveTo>
                    <a:pt x="47" y="1219"/>
                  </a:moveTo>
                  <a:cubicBezTo>
                    <a:pt x="35" y="1161"/>
                    <a:pt x="0" y="1115"/>
                    <a:pt x="24" y="1091"/>
                  </a:cubicBezTo>
                  <a:cubicBezTo>
                    <a:pt x="93" y="917"/>
                    <a:pt x="58" y="732"/>
                    <a:pt x="70" y="557"/>
                  </a:cubicBezTo>
                  <a:cubicBezTo>
                    <a:pt x="70" y="406"/>
                    <a:pt x="70" y="267"/>
                    <a:pt x="93" y="128"/>
                  </a:cubicBezTo>
                  <a:cubicBezTo>
                    <a:pt x="93" y="93"/>
                    <a:pt x="116" y="47"/>
                    <a:pt x="140" y="12"/>
                  </a:cubicBezTo>
                  <a:cubicBezTo>
                    <a:pt x="209" y="0"/>
                    <a:pt x="232" y="47"/>
                    <a:pt x="232" y="93"/>
                  </a:cubicBezTo>
                  <a:cubicBezTo>
                    <a:pt x="256" y="383"/>
                    <a:pt x="267" y="673"/>
                    <a:pt x="267" y="964"/>
                  </a:cubicBezTo>
                  <a:cubicBezTo>
                    <a:pt x="256" y="1057"/>
                    <a:pt x="174" y="1138"/>
                    <a:pt x="47" y="1219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05" name="Google Shape;1505;p26"/>
          <p:cNvGrpSpPr/>
          <p:nvPr/>
        </p:nvGrpSpPr>
        <p:grpSpPr>
          <a:xfrm rot="-1302591" flipH="1">
            <a:off x="6086406" y="4653389"/>
            <a:ext cx="378569" cy="592888"/>
            <a:chOff x="683900" y="3612800"/>
            <a:chExt cx="105100" cy="164600"/>
          </a:xfrm>
        </p:grpSpPr>
        <p:sp>
          <p:nvSpPr>
            <p:cNvPr id="1506" name="Google Shape;1506;p26"/>
            <p:cNvSpPr/>
            <p:nvPr/>
          </p:nvSpPr>
          <p:spPr>
            <a:xfrm>
              <a:off x="683900" y="3612800"/>
              <a:ext cx="105100" cy="164600"/>
            </a:xfrm>
            <a:custGeom>
              <a:avLst/>
              <a:gdLst/>
              <a:ahLst/>
              <a:cxnLst/>
              <a:rect l="l" t="t" r="r" b="b"/>
              <a:pathLst>
                <a:path w="4204" h="6584" extrusionOk="0">
                  <a:moveTo>
                    <a:pt x="488" y="2079"/>
                  </a:moveTo>
                  <a:cubicBezTo>
                    <a:pt x="94" y="2009"/>
                    <a:pt x="24" y="1916"/>
                    <a:pt x="24" y="1522"/>
                  </a:cubicBezTo>
                  <a:cubicBezTo>
                    <a:pt x="24" y="1208"/>
                    <a:pt x="36" y="883"/>
                    <a:pt x="24" y="570"/>
                  </a:cubicBezTo>
                  <a:cubicBezTo>
                    <a:pt x="1" y="361"/>
                    <a:pt x="152" y="245"/>
                    <a:pt x="221" y="105"/>
                  </a:cubicBezTo>
                  <a:cubicBezTo>
                    <a:pt x="233" y="71"/>
                    <a:pt x="279" y="47"/>
                    <a:pt x="326" y="47"/>
                  </a:cubicBezTo>
                  <a:cubicBezTo>
                    <a:pt x="396" y="36"/>
                    <a:pt x="488" y="13"/>
                    <a:pt x="570" y="13"/>
                  </a:cubicBezTo>
                  <a:cubicBezTo>
                    <a:pt x="1208" y="1"/>
                    <a:pt x="1858" y="1"/>
                    <a:pt x="2497" y="47"/>
                  </a:cubicBezTo>
                  <a:cubicBezTo>
                    <a:pt x="2868" y="71"/>
                    <a:pt x="3240" y="71"/>
                    <a:pt x="3600" y="94"/>
                  </a:cubicBezTo>
                  <a:lnTo>
                    <a:pt x="3716" y="94"/>
                  </a:lnTo>
                  <a:cubicBezTo>
                    <a:pt x="4064" y="94"/>
                    <a:pt x="4203" y="198"/>
                    <a:pt x="4203" y="570"/>
                  </a:cubicBezTo>
                  <a:lnTo>
                    <a:pt x="4203" y="1417"/>
                  </a:lnTo>
                  <a:cubicBezTo>
                    <a:pt x="4203" y="1533"/>
                    <a:pt x="4180" y="1649"/>
                    <a:pt x="4110" y="1742"/>
                  </a:cubicBezTo>
                  <a:cubicBezTo>
                    <a:pt x="4029" y="1847"/>
                    <a:pt x="4029" y="1974"/>
                    <a:pt x="4029" y="2091"/>
                  </a:cubicBezTo>
                  <a:cubicBezTo>
                    <a:pt x="4052" y="2555"/>
                    <a:pt x="4087" y="3008"/>
                    <a:pt x="4110" y="3472"/>
                  </a:cubicBezTo>
                  <a:cubicBezTo>
                    <a:pt x="4157" y="4203"/>
                    <a:pt x="4169" y="4935"/>
                    <a:pt x="4099" y="5678"/>
                  </a:cubicBezTo>
                  <a:cubicBezTo>
                    <a:pt x="4087" y="5840"/>
                    <a:pt x="4041" y="5991"/>
                    <a:pt x="3971" y="6154"/>
                  </a:cubicBezTo>
                  <a:cubicBezTo>
                    <a:pt x="3890" y="6340"/>
                    <a:pt x="3762" y="6456"/>
                    <a:pt x="3576" y="6502"/>
                  </a:cubicBezTo>
                  <a:cubicBezTo>
                    <a:pt x="3449" y="6548"/>
                    <a:pt x="3298" y="6572"/>
                    <a:pt x="3159" y="6572"/>
                  </a:cubicBezTo>
                  <a:cubicBezTo>
                    <a:pt x="2810" y="6583"/>
                    <a:pt x="2462" y="6572"/>
                    <a:pt x="2114" y="6572"/>
                  </a:cubicBezTo>
                  <a:cubicBezTo>
                    <a:pt x="1905" y="6572"/>
                    <a:pt x="1707" y="6514"/>
                    <a:pt x="1510" y="6444"/>
                  </a:cubicBezTo>
                  <a:cubicBezTo>
                    <a:pt x="1266" y="6351"/>
                    <a:pt x="1104" y="6189"/>
                    <a:pt x="1011" y="5945"/>
                  </a:cubicBezTo>
                  <a:cubicBezTo>
                    <a:pt x="871" y="5620"/>
                    <a:pt x="755" y="5283"/>
                    <a:pt x="697" y="4923"/>
                  </a:cubicBezTo>
                  <a:cubicBezTo>
                    <a:pt x="570" y="4064"/>
                    <a:pt x="465" y="3193"/>
                    <a:pt x="500" y="2323"/>
                  </a:cubicBezTo>
                  <a:lnTo>
                    <a:pt x="500" y="2137"/>
                  </a:lnTo>
                  <a:cubicBezTo>
                    <a:pt x="512" y="2149"/>
                    <a:pt x="500" y="2125"/>
                    <a:pt x="488" y="2079"/>
                  </a:cubicBezTo>
                  <a:close/>
                  <a:moveTo>
                    <a:pt x="790" y="2009"/>
                  </a:moveTo>
                  <a:cubicBezTo>
                    <a:pt x="790" y="2091"/>
                    <a:pt x="779" y="2183"/>
                    <a:pt x="779" y="2253"/>
                  </a:cubicBezTo>
                  <a:cubicBezTo>
                    <a:pt x="744" y="3066"/>
                    <a:pt x="848" y="3867"/>
                    <a:pt x="964" y="4656"/>
                  </a:cubicBezTo>
                  <a:cubicBezTo>
                    <a:pt x="1022" y="5051"/>
                    <a:pt x="1127" y="5411"/>
                    <a:pt x="1255" y="5782"/>
                  </a:cubicBezTo>
                  <a:cubicBezTo>
                    <a:pt x="1336" y="6014"/>
                    <a:pt x="1498" y="6154"/>
                    <a:pt x="1731" y="6212"/>
                  </a:cubicBezTo>
                  <a:cubicBezTo>
                    <a:pt x="1847" y="6247"/>
                    <a:pt x="1974" y="6270"/>
                    <a:pt x="2090" y="6281"/>
                  </a:cubicBezTo>
                  <a:cubicBezTo>
                    <a:pt x="2462" y="6305"/>
                    <a:pt x="2810" y="6305"/>
                    <a:pt x="3170" y="6281"/>
                  </a:cubicBezTo>
                  <a:cubicBezTo>
                    <a:pt x="3275" y="6281"/>
                    <a:pt x="3367" y="6258"/>
                    <a:pt x="3472" y="6223"/>
                  </a:cubicBezTo>
                  <a:cubicBezTo>
                    <a:pt x="3588" y="6200"/>
                    <a:pt x="3658" y="6131"/>
                    <a:pt x="3716" y="6014"/>
                  </a:cubicBezTo>
                  <a:cubicBezTo>
                    <a:pt x="3809" y="5817"/>
                    <a:pt x="3832" y="5620"/>
                    <a:pt x="3832" y="5411"/>
                  </a:cubicBezTo>
                  <a:lnTo>
                    <a:pt x="3832" y="3518"/>
                  </a:lnTo>
                  <a:cubicBezTo>
                    <a:pt x="3832" y="3182"/>
                    <a:pt x="3809" y="2857"/>
                    <a:pt x="3774" y="2543"/>
                  </a:cubicBezTo>
                  <a:cubicBezTo>
                    <a:pt x="3774" y="2439"/>
                    <a:pt x="3762" y="2334"/>
                    <a:pt x="3751" y="2241"/>
                  </a:cubicBezTo>
                  <a:cubicBezTo>
                    <a:pt x="3739" y="2137"/>
                    <a:pt x="3762" y="2033"/>
                    <a:pt x="3704" y="1951"/>
                  </a:cubicBezTo>
                  <a:lnTo>
                    <a:pt x="3298" y="1951"/>
                  </a:lnTo>
                  <a:cubicBezTo>
                    <a:pt x="3019" y="1951"/>
                    <a:pt x="2752" y="1963"/>
                    <a:pt x="2474" y="1974"/>
                  </a:cubicBezTo>
                  <a:cubicBezTo>
                    <a:pt x="2183" y="2009"/>
                    <a:pt x="1882" y="1974"/>
                    <a:pt x="1591" y="1963"/>
                  </a:cubicBezTo>
                  <a:cubicBezTo>
                    <a:pt x="1324" y="1963"/>
                    <a:pt x="1057" y="1963"/>
                    <a:pt x="790" y="2009"/>
                  </a:cubicBezTo>
                  <a:close/>
                  <a:moveTo>
                    <a:pt x="2114" y="1673"/>
                  </a:moveTo>
                  <a:lnTo>
                    <a:pt x="2114" y="976"/>
                  </a:lnTo>
                  <a:cubicBezTo>
                    <a:pt x="2114" y="883"/>
                    <a:pt x="2114" y="814"/>
                    <a:pt x="2125" y="721"/>
                  </a:cubicBezTo>
                  <a:cubicBezTo>
                    <a:pt x="2125" y="709"/>
                    <a:pt x="2172" y="686"/>
                    <a:pt x="2195" y="686"/>
                  </a:cubicBezTo>
                  <a:cubicBezTo>
                    <a:pt x="2218" y="686"/>
                    <a:pt x="2265" y="697"/>
                    <a:pt x="2265" y="709"/>
                  </a:cubicBezTo>
                  <a:cubicBezTo>
                    <a:pt x="2299" y="767"/>
                    <a:pt x="2311" y="825"/>
                    <a:pt x="2311" y="883"/>
                  </a:cubicBezTo>
                  <a:cubicBezTo>
                    <a:pt x="2323" y="1081"/>
                    <a:pt x="2323" y="1278"/>
                    <a:pt x="2346" y="1464"/>
                  </a:cubicBezTo>
                  <a:cubicBezTo>
                    <a:pt x="2346" y="1545"/>
                    <a:pt x="2369" y="1603"/>
                    <a:pt x="2369" y="1673"/>
                  </a:cubicBezTo>
                  <a:cubicBezTo>
                    <a:pt x="2508" y="1684"/>
                    <a:pt x="2648" y="1800"/>
                    <a:pt x="2799" y="1684"/>
                  </a:cubicBezTo>
                  <a:cubicBezTo>
                    <a:pt x="2787" y="1580"/>
                    <a:pt x="2787" y="1487"/>
                    <a:pt x="2775" y="1382"/>
                  </a:cubicBezTo>
                  <a:cubicBezTo>
                    <a:pt x="2764" y="1173"/>
                    <a:pt x="2752" y="976"/>
                    <a:pt x="2752" y="767"/>
                  </a:cubicBezTo>
                  <a:cubicBezTo>
                    <a:pt x="2752" y="709"/>
                    <a:pt x="2764" y="651"/>
                    <a:pt x="2775" y="593"/>
                  </a:cubicBezTo>
                  <a:cubicBezTo>
                    <a:pt x="2775" y="581"/>
                    <a:pt x="2799" y="570"/>
                    <a:pt x="2822" y="570"/>
                  </a:cubicBezTo>
                  <a:cubicBezTo>
                    <a:pt x="2833" y="570"/>
                    <a:pt x="2868" y="570"/>
                    <a:pt x="2880" y="581"/>
                  </a:cubicBezTo>
                  <a:cubicBezTo>
                    <a:pt x="2892" y="616"/>
                    <a:pt x="2926" y="651"/>
                    <a:pt x="2926" y="697"/>
                  </a:cubicBezTo>
                  <a:cubicBezTo>
                    <a:pt x="2938" y="883"/>
                    <a:pt x="2950" y="1057"/>
                    <a:pt x="2961" y="1243"/>
                  </a:cubicBezTo>
                  <a:cubicBezTo>
                    <a:pt x="2984" y="1406"/>
                    <a:pt x="2996" y="1568"/>
                    <a:pt x="3077" y="1707"/>
                  </a:cubicBezTo>
                  <a:lnTo>
                    <a:pt x="3240" y="1707"/>
                  </a:lnTo>
                  <a:cubicBezTo>
                    <a:pt x="3251" y="1707"/>
                    <a:pt x="3275" y="1696"/>
                    <a:pt x="3286" y="1684"/>
                  </a:cubicBezTo>
                  <a:cubicBezTo>
                    <a:pt x="3333" y="1452"/>
                    <a:pt x="3333" y="605"/>
                    <a:pt x="3298" y="407"/>
                  </a:cubicBezTo>
                  <a:cubicBezTo>
                    <a:pt x="3019" y="396"/>
                    <a:pt x="2729" y="361"/>
                    <a:pt x="2462" y="349"/>
                  </a:cubicBezTo>
                  <a:cubicBezTo>
                    <a:pt x="2172" y="338"/>
                    <a:pt x="1882" y="291"/>
                    <a:pt x="1591" y="338"/>
                  </a:cubicBezTo>
                  <a:cubicBezTo>
                    <a:pt x="1545" y="651"/>
                    <a:pt x="1603" y="1336"/>
                    <a:pt x="1719" y="1707"/>
                  </a:cubicBezTo>
                  <a:cubicBezTo>
                    <a:pt x="1847" y="1742"/>
                    <a:pt x="1963" y="1719"/>
                    <a:pt x="2114" y="1673"/>
                  </a:cubicBezTo>
                  <a:close/>
                  <a:moveTo>
                    <a:pt x="697" y="1754"/>
                  </a:moveTo>
                  <a:cubicBezTo>
                    <a:pt x="604" y="1429"/>
                    <a:pt x="616" y="1092"/>
                    <a:pt x="628" y="767"/>
                  </a:cubicBezTo>
                  <a:cubicBezTo>
                    <a:pt x="628" y="686"/>
                    <a:pt x="639" y="616"/>
                    <a:pt x="663" y="523"/>
                  </a:cubicBezTo>
                  <a:cubicBezTo>
                    <a:pt x="674" y="465"/>
                    <a:pt x="721" y="430"/>
                    <a:pt x="779" y="454"/>
                  </a:cubicBezTo>
                  <a:cubicBezTo>
                    <a:pt x="837" y="465"/>
                    <a:pt x="860" y="512"/>
                    <a:pt x="860" y="570"/>
                  </a:cubicBezTo>
                  <a:cubicBezTo>
                    <a:pt x="860" y="779"/>
                    <a:pt x="848" y="1011"/>
                    <a:pt x="848" y="1231"/>
                  </a:cubicBezTo>
                  <a:cubicBezTo>
                    <a:pt x="848" y="1417"/>
                    <a:pt x="895" y="1591"/>
                    <a:pt x="964" y="1754"/>
                  </a:cubicBezTo>
                  <a:cubicBezTo>
                    <a:pt x="1220" y="1789"/>
                    <a:pt x="1220" y="1789"/>
                    <a:pt x="1440" y="1719"/>
                  </a:cubicBezTo>
                  <a:cubicBezTo>
                    <a:pt x="1440" y="1684"/>
                    <a:pt x="1452" y="1661"/>
                    <a:pt x="1452" y="1626"/>
                  </a:cubicBezTo>
                  <a:cubicBezTo>
                    <a:pt x="1429" y="1255"/>
                    <a:pt x="1394" y="872"/>
                    <a:pt x="1359" y="500"/>
                  </a:cubicBezTo>
                  <a:cubicBezTo>
                    <a:pt x="1336" y="396"/>
                    <a:pt x="1278" y="326"/>
                    <a:pt x="1185" y="326"/>
                  </a:cubicBezTo>
                  <a:cubicBezTo>
                    <a:pt x="906" y="291"/>
                    <a:pt x="616" y="280"/>
                    <a:pt x="337" y="303"/>
                  </a:cubicBezTo>
                  <a:cubicBezTo>
                    <a:pt x="314" y="709"/>
                    <a:pt x="326" y="1522"/>
                    <a:pt x="372" y="1719"/>
                  </a:cubicBezTo>
                  <a:cubicBezTo>
                    <a:pt x="454" y="1754"/>
                    <a:pt x="546" y="1800"/>
                    <a:pt x="697" y="1754"/>
                  </a:cubicBezTo>
                  <a:close/>
                  <a:moveTo>
                    <a:pt x="3565" y="1673"/>
                  </a:moveTo>
                  <a:cubicBezTo>
                    <a:pt x="3739" y="1684"/>
                    <a:pt x="3774" y="1684"/>
                    <a:pt x="3820" y="1638"/>
                  </a:cubicBezTo>
                  <a:cubicBezTo>
                    <a:pt x="3878" y="1580"/>
                    <a:pt x="3890" y="1498"/>
                    <a:pt x="3890" y="1406"/>
                  </a:cubicBezTo>
                  <a:lnTo>
                    <a:pt x="3890" y="547"/>
                  </a:lnTo>
                  <a:cubicBezTo>
                    <a:pt x="3890" y="512"/>
                    <a:pt x="3867" y="465"/>
                    <a:pt x="3855" y="407"/>
                  </a:cubicBezTo>
                  <a:lnTo>
                    <a:pt x="3542" y="407"/>
                  </a:lnTo>
                  <a:cubicBezTo>
                    <a:pt x="3518" y="674"/>
                    <a:pt x="3530" y="1464"/>
                    <a:pt x="3565" y="1673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26"/>
            <p:cNvSpPr/>
            <p:nvPr/>
          </p:nvSpPr>
          <p:spPr>
            <a:xfrm>
              <a:off x="717875" y="3678100"/>
              <a:ext cx="53700" cy="69400"/>
            </a:xfrm>
            <a:custGeom>
              <a:avLst/>
              <a:gdLst/>
              <a:ahLst/>
              <a:cxnLst/>
              <a:rect l="l" t="t" r="r" b="b"/>
              <a:pathLst>
                <a:path w="2148" h="2776" extrusionOk="0">
                  <a:moveTo>
                    <a:pt x="1463" y="860"/>
                  </a:moveTo>
                  <a:cubicBezTo>
                    <a:pt x="1567" y="872"/>
                    <a:pt x="1649" y="883"/>
                    <a:pt x="1741" y="918"/>
                  </a:cubicBezTo>
                  <a:cubicBezTo>
                    <a:pt x="1811" y="930"/>
                    <a:pt x="1881" y="930"/>
                    <a:pt x="1939" y="965"/>
                  </a:cubicBezTo>
                  <a:cubicBezTo>
                    <a:pt x="2055" y="999"/>
                    <a:pt x="2125" y="1092"/>
                    <a:pt x="2125" y="1220"/>
                  </a:cubicBezTo>
                  <a:cubicBezTo>
                    <a:pt x="2125" y="1348"/>
                    <a:pt x="2148" y="1475"/>
                    <a:pt x="2125" y="1615"/>
                  </a:cubicBezTo>
                  <a:cubicBezTo>
                    <a:pt x="2125" y="1731"/>
                    <a:pt x="2067" y="1777"/>
                    <a:pt x="1950" y="1789"/>
                  </a:cubicBezTo>
                  <a:cubicBezTo>
                    <a:pt x="1834" y="1812"/>
                    <a:pt x="1707" y="1835"/>
                    <a:pt x="1591" y="1847"/>
                  </a:cubicBezTo>
                  <a:cubicBezTo>
                    <a:pt x="1544" y="1986"/>
                    <a:pt x="1567" y="2137"/>
                    <a:pt x="1591" y="2276"/>
                  </a:cubicBezTo>
                  <a:cubicBezTo>
                    <a:pt x="1602" y="2381"/>
                    <a:pt x="1602" y="2485"/>
                    <a:pt x="1591" y="2590"/>
                  </a:cubicBezTo>
                  <a:cubicBezTo>
                    <a:pt x="1579" y="2706"/>
                    <a:pt x="1486" y="2764"/>
                    <a:pt x="1370" y="2776"/>
                  </a:cubicBezTo>
                  <a:lnTo>
                    <a:pt x="1010" y="2776"/>
                  </a:lnTo>
                  <a:cubicBezTo>
                    <a:pt x="871" y="2776"/>
                    <a:pt x="778" y="2706"/>
                    <a:pt x="731" y="2567"/>
                  </a:cubicBezTo>
                  <a:cubicBezTo>
                    <a:pt x="673" y="2427"/>
                    <a:pt x="639" y="2276"/>
                    <a:pt x="592" y="2125"/>
                  </a:cubicBezTo>
                  <a:cubicBezTo>
                    <a:pt x="488" y="2091"/>
                    <a:pt x="383" y="2067"/>
                    <a:pt x="267" y="2033"/>
                  </a:cubicBezTo>
                  <a:cubicBezTo>
                    <a:pt x="93" y="1975"/>
                    <a:pt x="0" y="1858"/>
                    <a:pt x="12" y="1673"/>
                  </a:cubicBezTo>
                  <a:lnTo>
                    <a:pt x="12" y="1359"/>
                  </a:lnTo>
                  <a:cubicBezTo>
                    <a:pt x="12" y="1255"/>
                    <a:pt x="70" y="1174"/>
                    <a:pt x="174" y="1127"/>
                  </a:cubicBezTo>
                  <a:cubicBezTo>
                    <a:pt x="244" y="1104"/>
                    <a:pt x="325" y="1092"/>
                    <a:pt x="418" y="1057"/>
                  </a:cubicBezTo>
                  <a:cubicBezTo>
                    <a:pt x="464" y="918"/>
                    <a:pt x="430" y="756"/>
                    <a:pt x="430" y="605"/>
                  </a:cubicBezTo>
                  <a:cubicBezTo>
                    <a:pt x="430" y="431"/>
                    <a:pt x="476" y="291"/>
                    <a:pt x="557" y="140"/>
                  </a:cubicBezTo>
                  <a:cubicBezTo>
                    <a:pt x="604" y="71"/>
                    <a:pt x="673" y="24"/>
                    <a:pt x="766" y="13"/>
                  </a:cubicBezTo>
                  <a:cubicBezTo>
                    <a:pt x="906" y="13"/>
                    <a:pt x="1057" y="1"/>
                    <a:pt x="1196" y="13"/>
                  </a:cubicBezTo>
                  <a:cubicBezTo>
                    <a:pt x="1347" y="24"/>
                    <a:pt x="1428" y="82"/>
                    <a:pt x="1451" y="245"/>
                  </a:cubicBezTo>
                  <a:cubicBezTo>
                    <a:pt x="1463" y="361"/>
                    <a:pt x="1463" y="489"/>
                    <a:pt x="1463" y="605"/>
                  </a:cubicBezTo>
                  <a:cubicBezTo>
                    <a:pt x="1440" y="674"/>
                    <a:pt x="1440" y="756"/>
                    <a:pt x="1463" y="860"/>
                  </a:cubicBezTo>
                  <a:close/>
                  <a:moveTo>
                    <a:pt x="1393" y="1568"/>
                  </a:moveTo>
                  <a:cubicBezTo>
                    <a:pt x="1463" y="1557"/>
                    <a:pt x="1533" y="1545"/>
                    <a:pt x="1602" y="1545"/>
                  </a:cubicBezTo>
                  <a:cubicBezTo>
                    <a:pt x="1683" y="1522"/>
                    <a:pt x="1765" y="1522"/>
                    <a:pt x="1858" y="1510"/>
                  </a:cubicBezTo>
                  <a:lnTo>
                    <a:pt x="1858" y="1220"/>
                  </a:lnTo>
                  <a:cubicBezTo>
                    <a:pt x="1800" y="1208"/>
                    <a:pt x="1753" y="1174"/>
                    <a:pt x="1695" y="1174"/>
                  </a:cubicBezTo>
                  <a:cubicBezTo>
                    <a:pt x="1591" y="1162"/>
                    <a:pt x="1486" y="1162"/>
                    <a:pt x="1393" y="1150"/>
                  </a:cubicBezTo>
                  <a:cubicBezTo>
                    <a:pt x="1231" y="1127"/>
                    <a:pt x="1184" y="1069"/>
                    <a:pt x="1184" y="930"/>
                  </a:cubicBezTo>
                  <a:lnTo>
                    <a:pt x="1184" y="686"/>
                  </a:lnTo>
                  <a:cubicBezTo>
                    <a:pt x="1184" y="547"/>
                    <a:pt x="1196" y="419"/>
                    <a:pt x="1173" y="303"/>
                  </a:cubicBezTo>
                  <a:cubicBezTo>
                    <a:pt x="1126" y="280"/>
                    <a:pt x="1115" y="256"/>
                    <a:pt x="1103" y="256"/>
                  </a:cubicBezTo>
                  <a:cubicBezTo>
                    <a:pt x="1045" y="256"/>
                    <a:pt x="987" y="245"/>
                    <a:pt x="906" y="245"/>
                  </a:cubicBezTo>
                  <a:cubicBezTo>
                    <a:pt x="755" y="245"/>
                    <a:pt x="708" y="291"/>
                    <a:pt x="662" y="419"/>
                  </a:cubicBezTo>
                  <a:cubicBezTo>
                    <a:pt x="650" y="489"/>
                    <a:pt x="639" y="570"/>
                    <a:pt x="639" y="639"/>
                  </a:cubicBezTo>
                  <a:cubicBezTo>
                    <a:pt x="639" y="802"/>
                    <a:pt x="650" y="976"/>
                    <a:pt x="639" y="1127"/>
                  </a:cubicBezTo>
                  <a:cubicBezTo>
                    <a:pt x="639" y="1185"/>
                    <a:pt x="615" y="1243"/>
                    <a:pt x="604" y="1301"/>
                  </a:cubicBezTo>
                  <a:cubicBezTo>
                    <a:pt x="488" y="1336"/>
                    <a:pt x="372" y="1348"/>
                    <a:pt x="267" y="1359"/>
                  </a:cubicBezTo>
                  <a:cubicBezTo>
                    <a:pt x="255" y="1406"/>
                    <a:pt x="255" y="1441"/>
                    <a:pt x="255" y="1464"/>
                  </a:cubicBezTo>
                  <a:cubicBezTo>
                    <a:pt x="255" y="1719"/>
                    <a:pt x="267" y="1742"/>
                    <a:pt x="534" y="1719"/>
                  </a:cubicBezTo>
                  <a:lnTo>
                    <a:pt x="557" y="1719"/>
                  </a:lnTo>
                  <a:cubicBezTo>
                    <a:pt x="697" y="1696"/>
                    <a:pt x="790" y="1754"/>
                    <a:pt x="813" y="1916"/>
                  </a:cubicBezTo>
                  <a:cubicBezTo>
                    <a:pt x="824" y="2102"/>
                    <a:pt x="848" y="2311"/>
                    <a:pt x="952" y="2485"/>
                  </a:cubicBezTo>
                  <a:cubicBezTo>
                    <a:pt x="1068" y="2509"/>
                    <a:pt x="1196" y="2520"/>
                    <a:pt x="1335" y="2485"/>
                  </a:cubicBezTo>
                  <a:cubicBezTo>
                    <a:pt x="1405" y="2195"/>
                    <a:pt x="1335" y="1882"/>
                    <a:pt x="1393" y="1568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08" name="Google Shape;1508;p26"/>
          <p:cNvGrpSpPr/>
          <p:nvPr/>
        </p:nvGrpSpPr>
        <p:grpSpPr>
          <a:xfrm rot="-1974894" flipH="1">
            <a:off x="8706980" y="2937336"/>
            <a:ext cx="233139" cy="565604"/>
            <a:chOff x="1282375" y="3450000"/>
            <a:chExt cx="64725" cy="157025"/>
          </a:xfrm>
        </p:grpSpPr>
        <p:sp>
          <p:nvSpPr>
            <p:cNvPr id="1509" name="Google Shape;1509;p26"/>
            <p:cNvSpPr/>
            <p:nvPr/>
          </p:nvSpPr>
          <p:spPr>
            <a:xfrm>
              <a:off x="1282375" y="3450000"/>
              <a:ext cx="64725" cy="157025"/>
            </a:xfrm>
            <a:custGeom>
              <a:avLst/>
              <a:gdLst/>
              <a:ahLst/>
              <a:cxnLst/>
              <a:rect l="l" t="t" r="r" b="b"/>
              <a:pathLst>
                <a:path w="2589" h="6281" extrusionOk="0">
                  <a:moveTo>
                    <a:pt x="2577" y="3773"/>
                  </a:moveTo>
                  <a:cubicBezTo>
                    <a:pt x="2577" y="4017"/>
                    <a:pt x="2566" y="4261"/>
                    <a:pt x="2577" y="4516"/>
                  </a:cubicBezTo>
                  <a:cubicBezTo>
                    <a:pt x="2589" y="4841"/>
                    <a:pt x="2531" y="5166"/>
                    <a:pt x="2438" y="5468"/>
                  </a:cubicBezTo>
                  <a:cubicBezTo>
                    <a:pt x="2415" y="5503"/>
                    <a:pt x="2403" y="5526"/>
                    <a:pt x="2403" y="5561"/>
                  </a:cubicBezTo>
                  <a:cubicBezTo>
                    <a:pt x="2392" y="5816"/>
                    <a:pt x="2229" y="5967"/>
                    <a:pt x="2032" y="6083"/>
                  </a:cubicBezTo>
                  <a:cubicBezTo>
                    <a:pt x="1869" y="6176"/>
                    <a:pt x="1695" y="6281"/>
                    <a:pt x="1486" y="6258"/>
                  </a:cubicBezTo>
                  <a:cubicBezTo>
                    <a:pt x="1289" y="6234"/>
                    <a:pt x="1103" y="6176"/>
                    <a:pt x="894" y="6118"/>
                  </a:cubicBezTo>
                  <a:cubicBezTo>
                    <a:pt x="708" y="6060"/>
                    <a:pt x="581" y="5909"/>
                    <a:pt x="476" y="5747"/>
                  </a:cubicBezTo>
                  <a:cubicBezTo>
                    <a:pt x="441" y="5700"/>
                    <a:pt x="430" y="5631"/>
                    <a:pt x="383" y="5584"/>
                  </a:cubicBezTo>
                  <a:cubicBezTo>
                    <a:pt x="314" y="5515"/>
                    <a:pt x="302" y="5422"/>
                    <a:pt x="325" y="5329"/>
                  </a:cubicBezTo>
                  <a:cubicBezTo>
                    <a:pt x="372" y="5224"/>
                    <a:pt x="348" y="5120"/>
                    <a:pt x="325" y="5015"/>
                  </a:cubicBezTo>
                  <a:cubicBezTo>
                    <a:pt x="302" y="4841"/>
                    <a:pt x="244" y="4690"/>
                    <a:pt x="209" y="4516"/>
                  </a:cubicBezTo>
                  <a:cubicBezTo>
                    <a:pt x="197" y="4412"/>
                    <a:pt x="186" y="4296"/>
                    <a:pt x="186" y="4179"/>
                  </a:cubicBezTo>
                  <a:cubicBezTo>
                    <a:pt x="186" y="4017"/>
                    <a:pt x="186" y="3878"/>
                    <a:pt x="139" y="3727"/>
                  </a:cubicBezTo>
                  <a:cubicBezTo>
                    <a:pt x="93" y="3553"/>
                    <a:pt x="81" y="3367"/>
                    <a:pt x="81" y="3181"/>
                  </a:cubicBezTo>
                  <a:cubicBezTo>
                    <a:pt x="81" y="3065"/>
                    <a:pt x="81" y="2926"/>
                    <a:pt x="35" y="2810"/>
                  </a:cubicBezTo>
                  <a:cubicBezTo>
                    <a:pt x="12" y="2740"/>
                    <a:pt x="12" y="2659"/>
                    <a:pt x="12" y="2566"/>
                  </a:cubicBezTo>
                  <a:cubicBezTo>
                    <a:pt x="12" y="2171"/>
                    <a:pt x="0" y="1765"/>
                    <a:pt x="12" y="1382"/>
                  </a:cubicBezTo>
                  <a:cubicBezTo>
                    <a:pt x="12" y="1033"/>
                    <a:pt x="128" y="720"/>
                    <a:pt x="314" y="430"/>
                  </a:cubicBezTo>
                  <a:cubicBezTo>
                    <a:pt x="360" y="360"/>
                    <a:pt x="418" y="302"/>
                    <a:pt x="488" y="256"/>
                  </a:cubicBezTo>
                  <a:cubicBezTo>
                    <a:pt x="755" y="116"/>
                    <a:pt x="1022" y="0"/>
                    <a:pt x="1335" y="47"/>
                  </a:cubicBezTo>
                  <a:cubicBezTo>
                    <a:pt x="1428" y="58"/>
                    <a:pt x="1544" y="105"/>
                    <a:pt x="1637" y="163"/>
                  </a:cubicBezTo>
                  <a:cubicBezTo>
                    <a:pt x="1823" y="290"/>
                    <a:pt x="1997" y="453"/>
                    <a:pt x="2113" y="662"/>
                  </a:cubicBezTo>
                  <a:cubicBezTo>
                    <a:pt x="2171" y="778"/>
                    <a:pt x="2217" y="917"/>
                    <a:pt x="2287" y="1033"/>
                  </a:cubicBezTo>
                  <a:cubicBezTo>
                    <a:pt x="2380" y="1161"/>
                    <a:pt x="2415" y="1300"/>
                    <a:pt x="2403" y="1463"/>
                  </a:cubicBezTo>
                  <a:lnTo>
                    <a:pt x="2403" y="1521"/>
                  </a:lnTo>
                  <a:cubicBezTo>
                    <a:pt x="2496" y="1753"/>
                    <a:pt x="2496" y="1985"/>
                    <a:pt x="2473" y="2218"/>
                  </a:cubicBezTo>
                  <a:cubicBezTo>
                    <a:pt x="2473" y="2252"/>
                    <a:pt x="2473" y="2276"/>
                    <a:pt x="2496" y="2299"/>
                  </a:cubicBezTo>
                  <a:cubicBezTo>
                    <a:pt x="2589" y="2485"/>
                    <a:pt x="2566" y="2670"/>
                    <a:pt x="2566" y="2844"/>
                  </a:cubicBezTo>
                  <a:cubicBezTo>
                    <a:pt x="2577" y="3158"/>
                    <a:pt x="2577" y="3460"/>
                    <a:pt x="2577" y="3773"/>
                  </a:cubicBezTo>
                  <a:close/>
                  <a:moveTo>
                    <a:pt x="383" y="3274"/>
                  </a:moveTo>
                  <a:cubicBezTo>
                    <a:pt x="546" y="3332"/>
                    <a:pt x="697" y="3390"/>
                    <a:pt x="824" y="3448"/>
                  </a:cubicBezTo>
                  <a:cubicBezTo>
                    <a:pt x="1045" y="3553"/>
                    <a:pt x="1451" y="3553"/>
                    <a:pt x="1695" y="3471"/>
                  </a:cubicBezTo>
                  <a:cubicBezTo>
                    <a:pt x="1800" y="3425"/>
                    <a:pt x="1916" y="3413"/>
                    <a:pt x="1997" y="3332"/>
                  </a:cubicBezTo>
                  <a:cubicBezTo>
                    <a:pt x="2241" y="3146"/>
                    <a:pt x="2357" y="2868"/>
                    <a:pt x="2275" y="2577"/>
                  </a:cubicBezTo>
                  <a:cubicBezTo>
                    <a:pt x="2217" y="2380"/>
                    <a:pt x="2217" y="2171"/>
                    <a:pt x="2206" y="1974"/>
                  </a:cubicBezTo>
                  <a:cubicBezTo>
                    <a:pt x="2206" y="1927"/>
                    <a:pt x="2206" y="1869"/>
                    <a:pt x="2183" y="1823"/>
                  </a:cubicBezTo>
                  <a:cubicBezTo>
                    <a:pt x="2113" y="1672"/>
                    <a:pt x="2136" y="1509"/>
                    <a:pt x="2101" y="1347"/>
                  </a:cubicBezTo>
                  <a:cubicBezTo>
                    <a:pt x="2055" y="1184"/>
                    <a:pt x="1927" y="1045"/>
                    <a:pt x="1881" y="882"/>
                  </a:cubicBezTo>
                  <a:cubicBezTo>
                    <a:pt x="1834" y="720"/>
                    <a:pt x="1730" y="627"/>
                    <a:pt x="1614" y="523"/>
                  </a:cubicBezTo>
                  <a:cubicBezTo>
                    <a:pt x="1498" y="406"/>
                    <a:pt x="1358" y="314"/>
                    <a:pt x="1184" y="348"/>
                  </a:cubicBezTo>
                  <a:cubicBezTo>
                    <a:pt x="975" y="372"/>
                    <a:pt x="766" y="430"/>
                    <a:pt x="592" y="557"/>
                  </a:cubicBezTo>
                  <a:cubicBezTo>
                    <a:pt x="569" y="581"/>
                    <a:pt x="557" y="592"/>
                    <a:pt x="557" y="604"/>
                  </a:cubicBezTo>
                  <a:cubicBezTo>
                    <a:pt x="395" y="848"/>
                    <a:pt x="325" y="1126"/>
                    <a:pt x="314" y="1416"/>
                  </a:cubicBezTo>
                  <a:cubicBezTo>
                    <a:pt x="279" y="1800"/>
                    <a:pt x="302" y="2171"/>
                    <a:pt x="302" y="2554"/>
                  </a:cubicBezTo>
                  <a:cubicBezTo>
                    <a:pt x="302" y="2589"/>
                    <a:pt x="302" y="2635"/>
                    <a:pt x="314" y="2670"/>
                  </a:cubicBezTo>
                  <a:cubicBezTo>
                    <a:pt x="383" y="2856"/>
                    <a:pt x="383" y="3042"/>
                    <a:pt x="383" y="3274"/>
                  </a:cubicBezTo>
                  <a:close/>
                  <a:moveTo>
                    <a:pt x="2287" y="3529"/>
                  </a:moveTo>
                  <a:cubicBezTo>
                    <a:pt x="2241" y="3541"/>
                    <a:pt x="2217" y="3541"/>
                    <a:pt x="2183" y="3553"/>
                  </a:cubicBezTo>
                  <a:cubicBezTo>
                    <a:pt x="1707" y="3773"/>
                    <a:pt x="1707" y="3773"/>
                    <a:pt x="1184" y="3773"/>
                  </a:cubicBezTo>
                  <a:cubicBezTo>
                    <a:pt x="998" y="3773"/>
                    <a:pt x="824" y="3762"/>
                    <a:pt x="662" y="3657"/>
                  </a:cubicBezTo>
                  <a:cubicBezTo>
                    <a:pt x="592" y="3611"/>
                    <a:pt x="522" y="3564"/>
                    <a:pt x="418" y="3622"/>
                  </a:cubicBezTo>
                  <a:cubicBezTo>
                    <a:pt x="430" y="3703"/>
                    <a:pt x="441" y="3785"/>
                    <a:pt x="441" y="3854"/>
                  </a:cubicBezTo>
                  <a:cubicBezTo>
                    <a:pt x="430" y="4145"/>
                    <a:pt x="546" y="4412"/>
                    <a:pt x="546" y="4702"/>
                  </a:cubicBezTo>
                  <a:cubicBezTo>
                    <a:pt x="546" y="4760"/>
                    <a:pt x="557" y="4830"/>
                    <a:pt x="604" y="4876"/>
                  </a:cubicBezTo>
                  <a:cubicBezTo>
                    <a:pt x="697" y="5015"/>
                    <a:pt x="708" y="5178"/>
                    <a:pt x="673" y="5329"/>
                  </a:cubicBezTo>
                  <a:cubicBezTo>
                    <a:pt x="650" y="5468"/>
                    <a:pt x="720" y="5561"/>
                    <a:pt x="766" y="5654"/>
                  </a:cubicBezTo>
                  <a:cubicBezTo>
                    <a:pt x="824" y="5793"/>
                    <a:pt x="940" y="5816"/>
                    <a:pt x="1057" y="5863"/>
                  </a:cubicBezTo>
                  <a:cubicBezTo>
                    <a:pt x="1184" y="5909"/>
                    <a:pt x="1300" y="5932"/>
                    <a:pt x="1428" y="5967"/>
                  </a:cubicBezTo>
                  <a:cubicBezTo>
                    <a:pt x="1509" y="5979"/>
                    <a:pt x="1579" y="5967"/>
                    <a:pt x="1637" y="5932"/>
                  </a:cubicBezTo>
                  <a:cubicBezTo>
                    <a:pt x="1718" y="5909"/>
                    <a:pt x="1800" y="5851"/>
                    <a:pt x="1881" y="5816"/>
                  </a:cubicBezTo>
                  <a:cubicBezTo>
                    <a:pt x="1974" y="5793"/>
                    <a:pt x="2008" y="5735"/>
                    <a:pt x="2043" y="5642"/>
                  </a:cubicBezTo>
                  <a:cubicBezTo>
                    <a:pt x="2159" y="5387"/>
                    <a:pt x="2241" y="5108"/>
                    <a:pt x="2264" y="4830"/>
                  </a:cubicBezTo>
                  <a:cubicBezTo>
                    <a:pt x="2322" y="4400"/>
                    <a:pt x="2287" y="3971"/>
                    <a:pt x="2287" y="3529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26"/>
            <p:cNvSpPr/>
            <p:nvPr/>
          </p:nvSpPr>
          <p:spPr>
            <a:xfrm>
              <a:off x="1321825" y="3478150"/>
              <a:ext cx="9025" cy="45875"/>
            </a:xfrm>
            <a:custGeom>
              <a:avLst/>
              <a:gdLst/>
              <a:ahLst/>
              <a:cxnLst/>
              <a:rect l="l" t="t" r="r" b="b"/>
              <a:pathLst>
                <a:path w="361" h="1835" extrusionOk="0">
                  <a:moveTo>
                    <a:pt x="94" y="1835"/>
                  </a:moveTo>
                  <a:cubicBezTo>
                    <a:pt x="47" y="1684"/>
                    <a:pt x="59" y="1579"/>
                    <a:pt x="94" y="1498"/>
                  </a:cubicBezTo>
                  <a:cubicBezTo>
                    <a:pt x="233" y="1266"/>
                    <a:pt x="175" y="1080"/>
                    <a:pt x="13" y="883"/>
                  </a:cubicBezTo>
                  <a:cubicBezTo>
                    <a:pt x="82" y="697"/>
                    <a:pt x="117" y="523"/>
                    <a:pt x="36" y="325"/>
                  </a:cubicBezTo>
                  <a:cubicBezTo>
                    <a:pt x="13" y="232"/>
                    <a:pt x="13" y="116"/>
                    <a:pt x="1" y="0"/>
                  </a:cubicBezTo>
                  <a:cubicBezTo>
                    <a:pt x="82" y="47"/>
                    <a:pt x="140" y="70"/>
                    <a:pt x="175" y="163"/>
                  </a:cubicBezTo>
                  <a:cubicBezTo>
                    <a:pt x="233" y="360"/>
                    <a:pt x="303" y="569"/>
                    <a:pt x="291" y="790"/>
                  </a:cubicBezTo>
                  <a:cubicBezTo>
                    <a:pt x="291" y="859"/>
                    <a:pt x="314" y="941"/>
                    <a:pt x="326" y="1022"/>
                  </a:cubicBezTo>
                  <a:cubicBezTo>
                    <a:pt x="349" y="1126"/>
                    <a:pt x="361" y="1219"/>
                    <a:pt x="361" y="1324"/>
                  </a:cubicBezTo>
                  <a:cubicBezTo>
                    <a:pt x="361" y="1370"/>
                    <a:pt x="326" y="1428"/>
                    <a:pt x="303" y="1451"/>
                  </a:cubicBezTo>
                  <a:cubicBezTo>
                    <a:pt x="198" y="1509"/>
                    <a:pt x="175" y="1602"/>
                    <a:pt x="175" y="1718"/>
                  </a:cubicBezTo>
                  <a:cubicBezTo>
                    <a:pt x="140" y="1742"/>
                    <a:pt x="129" y="1753"/>
                    <a:pt x="94" y="1835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26"/>
            <p:cNvSpPr/>
            <p:nvPr/>
          </p:nvSpPr>
          <p:spPr>
            <a:xfrm>
              <a:off x="1326775" y="3556225"/>
              <a:ext cx="6700" cy="30500"/>
            </a:xfrm>
            <a:custGeom>
              <a:avLst/>
              <a:gdLst/>
              <a:ahLst/>
              <a:cxnLst/>
              <a:rect l="l" t="t" r="r" b="b"/>
              <a:pathLst>
                <a:path w="268" h="1220" extrusionOk="0">
                  <a:moveTo>
                    <a:pt x="47" y="1219"/>
                  </a:moveTo>
                  <a:cubicBezTo>
                    <a:pt x="35" y="1161"/>
                    <a:pt x="0" y="1115"/>
                    <a:pt x="24" y="1091"/>
                  </a:cubicBezTo>
                  <a:cubicBezTo>
                    <a:pt x="93" y="917"/>
                    <a:pt x="58" y="732"/>
                    <a:pt x="70" y="557"/>
                  </a:cubicBezTo>
                  <a:cubicBezTo>
                    <a:pt x="70" y="406"/>
                    <a:pt x="70" y="267"/>
                    <a:pt x="93" y="128"/>
                  </a:cubicBezTo>
                  <a:cubicBezTo>
                    <a:pt x="93" y="93"/>
                    <a:pt x="116" y="47"/>
                    <a:pt x="140" y="12"/>
                  </a:cubicBezTo>
                  <a:cubicBezTo>
                    <a:pt x="209" y="0"/>
                    <a:pt x="232" y="47"/>
                    <a:pt x="232" y="93"/>
                  </a:cubicBezTo>
                  <a:cubicBezTo>
                    <a:pt x="256" y="383"/>
                    <a:pt x="267" y="673"/>
                    <a:pt x="267" y="964"/>
                  </a:cubicBezTo>
                  <a:cubicBezTo>
                    <a:pt x="256" y="1057"/>
                    <a:pt x="174" y="1138"/>
                    <a:pt x="47" y="1219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12" name="Google Shape;1512;p26"/>
          <p:cNvGrpSpPr/>
          <p:nvPr/>
        </p:nvGrpSpPr>
        <p:grpSpPr>
          <a:xfrm rot="762759" flipH="1">
            <a:off x="7516114" y="3314521"/>
            <a:ext cx="590931" cy="1096303"/>
            <a:chOff x="2369275" y="3344925"/>
            <a:chExt cx="160525" cy="297800"/>
          </a:xfrm>
        </p:grpSpPr>
        <p:sp>
          <p:nvSpPr>
            <p:cNvPr id="1513" name="Google Shape;1513;p26"/>
            <p:cNvSpPr/>
            <p:nvPr/>
          </p:nvSpPr>
          <p:spPr>
            <a:xfrm>
              <a:off x="2369275" y="3344925"/>
              <a:ext cx="160525" cy="297800"/>
            </a:xfrm>
            <a:custGeom>
              <a:avLst/>
              <a:gdLst/>
              <a:ahLst/>
              <a:cxnLst/>
              <a:rect l="l" t="t" r="r" b="b"/>
              <a:pathLst>
                <a:path w="6421" h="11912" extrusionOk="0">
                  <a:moveTo>
                    <a:pt x="1196" y="3170"/>
                  </a:moveTo>
                  <a:cubicBezTo>
                    <a:pt x="953" y="2949"/>
                    <a:pt x="941" y="2659"/>
                    <a:pt x="987" y="2369"/>
                  </a:cubicBezTo>
                  <a:cubicBezTo>
                    <a:pt x="999" y="2206"/>
                    <a:pt x="1069" y="2079"/>
                    <a:pt x="1231" y="1997"/>
                  </a:cubicBezTo>
                  <a:cubicBezTo>
                    <a:pt x="1289" y="1963"/>
                    <a:pt x="1347" y="1916"/>
                    <a:pt x="1417" y="1881"/>
                  </a:cubicBezTo>
                  <a:cubicBezTo>
                    <a:pt x="1417" y="1812"/>
                    <a:pt x="1417" y="1730"/>
                    <a:pt x="1405" y="1672"/>
                  </a:cubicBezTo>
                  <a:cubicBezTo>
                    <a:pt x="1336" y="1359"/>
                    <a:pt x="1347" y="1057"/>
                    <a:pt x="1347" y="732"/>
                  </a:cubicBezTo>
                  <a:cubicBezTo>
                    <a:pt x="1347" y="674"/>
                    <a:pt x="1359" y="616"/>
                    <a:pt x="1371" y="558"/>
                  </a:cubicBezTo>
                  <a:cubicBezTo>
                    <a:pt x="1417" y="430"/>
                    <a:pt x="1487" y="337"/>
                    <a:pt x="1626" y="314"/>
                  </a:cubicBezTo>
                  <a:cubicBezTo>
                    <a:pt x="1928" y="233"/>
                    <a:pt x="2218" y="163"/>
                    <a:pt x="2520" y="94"/>
                  </a:cubicBezTo>
                  <a:cubicBezTo>
                    <a:pt x="2903" y="24"/>
                    <a:pt x="3275" y="1"/>
                    <a:pt x="3658" y="24"/>
                  </a:cubicBezTo>
                  <a:cubicBezTo>
                    <a:pt x="3716" y="24"/>
                    <a:pt x="3785" y="24"/>
                    <a:pt x="3843" y="35"/>
                  </a:cubicBezTo>
                  <a:cubicBezTo>
                    <a:pt x="4099" y="94"/>
                    <a:pt x="4238" y="233"/>
                    <a:pt x="4250" y="500"/>
                  </a:cubicBezTo>
                  <a:cubicBezTo>
                    <a:pt x="4261" y="836"/>
                    <a:pt x="4250" y="1150"/>
                    <a:pt x="4250" y="1487"/>
                  </a:cubicBezTo>
                  <a:lnTo>
                    <a:pt x="4250" y="1777"/>
                  </a:lnTo>
                  <a:cubicBezTo>
                    <a:pt x="4319" y="1788"/>
                    <a:pt x="4377" y="1788"/>
                    <a:pt x="4435" y="1812"/>
                  </a:cubicBezTo>
                  <a:cubicBezTo>
                    <a:pt x="4505" y="1823"/>
                    <a:pt x="4598" y="1835"/>
                    <a:pt x="4668" y="1858"/>
                  </a:cubicBezTo>
                  <a:cubicBezTo>
                    <a:pt x="4842" y="1916"/>
                    <a:pt x="4946" y="2055"/>
                    <a:pt x="4958" y="2230"/>
                  </a:cubicBezTo>
                  <a:cubicBezTo>
                    <a:pt x="4993" y="2473"/>
                    <a:pt x="5004" y="2717"/>
                    <a:pt x="4784" y="2915"/>
                  </a:cubicBezTo>
                  <a:cubicBezTo>
                    <a:pt x="4819" y="3112"/>
                    <a:pt x="4842" y="3298"/>
                    <a:pt x="4877" y="3495"/>
                  </a:cubicBezTo>
                  <a:cubicBezTo>
                    <a:pt x="4900" y="3669"/>
                    <a:pt x="4958" y="3797"/>
                    <a:pt x="5144" y="3855"/>
                  </a:cubicBezTo>
                  <a:cubicBezTo>
                    <a:pt x="5295" y="3890"/>
                    <a:pt x="5434" y="3971"/>
                    <a:pt x="5562" y="4029"/>
                  </a:cubicBezTo>
                  <a:cubicBezTo>
                    <a:pt x="5770" y="4110"/>
                    <a:pt x="5910" y="4273"/>
                    <a:pt x="6014" y="4482"/>
                  </a:cubicBezTo>
                  <a:cubicBezTo>
                    <a:pt x="6177" y="4830"/>
                    <a:pt x="6281" y="5190"/>
                    <a:pt x="6328" y="5561"/>
                  </a:cubicBezTo>
                  <a:cubicBezTo>
                    <a:pt x="6351" y="5875"/>
                    <a:pt x="6386" y="6177"/>
                    <a:pt x="6386" y="6479"/>
                  </a:cubicBezTo>
                  <a:cubicBezTo>
                    <a:pt x="6397" y="7616"/>
                    <a:pt x="6421" y="8731"/>
                    <a:pt x="6421" y="9857"/>
                  </a:cubicBezTo>
                  <a:cubicBezTo>
                    <a:pt x="6421" y="10112"/>
                    <a:pt x="6397" y="10356"/>
                    <a:pt x="6386" y="10600"/>
                  </a:cubicBezTo>
                  <a:cubicBezTo>
                    <a:pt x="6386" y="10693"/>
                    <a:pt x="6351" y="10762"/>
                    <a:pt x="6339" y="10844"/>
                  </a:cubicBezTo>
                  <a:cubicBezTo>
                    <a:pt x="6281" y="11122"/>
                    <a:pt x="6119" y="11308"/>
                    <a:pt x="5875" y="11459"/>
                  </a:cubicBezTo>
                  <a:cubicBezTo>
                    <a:pt x="5271" y="11796"/>
                    <a:pt x="4656" y="11912"/>
                    <a:pt x="3983" y="11865"/>
                  </a:cubicBezTo>
                  <a:cubicBezTo>
                    <a:pt x="3739" y="11854"/>
                    <a:pt x="3495" y="11830"/>
                    <a:pt x="3240" y="11830"/>
                  </a:cubicBezTo>
                  <a:lnTo>
                    <a:pt x="2659" y="11830"/>
                  </a:lnTo>
                  <a:cubicBezTo>
                    <a:pt x="2334" y="11830"/>
                    <a:pt x="2009" y="11807"/>
                    <a:pt x="1696" y="11749"/>
                  </a:cubicBezTo>
                  <a:cubicBezTo>
                    <a:pt x="1545" y="11714"/>
                    <a:pt x="1382" y="11691"/>
                    <a:pt x="1255" y="11621"/>
                  </a:cubicBezTo>
                  <a:cubicBezTo>
                    <a:pt x="1185" y="11575"/>
                    <a:pt x="1092" y="11505"/>
                    <a:pt x="1069" y="11424"/>
                  </a:cubicBezTo>
                  <a:cubicBezTo>
                    <a:pt x="976" y="11250"/>
                    <a:pt x="906" y="11076"/>
                    <a:pt x="848" y="10890"/>
                  </a:cubicBezTo>
                  <a:cubicBezTo>
                    <a:pt x="686" y="10426"/>
                    <a:pt x="604" y="9950"/>
                    <a:pt x="500" y="9451"/>
                  </a:cubicBezTo>
                  <a:cubicBezTo>
                    <a:pt x="419" y="8963"/>
                    <a:pt x="314" y="8464"/>
                    <a:pt x="210" y="7976"/>
                  </a:cubicBezTo>
                  <a:lnTo>
                    <a:pt x="175" y="7663"/>
                  </a:lnTo>
                  <a:cubicBezTo>
                    <a:pt x="140" y="7291"/>
                    <a:pt x="82" y="6908"/>
                    <a:pt x="12" y="6548"/>
                  </a:cubicBezTo>
                  <a:cubicBezTo>
                    <a:pt x="1" y="6479"/>
                    <a:pt x="1" y="6386"/>
                    <a:pt x="1" y="6304"/>
                  </a:cubicBezTo>
                  <a:lnTo>
                    <a:pt x="1" y="5109"/>
                  </a:lnTo>
                  <a:cubicBezTo>
                    <a:pt x="1" y="4865"/>
                    <a:pt x="94" y="4691"/>
                    <a:pt x="291" y="4551"/>
                  </a:cubicBezTo>
                  <a:cubicBezTo>
                    <a:pt x="488" y="4401"/>
                    <a:pt x="686" y="4273"/>
                    <a:pt x="895" y="4157"/>
                  </a:cubicBezTo>
                  <a:cubicBezTo>
                    <a:pt x="953" y="4122"/>
                    <a:pt x="1022" y="4087"/>
                    <a:pt x="1080" y="4041"/>
                  </a:cubicBezTo>
                  <a:cubicBezTo>
                    <a:pt x="1185" y="3971"/>
                    <a:pt x="1231" y="3878"/>
                    <a:pt x="1231" y="3750"/>
                  </a:cubicBezTo>
                  <a:cubicBezTo>
                    <a:pt x="1196" y="3553"/>
                    <a:pt x="1196" y="3356"/>
                    <a:pt x="1196" y="3170"/>
                  </a:cubicBezTo>
                  <a:close/>
                  <a:moveTo>
                    <a:pt x="6003" y="5527"/>
                  </a:moveTo>
                  <a:cubicBezTo>
                    <a:pt x="5840" y="5770"/>
                    <a:pt x="5643" y="5817"/>
                    <a:pt x="5457" y="5875"/>
                  </a:cubicBezTo>
                  <a:cubicBezTo>
                    <a:pt x="5341" y="5910"/>
                    <a:pt x="5225" y="5921"/>
                    <a:pt x="5109" y="5968"/>
                  </a:cubicBezTo>
                  <a:cubicBezTo>
                    <a:pt x="4842" y="6072"/>
                    <a:pt x="4540" y="6026"/>
                    <a:pt x="4273" y="6142"/>
                  </a:cubicBezTo>
                  <a:cubicBezTo>
                    <a:pt x="4215" y="6177"/>
                    <a:pt x="4157" y="6142"/>
                    <a:pt x="4087" y="6142"/>
                  </a:cubicBezTo>
                  <a:lnTo>
                    <a:pt x="3565" y="6142"/>
                  </a:lnTo>
                  <a:cubicBezTo>
                    <a:pt x="3507" y="6142"/>
                    <a:pt x="3437" y="6130"/>
                    <a:pt x="3391" y="6165"/>
                  </a:cubicBezTo>
                  <a:cubicBezTo>
                    <a:pt x="3228" y="6235"/>
                    <a:pt x="3066" y="6223"/>
                    <a:pt x="2915" y="6223"/>
                  </a:cubicBezTo>
                  <a:lnTo>
                    <a:pt x="1754" y="6223"/>
                  </a:lnTo>
                  <a:cubicBezTo>
                    <a:pt x="1649" y="6223"/>
                    <a:pt x="1545" y="6200"/>
                    <a:pt x="1452" y="6188"/>
                  </a:cubicBezTo>
                  <a:cubicBezTo>
                    <a:pt x="1313" y="6177"/>
                    <a:pt x="1185" y="6142"/>
                    <a:pt x="1057" y="6142"/>
                  </a:cubicBezTo>
                  <a:cubicBezTo>
                    <a:pt x="941" y="6130"/>
                    <a:pt x="802" y="6142"/>
                    <a:pt x="686" y="6130"/>
                  </a:cubicBezTo>
                  <a:cubicBezTo>
                    <a:pt x="558" y="6119"/>
                    <a:pt x="430" y="6084"/>
                    <a:pt x="268" y="6061"/>
                  </a:cubicBezTo>
                  <a:cubicBezTo>
                    <a:pt x="256" y="6200"/>
                    <a:pt x="244" y="6339"/>
                    <a:pt x="268" y="6479"/>
                  </a:cubicBezTo>
                  <a:cubicBezTo>
                    <a:pt x="361" y="6920"/>
                    <a:pt x="442" y="7338"/>
                    <a:pt x="488" y="7767"/>
                  </a:cubicBezTo>
                  <a:cubicBezTo>
                    <a:pt x="500" y="7883"/>
                    <a:pt x="523" y="7988"/>
                    <a:pt x="546" y="8104"/>
                  </a:cubicBezTo>
                  <a:cubicBezTo>
                    <a:pt x="662" y="8673"/>
                    <a:pt x="779" y="9218"/>
                    <a:pt x="895" y="9787"/>
                  </a:cubicBezTo>
                  <a:cubicBezTo>
                    <a:pt x="895" y="9799"/>
                    <a:pt x="918" y="9822"/>
                    <a:pt x="941" y="9845"/>
                  </a:cubicBezTo>
                  <a:cubicBezTo>
                    <a:pt x="976" y="9857"/>
                    <a:pt x="1022" y="9857"/>
                    <a:pt x="1080" y="9880"/>
                  </a:cubicBezTo>
                  <a:cubicBezTo>
                    <a:pt x="1347" y="9961"/>
                    <a:pt x="1603" y="10031"/>
                    <a:pt x="1881" y="10019"/>
                  </a:cubicBezTo>
                  <a:cubicBezTo>
                    <a:pt x="1951" y="10019"/>
                    <a:pt x="2021" y="10031"/>
                    <a:pt x="2079" y="10054"/>
                  </a:cubicBezTo>
                  <a:cubicBezTo>
                    <a:pt x="2160" y="10066"/>
                    <a:pt x="2241" y="10089"/>
                    <a:pt x="2311" y="10089"/>
                  </a:cubicBezTo>
                  <a:lnTo>
                    <a:pt x="4552" y="10089"/>
                  </a:lnTo>
                  <a:cubicBezTo>
                    <a:pt x="4621" y="10089"/>
                    <a:pt x="4691" y="10077"/>
                    <a:pt x="4749" y="10054"/>
                  </a:cubicBezTo>
                  <a:cubicBezTo>
                    <a:pt x="4946" y="9915"/>
                    <a:pt x="5178" y="9892"/>
                    <a:pt x="5376" y="9845"/>
                  </a:cubicBezTo>
                  <a:cubicBezTo>
                    <a:pt x="5596" y="9799"/>
                    <a:pt x="5759" y="9706"/>
                    <a:pt x="5898" y="9555"/>
                  </a:cubicBezTo>
                  <a:cubicBezTo>
                    <a:pt x="6026" y="9427"/>
                    <a:pt x="6119" y="9265"/>
                    <a:pt x="6084" y="9067"/>
                  </a:cubicBezTo>
                  <a:cubicBezTo>
                    <a:pt x="6072" y="9021"/>
                    <a:pt x="6084" y="8963"/>
                    <a:pt x="6084" y="8905"/>
                  </a:cubicBezTo>
                  <a:cubicBezTo>
                    <a:pt x="6072" y="7988"/>
                    <a:pt x="6072" y="7059"/>
                    <a:pt x="6061" y="6142"/>
                  </a:cubicBezTo>
                  <a:cubicBezTo>
                    <a:pt x="6061" y="5968"/>
                    <a:pt x="6038" y="5782"/>
                    <a:pt x="6003" y="5527"/>
                  </a:cubicBezTo>
                  <a:close/>
                  <a:moveTo>
                    <a:pt x="1475" y="3158"/>
                  </a:moveTo>
                  <a:cubicBezTo>
                    <a:pt x="1475" y="3216"/>
                    <a:pt x="1463" y="3274"/>
                    <a:pt x="1463" y="3321"/>
                  </a:cubicBezTo>
                  <a:cubicBezTo>
                    <a:pt x="1475" y="3472"/>
                    <a:pt x="1475" y="3623"/>
                    <a:pt x="1498" y="3785"/>
                  </a:cubicBezTo>
                  <a:cubicBezTo>
                    <a:pt x="1522" y="3878"/>
                    <a:pt x="1522" y="3983"/>
                    <a:pt x="1463" y="4041"/>
                  </a:cubicBezTo>
                  <a:cubicBezTo>
                    <a:pt x="1255" y="4226"/>
                    <a:pt x="1022" y="4424"/>
                    <a:pt x="779" y="4540"/>
                  </a:cubicBezTo>
                  <a:cubicBezTo>
                    <a:pt x="604" y="4609"/>
                    <a:pt x="488" y="4726"/>
                    <a:pt x="384" y="4853"/>
                  </a:cubicBezTo>
                  <a:cubicBezTo>
                    <a:pt x="326" y="4923"/>
                    <a:pt x="279" y="5039"/>
                    <a:pt x="268" y="5132"/>
                  </a:cubicBezTo>
                  <a:cubicBezTo>
                    <a:pt x="256" y="5352"/>
                    <a:pt x="244" y="5550"/>
                    <a:pt x="291" y="5759"/>
                  </a:cubicBezTo>
                  <a:cubicBezTo>
                    <a:pt x="488" y="5852"/>
                    <a:pt x="709" y="5886"/>
                    <a:pt x="918" y="5875"/>
                  </a:cubicBezTo>
                  <a:cubicBezTo>
                    <a:pt x="1080" y="5875"/>
                    <a:pt x="1243" y="5852"/>
                    <a:pt x="1371" y="5886"/>
                  </a:cubicBezTo>
                  <a:cubicBezTo>
                    <a:pt x="1591" y="5945"/>
                    <a:pt x="1789" y="5945"/>
                    <a:pt x="2009" y="5945"/>
                  </a:cubicBezTo>
                  <a:lnTo>
                    <a:pt x="2973" y="5945"/>
                  </a:lnTo>
                  <a:cubicBezTo>
                    <a:pt x="3042" y="5945"/>
                    <a:pt x="3135" y="5956"/>
                    <a:pt x="3193" y="5921"/>
                  </a:cubicBezTo>
                  <a:cubicBezTo>
                    <a:pt x="3379" y="5840"/>
                    <a:pt x="3565" y="5852"/>
                    <a:pt x="3750" y="5852"/>
                  </a:cubicBezTo>
                  <a:cubicBezTo>
                    <a:pt x="3913" y="5852"/>
                    <a:pt x="4087" y="5875"/>
                    <a:pt x="4250" y="5840"/>
                  </a:cubicBezTo>
                  <a:cubicBezTo>
                    <a:pt x="4459" y="5805"/>
                    <a:pt x="4679" y="5736"/>
                    <a:pt x="4900" y="5689"/>
                  </a:cubicBezTo>
                  <a:cubicBezTo>
                    <a:pt x="5271" y="5608"/>
                    <a:pt x="5654" y="5503"/>
                    <a:pt x="5991" y="5260"/>
                  </a:cubicBezTo>
                  <a:cubicBezTo>
                    <a:pt x="5956" y="4981"/>
                    <a:pt x="5875" y="4737"/>
                    <a:pt x="5736" y="4505"/>
                  </a:cubicBezTo>
                  <a:cubicBezTo>
                    <a:pt x="5678" y="4377"/>
                    <a:pt x="5585" y="4296"/>
                    <a:pt x="5445" y="4238"/>
                  </a:cubicBezTo>
                  <a:cubicBezTo>
                    <a:pt x="5306" y="4180"/>
                    <a:pt x="5178" y="4110"/>
                    <a:pt x="5028" y="4064"/>
                  </a:cubicBezTo>
                  <a:cubicBezTo>
                    <a:pt x="4772" y="3983"/>
                    <a:pt x="4621" y="3808"/>
                    <a:pt x="4610" y="3530"/>
                  </a:cubicBezTo>
                  <a:cubicBezTo>
                    <a:pt x="4610" y="3391"/>
                    <a:pt x="4563" y="3228"/>
                    <a:pt x="4540" y="3065"/>
                  </a:cubicBezTo>
                  <a:lnTo>
                    <a:pt x="4401" y="3065"/>
                  </a:lnTo>
                  <a:cubicBezTo>
                    <a:pt x="4018" y="3100"/>
                    <a:pt x="3634" y="3124"/>
                    <a:pt x="3240" y="3158"/>
                  </a:cubicBezTo>
                  <a:cubicBezTo>
                    <a:pt x="2706" y="3193"/>
                    <a:pt x="2183" y="3216"/>
                    <a:pt x="1649" y="3135"/>
                  </a:cubicBezTo>
                  <a:cubicBezTo>
                    <a:pt x="1591" y="3158"/>
                    <a:pt x="1533" y="3158"/>
                    <a:pt x="1475" y="3158"/>
                  </a:cubicBezTo>
                  <a:close/>
                  <a:moveTo>
                    <a:pt x="964" y="10147"/>
                  </a:moveTo>
                  <a:cubicBezTo>
                    <a:pt x="987" y="10437"/>
                    <a:pt x="1080" y="10832"/>
                    <a:pt x="1173" y="11018"/>
                  </a:cubicBezTo>
                  <a:cubicBezTo>
                    <a:pt x="1185" y="11064"/>
                    <a:pt x="1208" y="11099"/>
                    <a:pt x="1231" y="11122"/>
                  </a:cubicBezTo>
                  <a:cubicBezTo>
                    <a:pt x="1347" y="11296"/>
                    <a:pt x="1487" y="11424"/>
                    <a:pt x="1719" y="11459"/>
                  </a:cubicBezTo>
                  <a:cubicBezTo>
                    <a:pt x="1997" y="11494"/>
                    <a:pt x="2276" y="11540"/>
                    <a:pt x="2555" y="11540"/>
                  </a:cubicBezTo>
                  <a:lnTo>
                    <a:pt x="3716" y="11540"/>
                  </a:lnTo>
                  <a:cubicBezTo>
                    <a:pt x="4157" y="11540"/>
                    <a:pt x="4610" y="11540"/>
                    <a:pt x="5051" y="11401"/>
                  </a:cubicBezTo>
                  <a:cubicBezTo>
                    <a:pt x="5295" y="11401"/>
                    <a:pt x="5492" y="11273"/>
                    <a:pt x="5701" y="11169"/>
                  </a:cubicBezTo>
                  <a:cubicBezTo>
                    <a:pt x="5887" y="11076"/>
                    <a:pt x="5991" y="10936"/>
                    <a:pt x="6014" y="10751"/>
                  </a:cubicBezTo>
                  <a:cubicBezTo>
                    <a:pt x="6049" y="10530"/>
                    <a:pt x="6072" y="10298"/>
                    <a:pt x="6096" y="10077"/>
                  </a:cubicBezTo>
                  <a:cubicBezTo>
                    <a:pt x="6096" y="10031"/>
                    <a:pt x="6072" y="9985"/>
                    <a:pt x="6061" y="9950"/>
                  </a:cubicBezTo>
                  <a:lnTo>
                    <a:pt x="5991" y="9950"/>
                  </a:lnTo>
                  <a:cubicBezTo>
                    <a:pt x="5596" y="10089"/>
                    <a:pt x="5225" y="10252"/>
                    <a:pt x="4819" y="10368"/>
                  </a:cubicBezTo>
                  <a:cubicBezTo>
                    <a:pt x="4737" y="10379"/>
                    <a:pt x="4668" y="10402"/>
                    <a:pt x="4610" y="10402"/>
                  </a:cubicBezTo>
                  <a:lnTo>
                    <a:pt x="2276" y="10402"/>
                  </a:lnTo>
                  <a:cubicBezTo>
                    <a:pt x="2206" y="10402"/>
                    <a:pt x="2125" y="10402"/>
                    <a:pt x="2067" y="10368"/>
                  </a:cubicBezTo>
                  <a:cubicBezTo>
                    <a:pt x="1939" y="10310"/>
                    <a:pt x="1812" y="10310"/>
                    <a:pt x="1684" y="10310"/>
                  </a:cubicBezTo>
                  <a:cubicBezTo>
                    <a:pt x="1626" y="10310"/>
                    <a:pt x="1568" y="10310"/>
                    <a:pt x="1487" y="10298"/>
                  </a:cubicBezTo>
                  <a:cubicBezTo>
                    <a:pt x="1313" y="10228"/>
                    <a:pt x="1138" y="10182"/>
                    <a:pt x="964" y="10147"/>
                  </a:cubicBezTo>
                  <a:close/>
                  <a:moveTo>
                    <a:pt x="3959" y="1777"/>
                  </a:moveTo>
                  <a:lnTo>
                    <a:pt x="3959" y="593"/>
                  </a:lnTo>
                  <a:cubicBezTo>
                    <a:pt x="3959" y="361"/>
                    <a:pt x="3890" y="279"/>
                    <a:pt x="3634" y="268"/>
                  </a:cubicBezTo>
                  <a:lnTo>
                    <a:pt x="3518" y="268"/>
                  </a:lnTo>
                  <a:cubicBezTo>
                    <a:pt x="3077" y="268"/>
                    <a:pt x="2624" y="326"/>
                    <a:pt x="2183" y="407"/>
                  </a:cubicBezTo>
                  <a:lnTo>
                    <a:pt x="1661" y="546"/>
                  </a:lnTo>
                  <a:cubicBezTo>
                    <a:pt x="1545" y="895"/>
                    <a:pt x="1591" y="1533"/>
                    <a:pt x="1754" y="1939"/>
                  </a:cubicBezTo>
                  <a:cubicBezTo>
                    <a:pt x="1986" y="1963"/>
                    <a:pt x="3507" y="1881"/>
                    <a:pt x="3785" y="1835"/>
                  </a:cubicBezTo>
                  <a:cubicBezTo>
                    <a:pt x="3843" y="1835"/>
                    <a:pt x="3901" y="1812"/>
                    <a:pt x="3959" y="1777"/>
                  </a:cubicBezTo>
                  <a:close/>
                  <a:moveTo>
                    <a:pt x="1289" y="2822"/>
                  </a:moveTo>
                  <a:cubicBezTo>
                    <a:pt x="1556" y="2915"/>
                    <a:pt x="1835" y="2938"/>
                    <a:pt x="2125" y="2938"/>
                  </a:cubicBezTo>
                  <a:cubicBezTo>
                    <a:pt x="2764" y="2938"/>
                    <a:pt x="3414" y="2926"/>
                    <a:pt x="4052" y="2868"/>
                  </a:cubicBezTo>
                  <a:cubicBezTo>
                    <a:pt x="4261" y="2845"/>
                    <a:pt x="4424" y="2764"/>
                    <a:pt x="4598" y="2682"/>
                  </a:cubicBezTo>
                  <a:cubicBezTo>
                    <a:pt x="4633" y="2659"/>
                    <a:pt x="4679" y="2601"/>
                    <a:pt x="4679" y="2566"/>
                  </a:cubicBezTo>
                  <a:cubicBezTo>
                    <a:pt x="4691" y="2450"/>
                    <a:pt x="4679" y="2346"/>
                    <a:pt x="4679" y="2230"/>
                  </a:cubicBezTo>
                  <a:cubicBezTo>
                    <a:pt x="4679" y="2172"/>
                    <a:pt x="4621" y="2114"/>
                    <a:pt x="4563" y="2102"/>
                  </a:cubicBezTo>
                  <a:cubicBezTo>
                    <a:pt x="4493" y="2067"/>
                    <a:pt x="4435" y="2055"/>
                    <a:pt x="4366" y="2055"/>
                  </a:cubicBezTo>
                  <a:cubicBezTo>
                    <a:pt x="4203" y="2055"/>
                    <a:pt x="4064" y="2055"/>
                    <a:pt x="3901" y="2067"/>
                  </a:cubicBezTo>
                  <a:cubicBezTo>
                    <a:pt x="3669" y="2079"/>
                    <a:pt x="3437" y="2125"/>
                    <a:pt x="3205" y="2137"/>
                  </a:cubicBezTo>
                  <a:cubicBezTo>
                    <a:pt x="2787" y="2172"/>
                    <a:pt x="2357" y="2172"/>
                    <a:pt x="1951" y="2183"/>
                  </a:cubicBezTo>
                  <a:cubicBezTo>
                    <a:pt x="1847" y="2183"/>
                    <a:pt x="1754" y="2183"/>
                    <a:pt x="1649" y="2195"/>
                  </a:cubicBezTo>
                  <a:cubicBezTo>
                    <a:pt x="1289" y="2241"/>
                    <a:pt x="1185" y="2288"/>
                    <a:pt x="1243" y="2740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26"/>
            <p:cNvSpPr/>
            <p:nvPr/>
          </p:nvSpPr>
          <p:spPr>
            <a:xfrm>
              <a:off x="2413400" y="3521975"/>
              <a:ext cx="76650" cy="69100"/>
            </a:xfrm>
            <a:custGeom>
              <a:avLst/>
              <a:gdLst/>
              <a:ahLst/>
              <a:cxnLst/>
              <a:rect l="l" t="t" r="r" b="b"/>
              <a:pathLst>
                <a:path w="3066" h="2764" extrusionOk="0">
                  <a:moveTo>
                    <a:pt x="708" y="1846"/>
                  </a:moveTo>
                  <a:lnTo>
                    <a:pt x="244" y="1846"/>
                  </a:lnTo>
                  <a:cubicBezTo>
                    <a:pt x="47" y="1846"/>
                    <a:pt x="0" y="1811"/>
                    <a:pt x="0" y="1614"/>
                  </a:cubicBezTo>
                  <a:lnTo>
                    <a:pt x="0" y="1033"/>
                  </a:lnTo>
                  <a:cubicBezTo>
                    <a:pt x="0" y="894"/>
                    <a:pt x="58" y="848"/>
                    <a:pt x="198" y="836"/>
                  </a:cubicBezTo>
                  <a:lnTo>
                    <a:pt x="476" y="836"/>
                  </a:lnTo>
                  <a:cubicBezTo>
                    <a:pt x="569" y="836"/>
                    <a:pt x="639" y="824"/>
                    <a:pt x="720" y="824"/>
                  </a:cubicBezTo>
                  <a:cubicBezTo>
                    <a:pt x="813" y="557"/>
                    <a:pt x="697" y="279"/>
                    <a:pt x="801" y="35"/>
                  </a:cubicBezTo>
                  <a:cubicBezTo>
                    <a:pt x="859" y="23"/>
                    <a:pt x="917" y="0"/>
                    <a:pt x="952" y="0"/>
                  </a:cubicBezTo>
                  <a:lnTo>
                    <a:pt x="1788" y="0"/>
                  </a:lnTo>
                  <a:cubicBezTo>
                    <a:pt x="1974" y="0"/>
                    <a:pt x="2020" y="47"/>
                    <a:pt x="2020" y="256"/>
                  </a:cubicBezTo>
                  <a:lnTo>
                    <a:pt x="2020" y="557"/>
                  </a:lnTo>
                  <a:cubicBezTo>
                    <a:pt x="2020" y="720"/>
                    <a:pt x="2055" y="743"/>
                    <a:pt x="2218" y="766"/>
                  </a:cubicBezTo>
                  <a:lnTo>
                    <a:pt x="2717" y="766"/>
                  </a:lnTo>
                  <a:cubicBezTo>
                    <a:pt x="2833" y="766"/>
                    <a:pt x="2903" y="801"/>
                    <a:pt x="2949" y="917"/>
                  </a:cubicBezTo>
                  <a:cubicBezTo>
                    <a:pt x="3065" y="1150"/>
                    <a:pt x="3030" y="1382"/>
                    <a:pt x="3007" y="1602"/>
                  </a:cubicBezTo>
                  <a:cubicBezTo>
                    <a:pt x="2984" y="1718"/>
                    <a:pt x="2879" y="1776"/>
                    <a:pt x="2752" y="1788"/>
                  </a:cubicBezTo>
                  <a:lnTo>
                    <a:pt x="2392" y="1788"/>
                  </a:lnTo>
                  <a:cubicBezTo>
                    <a:pt x="2311" y="1788"/>
                    <a:pt x="2229" y="1811"/>
                    <a:pt x="2148" y="1811"/>
                  </a:cubicBezTo>
                  <a:cubicBezTo>
                    <a:pt x="2055" y="2055"/>
                    <a:pt x="2160" y="2334"/>
                    <a:pt x="2078" y="2566"/>
                  </a:cubicBezTo>
                  <a:cubicBezTo>
                    <a:pt x="1765" y="2763"/>
                    <a:pt x="1417" y="2717"/>
                    <a:pt x="1092" y="2717"/>
                  </a:cubicBezTo>
                  <a:cubicBezTo>
                    <a:pt x="1034" y="2717"/>
                    <a:pt x="975" y="2682"/>
                    <a:pt x="941" y="2636"/>
                  </a:cubicBezTo>
                  <a:cubicBezTo>
                    <a:pt x="894" y="2566"/>
                    <a:pt x="836" y="2473"/>
                    <a:pt x="836" y="2392"/>
                  </a:cubicBezTo>
                  <a:cubicBezTo>
                    <a:pt x="848" y="2183"/>
                    <a:pt x="790" y="2032"/>
                    <a:pt x="708" y="1846"/>
                  </a:cubicBezTo>
                  <a:close/>
                  <a:moveTo>
                    <a:pt x="267" y="1579"/>
                  </a:moveTo>
                  <a:cubicBezTo>
                    <a:pt x="372" y="1579"/>
                    <a:pt x="465" y="1591"/>
                    <a:pt x="558" y="1591"/>
                  </a:cubicBezTo>
                  <a:lnTo>
                    <a:pt x="825" y="1591"/>
                  </a:lnTo>
                  <a:cubicBezTo>
                    <a:pt x="929" y="1602"/>
                    <a:pt x="987" y="1637"/>
                    <a:pt x="987" y="1730"/>
                  </a:cubicBezTo>
                  <a:cubicBezTo>
                    <a:pt x="999" y="1927"/>
                    <a:pt x="1115" y="2102"/>
                    <a:pt x="1103" y="2299"/>
                  </a:cubicBezTo>
                  <a:cubicBezTo>
                    <a:pt x="1092" y="2357"/>
                    <a:pt x="1161" y="2415"/>
                    <a:pt x="1219" y="2415"/>
                  </a:cubicBezTo>
                  <a:cubicBezTo>
                    <a:pt x="1417" y="2427"/>
                    <a:pt x="1649" y="2473"/>
                    <a:pt x="1823" y="2299"/>
                  </a:cubicBezTo>
                  <a:cubicBezTo>
                    <a:pt x="1823" y="2241"/>
                    <a:pt x="1846" y="2183"/>
                    <a:pt x="1846" y="2125"/>
                  </a:cubicBezTo>
                  <a:lnTo>
                    <a:pt x="1846" y="1823"/>
                  </a:lnTo>
                  <a:cubicBezTo>
                    <a:pt x="1846" y="1533"/>
                    <a:pt x="1869" y="1509"/>
                    <a:pt x="2160" y="1509"/>
                  </a:cubicBezTo>
                  <a:lnTo>
                    <a:pt x="2554" y="1509"/>
                  </a:lnTo>
                  <a:cubicBezTo>
                    <a:pt x="2612" y="1509"/>
                    <a:pt x="2670" y="1498"/>
                    <a:pt x="2728" y="1486"/>
                  </a:cubicBezTo>
                  <a:cubicBezTo>
                    <a:pt x="2775" y="1312"/>
                    <a:pt x="2775" y="1150"/>
                    <a:pt x="2624" y="1010"/>
                  </a:cubicBezTo>
                  <a:cubicBezTo>
                    <a:pt x="2543" y="1010"/>
                    <a:pt x="2438" y="1010"/>
                    <a:pt x="2334" y="987"/>
                  </a:cubicBezTo>
                  <a:lnTo>
                    <a:pt x="2090" y="987"/>
                  </a:lnTo>
                  <a:cubicBezTo>
                    <a:pt x="1846" y="964"/>
                    <a:pt x="1753" y="859"/>
                    <a:pt x="1742" y="616"/>
                  </a:cubicBezTo>
                  <a:cubicBezTo>
                    <a:pt x="1742" y="499"/>
                    <a:pt x="1777" y="372"/>
                    <a:pt x="1684" y="232"/>
                  </a:cubicBezTo>
                  <a:lnTo>
                    <a:pt x="1115" y="232"/>
                  </a:lnTo>
                  <a:cubicBezTo>
                    <a:pt x="1080" y="232"/>
                    <a:pt x="1045" y="256"/>
                    <a:pt x="987" y="267"/>
                  </a:cubicBezTo>
                  <a:cubicBezTo>
                    <a:pt x="964" y="441"/>
                    <a:pt x="975" y="616"/>
                    <a:pt x="975" y="790"/>
                  </a:cubicBezTo>
                  <a:cubicBezTo>
                    <a:pt x="975" y="1033"/>
                    <a:pt x="929" y="1080"/>
                    <a:pt x="697" y="1092"/>
                  </a:cubicBezTo>
                  <a:lnTo>
                    <a:pt x="453" y="1092"/>
                  </a:lnTo>
                  <a:cubicBezTo>
                    <a:pt x="383" y="1092"/>
                    <a:pt x="325" y="1115"/>
                    <a:pt x="244" y="1126"/>
                  </a:cubicBezTo>
                  <a:cubicBezTo>
                    <a:pt x="267" y="1266"/>
                    <a:pt x="267" y="1405"/>
                    <a:pt x="267" y="1579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26"/>
            <p:cNvSpPr/>
            <p:nvPr/>
          </p:nvSpPr>
          <p:spPr>
            <a:xfrm>
              <a:off x="2504825" y="3510075"/>
              <a:ext cx="7275" cy="60675"/>
            </a:xfrm>
            <a:custGeom>
              <a:avLst/>
              <a:gdLst/>
              <a:ahLst/>
              <a:cxnLst/>
              <a:rect l="l" t="t" r="r" b="b"/>
              <a:pathLst>
                <a:path w="291" h="2427" extrusionOk="0">
                  <a:moveTo>
                    <a:pt x="209" y="0"/>
                  </a:moveTo>
                  <a:cubicBezTo>
                    <a:pt x="221" y="58"/>
                    <a:pt x="267" y="105"/>
                    <a:pt x="267" y="163"/>
                  </a:cubicBezTo>
                  <a:cubicBezTo>
                    <a:pt x="279" y="290"/>
                    <a:pt x="279" y="430"/>
                    <a:pt x="279" y="558"/>
                  </a:cubicBezTo>
                  <a:lnTo>
                    <a:pt x="279" y="1498"/>
                  </a:lnTo>
                  <a:cubicBezTo>
                    <a:pt x="290" y="1800"/>
                    <a:pt x="232" y="2078"/>
                    <a:pt x="151" y="2369"/>
                  </a:cubicBezTo>
                  <a:cubicBezTo>
                    <a:pt x="151" y="2380"/>
                    <a:pt x="116" y="2403"/>
                    <a:pt x="105" y="2427"/>
                  </a:cubicBezTo>
                  <a:cubicBezTo>
                    <a:pt x="70" y="2403"/>
                    <a:pt x="35" y="2380"/>
                    <a:pt x="35" y="2357"/>
                  </a:cubicBezTo>
                  <a:cubicBezTo>
                    <a:pt x="35" y="2241"/>
                    <a:pt x="0" y="2125"/>
                    <a:pt x="35" y="2020"/>
                  </a:cubicBezTo>
                  <a:cubicBezTo>
                    <a:pt x="70" y="1846"/>
                    <a:pt x="70" y="1672"/>
                    <a:pt x="70" y="1498"/>
                  </a:cubicBezTo>
                  <a:cubicBezTo>
                    <a:pt x="70" y="1068"/>
                    <a:pt x="70" y="627"/>
                    <a:pt x="93" y="174"/>
                  </a:cubicBezTo>
                  <a:cubicBezTo>
                    <a:pt x="105" y="140"/>
                    <a:pt x="93" y="47"/>
                    <a:pt x="209" y="0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26"/>
            <p:cNvSpPr/>
            <p:nvPr/>
          </p:nvSpPr>
          <p:spPr>
            <a:xfrm>
              <a:off x="2465050" y="3444475"/>
              <a:ext cx="18900" cy="10175"/>
            </a:xfrm>
            <a:custGeom>
              <a:avLst/>
              <a:gdLst/>
              <a:ahLst/>
              <a:cxnLst/>
              <a:rect l="l" t="t" r="r" b="b"/>
              <a:pathLst>
                <a:path w="756" h="407" extrusionOk="0">
                  <a:moveTo>
                    <a:pt x="59" y="407"/>
                  </a:moveTo>
                  <a:cubicBezTo>
                    <a:pt x="12" y="349"/>
                    <a:pt x="1" y="291"/>
                    <a:pt x="70" y="244"/>
                  </a:cubicBezTo>
                  <a:cubicBezTo>
                    <a:pt x="256" y="163"/>
                    <a:pt x="442" y="105"/>
                    <a:pt x="639" y="12"/>
                  </a:cubicBezTo>
                  <a:cubicBezTo>
                    <a:pt x="651" y="12"/>
                    <a:pt x="674" y="1"/>
                    <a:pt x="697" y="12"/>
                  </a:cubicBezTo>
                  <a:cubicBezTo>
                    <a:pt x="721" y="35"/>
                    <a:pt x="732" y="47"/>
                    <a:pt x="755" y="70"/>
                  </a:cubicBezTo>
                  <a:cubicBezTo>
                    <a:pt x="755" y="93"/>
                    <a:pt x="755" y="117"/>
                    <a:pt x="732" y="128"/>
                  </a:cubicBezTo>
                  <a:cubicBezTo>
                    <a:pt x="604" y="268"/>
                    <a:pt x="268" y="395"/>
                    <a:pt x="59" y="407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26"/>
            <p:cNvSpPr/>
            <p:nvPr/>
          </p:nvSpPr>
          <p:spPr>
            <a:xfrm>
              <a:off x="2500475" y="3454925"/>
              <a:ext cx="6700" cy="7000"/>
            </a:xfrm>
            <a:custGeom>
              <a:avLst/>
              <a:gdLst/>
              <a:ahLst/>
              <a:cxnLst/>
              <a:rect l="l" t="t" r="r" b="b"/>
              <a:pathLst>
                <a:path w="268" h="280" extrusionOk="0">
                  <a:moveTo>
                    <a:pt x="47" y="1"/>
                  </a:moveTo>
                  <a:cubicBezTo>
                    <a:pt x="163" y="35"/>
                    <a:pt x="221" y="105"/>
                    <a:pt x="244" y="175"/>
                  </a:cubicBezTo>
                  <a:cubicBezTo>
                    <a:pt x="267" y="198"/>
                    <a:pt x="244" y="256"/>
                    <a:pt x="232" y="256"/>
                  </a:cubicBezTo>
                  <a:cubicBezTo>
                    <a:pt x="197" y="268"/>
                    <a:pt x="163" y="279"/>
                    <a:pt x="128" y="268"/>
                  </a:cubicBezTo>
                  <a:cubicBezTo>
                    <a:pt x="47" y="221"/>
                    <a:pt x="0" y="140"/>
                    <a:pt x="47" y="1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26"/>
            <p:cNvSpPr/>
            <p:nvPr/>
          </p:nvSpPr>
          <p:spPr>
            <a:xfrm>
              <a:off x="2509750" y="3605850"/>
              <a:ext cx="6400" cy="8425"/>
            </a:xfrm>
            <a:custGeom>
              <a:avLst/>
              <a:gdLst/>
              <a:ahLst/>
              <a:cxnLst/>
              <a:rect l="l" t="t" r="r" b="b"/>
              <a:pathLst>
                <a:path w="256" h="337" extrusionOk="0">
                  <a:moveTo>
                    <a:pt x="186" y="0"/>
                  </a:moveTo>
                  <a:cubicBezTo>
                    <a:pt x="256" y="163"/>
                    <a:pt x="151" y="256"/>
                    <a:pt x="93" y="337"/>
                  </a:cubicBezTo>
                  <a:cubicBezTo>
                    <a:pt x="1" y="325"/>
                    <a:pt x="1" y="267"/>
                    <a:pt x="1" y="221"/>
                  </a:cubicBezTo>
                  <a:cubicBezTo>
                    <a:pt x="12" y="116"/>
                    <a:pt x="12" y="116"/>
                    <a:pt x="186" y="0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26"/>
            <p:cNvSpPr/>
            <p:nvPr/>
          </p:nvSpPr>
          <p:spPr>
            <a:xfrm>
              <a:off x="2438925" y="3366975"/>
              <a:ext cx="7575" cy="10475"/>
            </a:xfrm>
            <a:custGeom>
              <a:avLst/>
              <a:gdLst/>
              <a:ahLst/>
              <a:cxnLst/>
              <a:rect l="l" t="t" r="r" b="b"/>
              <a:pathLst>
                <a:path w="303" h="419" extrusionOk="0">
                  <a:moveTo>
                    <a:pt x="129" y="419"/>
                  </a:moveTo>
                  <a:cubicBezTo>
                    <a:pt x="24" y="372"/>
                    <a:pt x="1" y="291"/>
                    <a:pt x="1" y="210"/>
                  </a:cubicBezTo>
                  <a:cubicBezTo>
                    <a:pt x="1" y="175"/>
                    <a:pt x="13" y="105"/>
                    <a:pt x="36" y="71"/>
                  </a:cubicBezTo>
                  <a:cubicBezTo>
                    <a:pt x="71" y="13"/>
                    <a:pt x="129" y="1"/>
                    <a:pt x="198" y="13"/>
                  </a:cubicBezTo>
                  <a:cubicBezTo>
                    <a:pt x="256" y="24"/>
                    <a:pt x="303" y="94"/>
                    <a:pt x="291" y="152"/>
                  </a:cubicBezTo>
                  <a:cubicBezTo>
                    <a:pt x="245" y="245"/>
                    <a:pt x="233" y="349"/>
                    <a:pt x="129" y="419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26"/>
            <p:cNvSpPr/>
            <p:nvPr/>
          </p:nvSpPr>
          <p:spPr>
            <a:xfrm>
              <a:off x="2458100" y="3377725"/>
              <a:ext cx="6700" cy="8725"/>
            </a:xfrm>
            <a:custGeom>
              <a:avLst/>
              <a:gdLst/>
              <a:ahLst/>
              <a:cxnLst/>
              <a:rect l="l" t="t" r="r" b="b"/>
              <a:pathLst>
                <a:path w="268" h="349" extrusionOk="0">
                  <a:moveTo>
                    <a:pt x="128" y="349"/>
                  </a:moveTo>
                  <a:cubicBezTo>
                    <a:pt x="23" y="291"/>
                    <a:pt x="0" y="233"/>
                    <a:pt x="12" y="163"/>
                  </a:cubicBezTo>
                  <a:cubicBezTo>
                    <a:pt x="23" y="93"/>
                    <a:pt x="81" y="47"/>
                    <a:pt x="139" y="12"/>
                  </a:cubicBezTo>
                  <a:cubicBezTo>
                    <a:pt x="174" y="0"/>
                    <a:pt x="221" y="0"/>
                    <a:pt x="232" y="35"/>
                  </a:cubicBezTo>
                  <a:cubicBezTo>
                    <a:pt x="256" y="59"/>
                    <a:pt x="267" y="105"/>
                    <a:pt x="267" y="128"/>
                  </a:cubicBezTo>
                  <a:cubicBezTo>
                    <a:pt x="267" y="151"/>
                    <a:pt x="267" y="175"/>
                    <a:pt x="256" y="186"/>
                  </a:cubicBezTo>
                  <a:cubicBezTo>
                    <a:pt x="232" y="233"/>
                    <a:pt x="174" y="291"/>
                    <a:pt x="128" y="349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26"/>
            <p:cNvSpPr/>
            <p:nvPr/>
          </p:nvSpPr>
          <p:spPr>
            <a:xfrm>
              <a:off x="2451425" y="3360300"/>
              <a:ext cx="7275" cy="6700"/>
            </a:xfrm>
            <a:custGeom>
              <a:avLst/>
              <a:gdLst/>
              <a:ahLst/>
              <a:cxnLst/>
              <a:rect l="l" t="t" r="r" b="b"/>
              <a:pathLst>
                <a:path w="291" h="268" extrusionOk="0">
                  <a:moveTo>
                    <a:pt x="0" y="245"/>
                  </a:moveTo>
                  <a:cubicBezTo>
                    <a:pt x="23" y="175"/>
                    <a:pt x="35" y="117"/>
                    <a:pt x="47" y="71"/>
                  </a:cubicBezTo>
                  <a:cubicBezTo>
                    <a:pt x="93" y="13"/>
                    <a:pt x="151" y="1"/>
                    <a:pt x="209" y="36"/>
                  </a:cubicBezTo>
                  <a:cubicBezTo>
                    <a:pt x="267" y="59"/>
                    <a:pt x="290" y="117"/>
                    <a:pt x="279" y="187"/>
                  </a:cubicBezTo>
                  <a:cubicBezTo>
                    <a:pt x="279" y="221"/>
                    <a:pt x="244" y="245"/>
                    <a:pt x="221" y="245"/>
                  </a:cubicBezTo>
                  <a:cubicBezTo>
                    <a:pt x="163" y="268"/>
                    <a:pt x="105" y="268"/>
                    <a:pt x="0" y="245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26"/>
            <p:cNvSpPr/>
            <p:nvPr/>
          </p:nvSpPr>
          <p:spPr>
            <a:xfrm>
              <a:off x="2430800" y="3378600"/>
              <a:ext cx="8450" cy="5250"/>
            </a:xfrm>
            <a:custGeom>
              <a:avLst/>
              <a:gdLst/>
              <a:ahLst/>
              <a:cxnLst/>
              <a:rect l="l" t="t" r="r" b="b"/>
              <a:pathLst>
                <a:path w="338" h="210" extrusionOk="0">
                  <a:moveTo>
                    <a:pt x="94" y="198"/>
                  </a:moveTo>
                  <a:cubicBezTo>
                    <a:pt x="71" y="198"/>
                    <a:pt x="36" y="198"/>
                    <a:pt x="36" y="186"/>
                  </a:cubicBezTo>
                  <a:cubicBezTo>
                    <a:pt x="12" y="151"/>
                    <a:pt x="1" y="116"/>
                    <a:pt x="1" y="82"/>
                  </a:cubicBezTo>
                  <a:cubicBezTo>
                    <a:pt x="1" y="70"/>
                    <a:pt x="12" y="47"/>
                    <a:pt x="47" y="35"/>
                  </a:cubicBezTo>
                  <a:cubicBezTo>
                    <a:pt x="129" y="12"/>
                    <a:pt x="221" y="0"/>
                    <a:pt x="303" y="58"/>
                  </a:cubicBezTo>
                  <a:cubicBezTo>
                    <a:pt x="314" y="70"/>
                    <a:pt x="338" y="93"/>
                    <a:pt x="338" y="116"/>
                  </a:cubicBezTo>
                  <a:cubicBezTo>
                    <a:pt x="268" y="209"/>
                    <a:pt x="175" y="198"/>
                    <a:pt x="94" y="198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26"/>
            <p:cNvSpPr/>
            <p:nvPr/>
          </p:nvSpPr>
          <p:spPr>
            <a:xfrm>
              <a:off x="2449100" y="3380925"/>
              <a:ext cx="6125" cy="6700"/>
            </a:xfrm>
            <a:custGeom>
              <a:avLst/>
              <a:gdLst/>
              <a:ahLst/>
              <a:cxnLst/>
              <a:rect l="l" t="t" r="r" b="b"/>
              <a:pathLst>
                <a:path w="245" h="268" extrusionOk="0">
                  <a:moveTo>
                    <a:pt x="70" y="0"/>
                  </a:moveTo>
                  <a:cubicBezTo>
                    <a:pt x="186" y="0"/>
                    <a:pt x="244" y="81"/>
                    <a:pt x="232" y="163"/>
                  </a:cubicBezTo>
                  <a:cubicBezTo>
                    <a:pt x="209" y="198"/>
                    <a:pt x="186" y="232"/>
                    <a:pt x="151" y="256"/>
                  </a:cubicBezTo>
                  <a:cubicBezTo>
                    <a:pt x="82" y="267"/>
                    <a:pt x="0" y="174"/>
                    <a:pt x="0" y="105"/>
                  </a:cubicBezTo>
                  <a:cubicBezTo>
                    <a:pt x="0" y="58"/>
                    <a:pt x="35" y="35"/>
                    <a:pt x="70" y="0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26"/>
            <p:cNvSpPr/>
            <p:nvPr/>
          </p:nvSpPr>
          <p:spPr>
            <a:xfrm>
              <a:off x="2418900" y="3372200"/>
              <a:ext cx="6125" cy="6700"/>
            </a:xfrm>
            <a:custGeom>
              <a:avLst/>
              <a:gdLst/>
              <a:ahLst/>
              <a:cxnLst/>
              <a:rect l="l" t="t" r="r" b="b"/>
              <a:pathLst>
                <a:path w="245" h="268" extrusionOk="0">
                  <a:moveTo>
                    <a:pt x="163" y="268"/>
                  </a:moveTo>
                  <a:cubicBezTo>
                    <a:pt x="1" y="105"/>
                    <a:pt x="1" y="105"/>
                    <a:pt x="105" y="1"/>
                  </a:cubicBezTo>
                  <a:cubicBezTo>
                    <a:pt x="245" y="105"/>
                    <a:pt x="245" y="105"/>
                    <a:pt x="163" y="268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26"/>
            <p:cNvSpPr/>
            <p:nvPr/>
          </p:nvSpPr>
          <p:spPr>
            <a:xfrm>
              <a:off x="2439525" y="3355075"/>
              <a:ext cx="4650" cy="5550"/>
            </a:xfrm>
            <a:custGeom>
              <a:avLst/>
              <a:gdLst/>
              <a:ahLst/>
              <a:cxnLst/>
              <a:rect l="l" t="t" r="r" b="b"/>
              <a:pathLst>
                <a:path w="186" h="222" extrusionOk="0">
                  <a:moveTo>
                    <a:pt x="105" y="1"/>
                  </a:moveTo>
                  <a:cubicBezTo>
                    <a:pt x="174" y="47"/>
                    <a:pt x="186" y="117"/>
                    <a:pt x="163" y="187"/>
                  </a:cubicBezTo>
                  <a:cubicBezTo>
                    <a:pt x="139" y="198"/>
                    <a:pt x="116" y="222"/>
                    <a:pt x="93" y="222"/>
                  </a:cubicBezTo>
                  <a:cubicBezTo>
                    <a:pt x="58" y="222"/>
                    <a:pt x="35" y="198"/>
                    <a:pt x="35" y="163"/>
                  </a:cubicBezTo>
                  <a:cubicBezTo>
                    <a:pt x="0" y="105"/>
                    <a:pt x="0" y="36"/>
                    <a:pt x="105" y="1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26"/>
            <p:cNvSpPr/>
            <p:nvPr/>
          </p:nvSpPr>
          <p:spPr>
            <a:xfrm>
              <a:off x="2428475" y="3363225"/>
              <a:ext cx="3800" cy="5825"/>
            </a:xfrm>
            <a:custGeom>
              <a:avLst/>
              <a:gdLst/>
              <a:ahLst/>
              <a:cxnLst/>
              <a:rect l="l" t="t" r="r" b="b"/>
              <a:pathLst>
                <a:path w="152" h="233" extrusionOk="0">
                  <a:moveTo>
                    <a:pt x="24" y="221"/>
                  </a:moveTo>
                  <a:cubicBezTo>
                    <a:pt x="24" y="163"/>
                    <a:pt x="1" y="104"/>
                    <a:pt x="24" y="58"/>
                  </a:cubicBezTo>
                  <a:cubicBezTo>
                    <a:pt x="24" y="23"/>
                    <a:pt x="82" y="12"/>
                    <a:pt x="105" y="0"/>
                  </a:cubicBezTo>
                  <a:cubicBezTo>
                    <a:pt x="129" y="35"/>
                    <a:pt x="152" y="70"/>
                    <a:pt x="152" y="104"/>
                  </a:cubicBezTo>
                  <a:cubicBezTo>
                    <a:pt x="140" y="151"/>
                    <a:pt x="105" y="186"/>
                    <a:pt x="82" y="232"/>
                  </a:cubicBezTo>
                  <a:cubicBezTo>
                    <a:pt x="71" y="221"/>
                    <a:pt x="36" y="221"/>
                    <a:pt x="24" y="221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26"/>
            <p:cNvSpPr/>
            <p:nvPr/>
          </p:nvSpPr>
          <p:spPr>
            <a:xfrm>
              <a:off x="2421800" y="3384700"/>
              <a:ext cx="4400" cy="4650"/>
            </a:xfrm>
            <a:custGeom>
              <a:avLst/>
              <a:gdLst/>
              <a:ahLst/>
              <a:cxnLst/>
              <a:rect l="l" t="t" r="r" b="b"/>
              <a:pathLst>
                <a:path w="176" h="186" extrusionOk="0">
                  <a:moveTo>
                    <a:pt x="105" y="186"/>
                  </a:moveTo>
                  <a:cubicBezTo>
                    <a:pt x="59" y="128"/>
                    <a:pt x="13" y="105"/>
                    <a:pt x="1" y="58"/>
                  </a:cubicBezTo>
                  <a:cubicBezTo>
                    <a:pt x="1" y="47"/>
                    <a:pt x="59" y="0"/>
                    <a:pt x="82" y="0"/>
                  </a:cubicBezTo>
                  <a:cubicBezTo>
                    <a:pt x="117" y="0"/>
                    <a:pt x="164" y="47"/>
                    <a:pt x="164" y="70"/>
                  </a:cubicBezTo>
                  <a:cubicBezTo>
                    <a:pt x="175" y="81"/>
                    <a:pt x="140" y="116"/>
                    <a:pt x="105" y="186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28" name="Google Shape;1528;p26"/>
          <p:cNvGrpSpPr/>
          <p:nvPr/>
        </p:nvGrpSpPr>
        <p:grpSpPr>
          <a:xfrm rot="-4092482" flipH="1">
            <a:off x="344761" y="-173701"/>
            <a:ext cx="773115" cy="298133"/>
            <a:chOff x="1154075" y="3734125"/>
            <a:chExt cx="201750" cy="77800"/>
          </a:xfrm>
        </p:grpSpPr>
        <p:sp>
          <p:nvSpPr>
            <p:cNvPr id="1529" name="Google Shape;1529;p26"/>
            <p:cNvSpPr/>
            <p:nvPr/>
          </p:nvSpPr>
          <p:spPr>
            <a:xfrm>
              <a:off x="1218800" y="3752125"/>
              <a:ext cx="63875" cy="44425"/>
            </a:xfrm>
            <a:custGeom>
              <a:avLst/>
              <a:gdLst/>
              <a:ahLst/>
              <a:cxnLst/>
              <a:rect l="l" t="t" r="r" b="b"/>
              <a:pathLst>
                <a:path w="2555" h="1777" extrusionOk="0">
                  <a:moveTo>
                    <a:pt x="198" y="0"/>
                  </a:moveTo>
                  <a:cubicBezTo>
                    <a:pt x="906" y="35"/>
                    <a:pt x="1626" y="47"/>
                    <a:pt x="2334" y="70"/>
                  </a:cubicBezTo>
                  <a:cubicBezTo>
                    <a:pt x="2392" y="151"/>
                    <a:pt x="2497" y="186"/>
                    <a:pt x="2555" y="267"/>
                  </a:cubicBezTo>
                  <a:cubicBezTo>
                    <a:pt x="2531" y="639"/>
                    <a:pt x="2531" y="1057"/>
                    <a:pt x="2520" y="1451"/>
                  </a:cubicBezTo>
                  <a:cubicBezTo>
                    <a:pt x="2381" y="1556"/>
                    <a:pt x="2218" y="1672"/>
                    <a:pt x="2090" y="1777"/>
                  </a:cubicBezTo>
                  <a:cubicBezTo>
                    <a:pt x="1487" y="1730"/>
                    <a:pt x="837" y="1718"/>
                    <a:pt x="244" y="1660"/>
                  </a:cubicBezTo>
                  <a:cubicBezTo>
                    <a:pt x="175" y="1568"/>
                    <a:pt x="70" y="1463"/>
                    <a:pt x="1" y="1382"/>
                  </a:cubicBezTo>
                  <a:cubicBezTo>
                    <a:pt x="12" y="964"/>
                    <a:pt x="24" y="523"/>
                    <a:pt x="47" y="10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26"/>
            <p:cNvSpPr/>
            <p:nvPr/>
          </p:nvSpPr>
          <p:spPr>
            <a:xfrm>
              <a:off x="1154075" y="3734125"/>
              <a:ext cx="201750" cy="77800"/>
            </a:xfrm>
            <a:custGeom>
              <a:avLst/>
              <a:gdLst/>
              <a:ahLst/>
              <a:cxnLst/>
              <a:rect l="l" t="t" r="r" b="b"/>
              <a:pathLst>
                <a:path w="8070" h="3112" extrusionOk="0">
                  <a:moveTo>
                    <a:pt x="3925" y="1"/>
                  </a:moveTo>
                  <a:lnTo>
                    <a:pt x="6072" y="1"/>
                  </a:lnTo>
                  <a:cubicBezTo>
                    <a:pt x="6351" y="1"/>
                    <a:pt x="6618" y="59"/>
                    <a:pt x="6885" y="140"/>
                  </a:cubicBezTo>
                  <a:cubicBezTo>
                    <a:pt x="7001" y="186"/>
                    <a:pt x="7117" y="210"/>
                    <a:pt x="7233" y="256"/>
                  </a:cubicBezTo>
                  <a:cubicBezTo>
                    <a:pt x="7245" y="256"/>
                    <a:pt x="7280" y="268"/>
                    <a:pt x="7291" y="268"/>
                  </a:cubicBezTo>
                  <a:cubicBezTo>
                    <a:pt x="7535" y="500"/>
                    <a:pt x="7872" y="639"/>
                    <a:pt x="7988" y="1011"/>
                  </a:cubicBezTo>
                  <a:cubicBezTo>
                    <a:pt x="8058" y="1243"/>
                    <a:pt x="8069" y="1475"/>
                    <a:pt x="8011" y="1707"/>
                  </a:cubicBezTo>
                  <a:cubicBezTo>
                    <a:pt x="7965" y="1916"/>
                    <a:pt x="7872" y="2113"/>
                    <a:pt x="7767" y="2299"/>
                  </a:cubicBezTo>
                  <a:cubicBezTo>
                    <a:pt x="7744" y="2380"/>
                    <a:pt x="7663" y="2438"/>
                    <a:pt x="7593" y="2473"/>
                  </a:cubicBezTo>
                  <a:cubicBezTo>
                    <a:pt x="7466" y="2566"/>
                    <a:pt x="7338" y="2624"/>
                    <a:pt x="7187" y="2694"/>
                  </a:cubicBezTo>
                  <a:cubicBezTo>
                    <a:pt x="7024" y="2787"/>
                    <a:pt x="6850" y="2868"/>
                    <a:pt x="6664" y="2845"/>
                  </a:cubicBezTo>
                  <a:cubicBezTo>
                    <a:pt x="6641" y="2845"/>
                    <a:pt x="6606" y="2845"/>
                    <a:pt x="6572" y="2856"/>
                  </a:cubicBezTo>
                  <a:cubicBezTo>
                    <a:pt x="6363" y="2961"/>
                    <a:pt x="6107" y="2926"/>
                    <a:pt x="5875" y="2926"/>
                  </a:cubicBezTo>
                  <a:cubicBezTo>
                    <a:pt x="5724" y="2926"/>
                    <a:pt x="5562" y="2926"/>
                    <a:pt x="5399" y="2984"/>
                  </a:cubicBezTo>
                  <a:cubicBezTo>
                    <a:pt x="5318" y="3019"/>
                    <a:pt x="5202" y="3019"/>
                    <a:pt x="5097" y="3019"/>
                  </a:cubicBezTo>
                  <a:cubicBezTo>
                    <a:pt x="4853" y="3031"/>
                    <a:pt x="4586" y="2984"/>
                    <a:pt x="4343" y="3089"/>
                  </a:cubicBezTo>
                  <a:cubicBezTo>
                    <a:pt x="4331" y="3100"/>
                    <a:pt x="4296" y="3089"/>
                    <a:pt x="4285" y="3089"/>
                  </a:cubicBezTo>
                  <a:cubicBezTo>
                    <a:pt x="3820" y="3089"/>
                    <a:pt x="3344" y="3112"/>
                    <a:pt x="2880" y="3077"/>
                  </a:cubicBezTo>
                  <a:cubicBezTo>
                    <a:pt x="2566" y="3042"/>
                    <a:pt x="2253" y="2984"/>
                    <a:pt x="1963" y="2880"/>
                  </a:cubicBezTo>
                  <a:cubicBezTo>
                    <a:pt x="1789" y="2822"/>
                    <a:pt x="1614" y="2764"/>
                    <a:pt x="1429" y="2752"/>
                  </a:cubicBezTo>
                  <a:cubicBezTo>
                    <a:pt x="1347" y="2752"/>
                    <a:pt x="1266" y="2705"/>
                    <a:pt x="1197" y="2682"/>
                  </a:cubicBezTo>
                  <a:cubicBezTo>
                    <a:pt x="988" y="2613"/>
                    <a:pt x="790" y="2555"/>
                    <a:pt x="593" y="2450"/>
                  </a:cubicBezTo>
                  <a:cubicBezTo>
                    <a:pt x="233" y="2276"/>
                    <a:pt x="12" y="2009"/>
                    <a:pt x="36" y="1591"/>
                  </a:cubicBezTo>
                  <a:lnTo>
                    <a:pt x="36" y="1475"/>
                  </a:lnTo>
                  <a:cubicBezTo>
                    <a:pt x="1" y="1115"/>
                    <a:pt x="175" y="825"/>
                    <a:pt x="407" y="581"/>
                  </a:cubicBezTo>
                  <a:cubicBezTo>
                    <a:pt x="581" y="384"/>
                    <a:pt x="790" y="244"/>
                    <a:pt x="1046" y="186"/>
                  </a:cubicBezTo>
                  <a:cubicBezTo>
                    <a:pt x="1092" y="175"/>
                    <a:pt x="1150" y="175"/>
                    <a:pt x="1197" y="140"/>
                  </a:cubicBezTo>
                  <a:cubicBezTo>
                    <a:pt x="1371" y="24"/>
                    <a:pt x="1556" y="24"/>
                    <a:pt x="1754" y="24"/>
                  </a:cubicBezTo>
                  <a:cubicBezTo>
                    <a:pt x="2474" y="1"/>
                    <a:pt x="3193" y="1"/>
                    <a:pt x="3925" y="1"/>
                  </a:cubicBezTo>
                  <a:close/>
                  <a:moveTo>
                    <a:pt x="4412" y="2647"/>
                  </a:moveTo>
                  <a:lnTo>
                    <a:pt x="4122" y="2647"/>
                  </a:lnTo>
                  <a:lnTo>
                    <a:pt x="3240" y="2647"/>
                  </a:lnTo>
                  <a:cubicBezTo>
                    <a:pt x="3054" y="2647"/>
                    <a:pt x="2880" y="2566"/>
                    <a:pt x="2706" y="2555"/>
                  </a:cubicBezTo>
                  <a:cubicBezTo>
                    <a:pt x="2659" y="2555"/>
                    <a:pt x="2601" y="2508"/>
                    <a:pt x="2590" y="2462"/>
                  </a:cubicBezTo>
                  <a:cubicBezTo>
                    <a:pt x="2508" y="2346"/>
                    <a:pt x="2427" y="2241"/>
                    <a:pt x="2427" y="2102"/>
                  </a:cubicBezTo>
                  <a:cubicBezTo>
                    <a:pt x="2427" y="1672"/>
                    <a:pt x="2369" y="1243"/>
                    <a:pt x="2532" y="825"/>
                  </a:cubicBezTo>
                  <a:cubicBezTo>
                    <a:pt x="2566" y="697"/>
                    <a:pt x="2648" y="616"/>
                    <a:pt x="2787" y="604"/>
                  </a:cubicBezTo>
                  <a:cubicBezTo>
                    <a:pt x="2880" y="593"/>
                    <a:pt x="2973" y="593"/>
                    <a:pt x="3066" y="593"/>
                  </a:cubicBezTo>
                  <a:cubicBezTo>
                    <a:pt x="3646" y="593"/>
                    <a:pt x="4227" y="569"/>
                    <a:pt x="4819" y="569"/>
                  </a:cubicBezTo>
                  <a:cubicBezTo>
                    <a:pt x="4877" y="569"/>
                    <a:pt x="4923" y="558"/>
                    <a:pt x="4981" y="569"/>
                  </a:cubicBezTo>
                  <a:cubicBezTo>
                    <a:pt x="5051" y="593"/>
                    <a:pt x="5120" y="616"/>
                    <a:pt x="5167" y="662"/>
                  </a:cubicBezTo>
                  <a:cubicBezTo>
                    <a:pt x="5271" y="778"/>
                    <a:pt x="5353" y="906"/>
                    <a:pt x="5353" y="1069"/>
                  </a:cubicBezTo>
                  <a:lnTo>
                    <a:pt x="5353" y="2055"/>
                  </a:lnTo>
                  <a:cubicBezTo>
                    <a:pt x="5353" y="2113"/>
                    <a:pt x="5341" y="2183"/>
                    <a:pt x="5306" y="2230"/>
                  </a:cubicBezTo>
                  <a:cubicBezTo>
                    <a:pt x="5155" y="2369"/>
                    <a:pt x="5016" y="2555"/>
                    <a:pt x="4772" y="2566"/>
                  </a:cubicBezTo>
                  <a:cubicBezTo>
                    <a:pt x="4749" y="2566"/>
                    <a:pt x="4703" y="2589"/>
                    <a:pt x="4656" y="2601"/>
                  </a:cubicBezTo>
                  <a:lnTo>
                    <a:pt x="4714" y="2659"/>
                  </a:lnTo>
                  <a:cubicBezTo>
                    <a:pt x="4970" y="2682"/>
                    <a:pt x="5225" y="2717"/>
                    <a:pt x="5469" y="2601"/>
                  </a:cubicBezTo>
                  <a:cubicBezTo>
                    <a:pt x="5515" y="2589"/>
                    <a:pt x="5573" y="2578"/>
                    <a:pt x="5620" y="2578"/>
                  </a:cubicBezTo>
                  <a:cubicBezTo>
                    <a:pt x="5933" y="2566"/>
                    <a:pt x="6270" y="2601"/>
                    <a:pt x="6595" y="2508"/>
                  </a:cubicBezTo>
                  <a:cubicBezTo>
                    <a:pt x="6839" y="2543"/>
                    <a:pt x="7036" y="2392"/>
                    <a:pt x="7245" y="2299"/>
                  </a:cubicBezTo>
                  <a:cubicBezTo>
                    <a:pt x="7442" y="2218"/>
                    <a:pt x="7558" y="2055"/>
                    <a:pt x="7616" y="1846"/>
                  </a:cubicBezTo>
                  <a:cubicBezTo>
                    <a:pt x="7663" y="1695"/>
                    <a:pt x="7767" y="1533"/>
                    <a:pt x="7733" y="1347"/>
                  </a:cubicBezTo>
                  <a:cubicBezTo>
                    <a:pt x="7709" y="1150"/>
                    <a:pt x="7663" y="953"/>
                    <a:pt x="7500" y="825"/>
                  </a:cubicBezTo>
                  <a:cubicBezTo>
                    <a:pt x="7315" y="674"/>
                    <a:pt x="7129" y="511"/>
                    <a:pt x="6885" y="442"/>
                  </a:cubicBezTo>
                  <a:cubicBezTo>
                    <a:pt x="6595" y="360"/>
                    <a:pt x="6305" y="268"/>
                    <a:pt x="5980" y="268"/>
                  </a:cubicBezTo>
                  <a:cubicBezTo>
                    <a:pt x="4586" y="268"/>
                    <a:pt x="3193" y="256"/>
                    <a:pt x="1800" y="256"/>
                  </a:cubicBezTo>
                  <a:cubicBezTo>
                    <a:pt x="1614" y="256"/>
                    <a:pt x="1440" y="244"/>
                    <a:pt x="1278" y="384"/>
                  </a:cubicBezTo>
                  <a:cubicBezTo>
                    <a:pt x="1255" y="418"/>
                    <a:pt x="1197" y="430"/>
                    <a:pt x="1138" y="442"/>
                  </a:cubicBezTo>
                  <a:cubicBezTo>
                    <a:pt x="848" y="558"/>
                    <a:pt x="581" y="709"/>
                    <a:pt x="465" y="1022"/>
                  </a:cubicBezTo>
                  <a:cubicBezTo>
                    <a:pt x="454" y="1069"/>
                    <a:pt x="419" y="1092"/>
                    <a:pt x="395" y="1127"/>
                  </a:cubicBezTo>
                  <a:cubicBezTo>
                    <a:pt x="337" y="1196"/>
                    <a:pt x="326" y="1266"/>
                    <a:pt x="326" y="1359"/>
                  </a:cubicBezTo>
                  <a:lnTo>
                    <a:pt x="326" y="1579"/>
                  </a:lnTo>
                  <a:cubicBezTo>
                    <a:pt x="326" y="1893"/>
                    <a:pt x="454" y="2055"/>
                    <a:pt x="755" y="2171"/>
                  </a:cubicBezTo>
                  <a:cubicBezTo>
                    <a:pt x="860" y="2195"/>
                    <a:pt x="941" y="2241"/>
                    <a:pt x="1046" y="2288"/>
                  </a:cubicBezTo>
                  <a:cubicBezTo>
                    <a:pt x="1173" y="2334"/>
                    <a:pt x="1313" y="2404"/>
                    <a:pt x="1452" y="2415"/>
                  </a:cubicBezTo>
                  <a:cubicBezTo>
                    <a:pt x="1893" y="2473"/>
                    <a:pt x="2276" y="2694"/>
                    <a:pt x="2729" y="2705"/>
                  </a:cubicBezTo>
                  <a:cubicBezTo>
                    <a:pt x="2891" y="2798"/>
                    <a:pt x="3066" y="2775"/>
                    <a:pt x="3240" y="2775"/>
                  </a:cubicBezTo>
                  <a:lnTo>
                    <a:pt x="4006" y="2775"/>
                  </a:lnTo>
                  <a:cubicBezTo>
                    <a:pt x="4099" y="2775"/>
                    <a:pt x="4169" y="2775"/>
                    <a:pt x="4250" y="2764"/>
                  </a:cubicBezTo>
                  <a:cubicBezTo>
                    <a:pt x="4319" y="2740"/>
                    <a:pt x="4343" y="2705"/>
                    <a:pt x="4412" y="2647"/>
                  </a:cubicBezTo>
                  <a:close/>
                  <a:moveTo>
                    <a:pt x="2810" y="2241"/>
                  </a:moveTo>
                  <a:cubicBezTo>
                    <a:pt x="2950" y="2276"/>
                    <a:pt x="3077" y="2334"/>
                    <a:pt x="3217" y="2334"/>
                  </a:cubicBezTo>
                  <a:cubicBezTo>
                    <a:pt x="3576" y="2346"/>
                    <a:pt x="3925" y="2346"/>
                    <a:pt x="4285" y="2346"/>
                  </a:cubicBezTo>
                  <a:cubicBezTo>
                    <a:pt x="4436" y="2346"/>
                    <a:pt x="4586" y="2299"/>
                    <a:pt x="4737" y="2264"/>
                  </a:cubicBezTo>
                  <a:cubicBezTo>
                    <a:pt x="4935" y="2206"/>
                    <a:pt x="5051" y="2044"/>
                    <a:pt x="5051" y="1823"/>
                  </a:cubicBezTo>
                  <a:lnTo>
                    <a:pt x="5051" y="1185"/>
                  </a:lnTo>
                  <a:cubicBezTo>
                    <a:pt x="5051" y="941"/>
                    <a:pt x="4970" y="871"/>
                    <a:pt x="4726" y="871"/>
                  </a:cubicBezTo>
                  <a:lnTo>
                    <a:pt x="2984" y="871"/>
                  </a:lnTo>
                  <a:cubicBezTo>
                    <a:pt x="2938" y="871"/>
                    <a:pt x="2903" y="883"/>
                    <a:pt x="2868" y="883"/>
                  </a:cubicBezTo>
                  <a:cubicBezTo>
                    <a:pt x="2694" y="1243"/>
                    <a:pt x="2729" y="1626"/>
                    <a:pt x="2741" y="1997"/>
                  </a:cubicBezTo>
                  <a:cubicBezTo>
                    <a:pt x="2717" y="2067"/>
                    <a:pt x="2775" y="2160"/>
                    <a:pt x="2810" y="2241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26"/>
            <p:cNvSpPr/>
            <p:nvPr/>
          </p:nvSpPr>
          <p:spPr>
            <a:xfrm>
              <a:off x="1260300" y="3765475"/>
              <a:ext cx="8450" cy="6400"/>
            </a:xfrm>
            <a:custGeom>
              <a:avLst/>
              <a:gdLst/>
              <a:ahLst/>
              <a:cxnLst/>
              <a:rect l="l" t="t" r="r" b="b"/>
              <a:pathLst>
                <a:path w="338" h="256" extrusionOk="0">
                  <a:moveTo>
                    <a:pt x="210" y="24"/>
                  </a:moveTo>
                  <a:cubicBezTo>
                    <a:pt x="221" y="24"/>
                    <a:pt x="268" y="24"/>
                    <a:pt x="279" y="35"/>
                  </a:cubicBezTo>
                  <a:cubicBezTo>
                    <a:pt x="314" y="58"/>
                    <a:pt x="337" y="93"/>
                    <a:pt x="337" y="116"/>
                  </a:cubicBezTo>
                  <a:cubicBezTo>
                    <a:pt x="337" y="151"/>
                    <a:pt x="326" y="209"/>
                    <a:pt x="291" y="221"/>
                  </a:cubicBezTo>
                  <a:cubicBezTo>
                    <a:pt x="256" y="256"/>
                    <a:pt x="210" y="256"/>
                    <a:pt x="152" y="256"/>
                  </a:cubicBezTo>
                  <a:cubicBezTo>
                    <a:pt x="59" y="256"/>
                    <a:pt x="1" y="174"/>
                    <a:pt x="1" y="116"/>
                  </a:cubicBezTo>
                  <a:cubicBezTo>
                    <a:pt x="1" y="58"/>
                    <a:pt x="82" y="24"/>
                    <a:pt x="163" y="0"/>
                  </a:cubicBezTo>
                  <a:cubicBezTo>
                    <a:pt x="187" y="24"/>
                    <a:pt x="198" y="24"/>
                    <a:pt x="210" y="24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26"/>
            <p:cNvSpPr/>
            <p:nvPr/>
          </p:nvSpPr>
          <p:spPr>
            <a:xfrm>
              <a:off x="1248125" y="3760250"/>
              <a:ext cx="9025" cy="6400"/>
            </a:xfrm>
            <a:custGeom>
              <a:avLst/>
              <a:gdLst/>
              <a:ahLst/>
              <a:cxnLst/>
              <a:rect l="l" t="t" r="r" b="b"/>
              <a:pathLst>
                <a:path w="361" h="256" extrusionOk="0">
                  <a:moveTo>
                    <a:pt x="221" y="0"/>
                  </a:moveTo>
                  <a:cubicBezTo>
                    <a:pt x="244" y="0"/>
                    <a:pt x="279" y="12"/>
                    <a:pt x="290" y="24"/>
                  </a:cubicBezTo>
                  <a:cubicBezTo>
                    <a:pt x="337" y="58"/>
                    <a:pt x="360" y="140"/>
                    <a:pt x="337" y="186"/>
                  </a:cubicBezTo>
                  <a:cubicBezTo>
                    <a:pt x="302" y="233"/>
                    <a:pt x="267" y="256"/>
                    <a:pt x="209" y="244"/>
                  </a:cubicBezTo>
                  <a:cubicBezTo>
                    <a:pt x="186" y="244"/>
                    <a:pt x="163" y="233"/>
                    <a:pt x="151" y="209"/>
                  </a:cubicBezTo>
                  <a:cubicBezTo>
                    <a:pt x="35" y="175"/>
                    <a:pt x="0" y="105"/>
                    <a:pt x="12" y="70"/>
                  </a:cubicBezTo>
                  <a:cubicBezTo>
                    <a:pt x="58" y="0"/>
                    <a:pt x="128" y="12"/>
                    <a:pt x="221" y="0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26"/>
            <p:cNvSpPr/>
            <p:nvPr/>
          </p:nvSpPr>
          <p:spPr>
            <a:xfrm>
              <a:off x="1237675" y="3776500"/>
              <a:ext cx="7275" cy="6125"/>
            </a:xfrm>
            <a:custGeom>
              <a:avLst/>
              <a:gdLst/>
              <a:ahLst/>
              <a:cxnLst/>
              <a:rect l="l" t="t" r="r" b="b"/>
              <a:pathLst>
                <a:path w="291" h="245" extrusionOk="0">
                  <a:moveTo>
                    <a:pt x="128" y="0"/>
                  </a:moveTo>
                  <a:cubicBezTo>
                    <a:pt x="174" y="12"/>
                    <a:pt x="232" y="24"/>
                    <a:pt x="256" y="59"/>
                  </a:cubicBezTo>
                  <a:cubicBezTo>
                    <a:pt x="267" y="70"/>
                    <a:pt x="290" y="140"/>
                    <a:pt x="256" y="163"/>
                  </a:cubicBezTo>
                  <a:cubicBezTo>
                    <a:pt x="198" y="244"/>
                    <a:pt x="70" y="244"/>
                    <a:pt x="12" y="163"/>
                  </a:cubicBezTo>
                  <a:cubicBezTo>
                    <a:pt x="0" y="128"/>
                    <a:pt x="0" y="70"/>
                    <a:pt x="23" y="59"/>
                  </a:cubicBezTo>
                  <a:cubicBezTo>
                    <a:pt x="47" y="47"/>
                    <a:pt x="82" y="24"/>
                    <a:pt x="128" y="0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26"/>
            <p:cNvSpPr/>
            <p:nvPr/>
          </p:nvSpPr>
          <p:spPr>
            <a:xfrm>
              <a:off x="1231000" y="3764600"/>
              <a:ext cx="7275" cy="5250"/>
            </a:xfrm>
            <a:custGeom>
              <a:avLst/>
              <a:gdLst/>
              <a:ahLst/>
              <a:cxnLst/>
              <a:rect l="l" t="t" r="r" b="b"/>
              <a:pathLst>
                <a:path w="291" h="210" extrusionOk="0">
                  <a:moveTo>
                    <a:pt x="105" y="209"/>
                  </a:moveTo>
                  <a:cubicBezTo>
                    <a:pt x="81" y="186"/>
                    <a:pt x="35" y="151"/>
                    <a:pt x="12" y="128"/>
                  </a:cubicBezTo>
                  <a:cubicBezTo>
                    <a:pt x="0" y="70"/>
                    <a:pt x="35" y="24"/>
                    <a:pt x="93" y="12"/>
                  </a:cubicBezTo>
                  <a:cubicBezTo>
                    <a:pt x="128" y="1"/>
                    <a:pt x="186" y="1"/>
                    <a:pt x="232" y="12"/>
                  </a:cubicBezTo>
                  <a:cubicBezTo>
                    <a:pt x="267" y="12"/>
                    <a:pt x="290" y="59"/>
                    <a:pt x="290" y="70"/>
                  </a:cubicBezTo>
                  <a:cubicBezTo>
                    <a:pt x="290" y="93"/>
                    <a:pt x="279" y="140"/>
                    <a:pt x="244" y="175"/>
                  </a:cubicBezTo>
                  <a:cubicBezTo>
                    <a:pt x="209" y="198"/>
                    <a:pt x="163" y="198"/>
                    <a:pt x="105" y="209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26"/>
            <p:cNvSpPr/>
            <p:nvPr/>
          </p:nvSpPr>
          <p:spPr>
            <a:xfrm>
              <a:off x="1248400" y="3769825"/>
              <a:ext cx="7875" cy="6700"/>
            </a:xfrm>
            <a:custGeom>
              <a:avLst/>
              <a:gdLst/>
              <a:ahLst/>
              <a:cxnLst/>
              <a:rect l="l" t="t" r="r" b="b"/>
              <a:pathLst>
                <a:path w="315" h="268" extrusionOk="0">
                  <a:moveTo>
                    <a:pt x="1" y="140"/>
                  </a:moveTo>
                  <a:cubicBezTo>
                    <a:pt x="59" y="24"/>
                    <a:pt x="163" y="0"/>
                    <a:pt x="268" y="47"/>
                  </a:cubicBezTo>
                  <a:cubicBezTo>
                    <a:pt x="291" y="59"/>
                    <a:pt x="314" y="105"/>
                    <a:pt x="314" y="151"/>
                  </a:cubicBezTo>
                  <a:cubicBezTo>
                    <a:pt x="314" y="163"/>
                    <a:pt x="279" y="209"/>
                    <a:pt x="268" y="221"/>
                  </a:cubicBezTo>
                  <a:cubicBezTo>
                    <a:pt x="163" y="267"/>
                    <a:pt x="59" y="244"/>
                    <a:pt x="1" y="140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26"/>
            <p:cNvSpPr/>
            <p:nvPr/>
          </p:nvSpPr>
          <p:spPr>
            <a:xfrm>
              <a:off x="1256250" y="3784325"/>
              <a:ext cx="4375" cy="5850"/>
            </a:xfrm>
            <a:custGeom>
              <a:avLst/>
              <a:gdLst/>
              <a:ahLst/>
              <a:cxnLst/>
              <a:rect l="l" t="t" r="r" b="b"/>
              <a:pathLst>
                <a:path w="175" h="234" extrusionOk="0">
                  <a:moveTo>
                    <a:pt x="70" y="233"/>
                  </a:moveTo>
                  <a:cubicBezTo>
                    <a:pt x="35" y="175"/>
                    <a:pt x="12" y="140"/>
                    <a:pt x="0" y="94"/>
                  </a:cubicBezTo>
                  <a:cubicBezTo>
                    <a:pt x="0" y="47"/>
                    <a:pt x="58" y="1"/>
                    <a:pt x="93" y="24"/>
                  </a:cubicBezTo>
                  <a:cubicBezTo>
                    <a:pt x="151" y="36"/>
                    <a:pt x="174" y="94"/>
                    <a:pt x="151" y="140"/>
                  </a:cubicBezTo>
                  <a:cubicBezTo>
                    <a:pt x="140" y="163"/>
                    <a:pt x="105" y="198"/>
                    <a:pt x="70" y="233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37" name="Google Shape;1537;p26"/>
          <p:cNvGrpSpPr/>
          <p:nvPr/>
        </p:nvGrpSpPr>
        <p:grpSpPr>
          <a:xfrm rot="-1415750" flipH="1">
            <a:off x="430215" y="501184"/>
            <a:ext cx="602211" cy="1005088"/>
            <a:chOff x="1980950" y="3649100"/>
            <a:chExt cx="146600" cy="244675"/>
          </a:xfrm>
        </p:grpSpPr>
        <p:sp>
          <p:nvSpPr>
            <p:cNvPr id="1538" name="Google Shape;1538;p26"/>
            <p:cNvSpPr/>
            <p:nvPr/>
          </p:nvSpPr>
          <p:spPr>
            <a:xfrm>
              <a:off x="1983850" y="3650250"/>
              <a:ext cx="66500" cy="233650"/>
            </a:xfrm>
            <a:custGeom>
              <a:avLst/>
              <a:gdLst/>
              <a:ahLst/>
              <a:cxnLst/>
              <a:rect l="l" t="t" r="r" b="b"/>
              <a:pathLst>
                <a:path w="2660" h="9346" extrusionOk="0">
                  <a:moveTo>
                    <a:pt x="500" y="9346"/>
                  </a:moveTo>
                  <a:lnTo>
                    <a:pt x="2659" y="4493"/>
                  </a:lnTo>
                  <a:lnTo>
                    <a:pt x="2473" y="1208"/>
                  </a:lnTo>
                  <a:cubicBezTo>
                    <a:pt x="2473" y="1208"/>
                    <a:pt x="1928" y="987"/>
                    <a:pt x="2021" y="0"/>
                  </a:cubicBezTo>
                  <a:lnTo>
                    <a:pt x="1777" y="128"/>
                  </a:lnTo>
                  <a:cubicBezTo>
                    <a:pt x="1754" y="465"/>
                    <a:pt x="1742" y="778"/>
                    <a:pt x="1730" y="1127"/>
                  </a:cubicBezTo>
                  <a:cubicBezTo>
                    <a:pt x="1846" y="1161"/>
                    <a:pt x="1986" y="1185"/>
                    <a:pt x="2102" y="1219"/>
                  </a:cubicBezTo>
                  <a:cubicBezTo>
                    <a:pt x="2090" y="1452"/>
                    <a:pt x="2032" y="1707"/>
                    <a:pt x="2079" y="1939"/>
                  </a:cubicBezTo>
                  <a:cubicBezTo>
                    <a:pt x="2160" y="2462"/>
                    <a:pt x="2021" y="3019"/>
                    <a:pt x="2044" y="3541"/>
                  </a:cubicBezTo>
                  <a:cubicBezTo>
                    <a:pt x="2079" y="3855"/>
                    <a:pt x="2125" y="4203"/>
                    <a:pt x="2148" y="4540"/>
                  </a:cubicBezTo>
                  <a:cubicBezTo>
                    <a:pt x="2044" y="4725"/>
                    <a:pt x="1893" y="4934"/>
                    <a:pt x="1777" y="5120"/>
                  </a:cubicBezTo>
                  <a:cubicBezTo>
                    <a:pt x="1510" y="5561"/>
                    <a:pt x="1150" y="5968"/>
                    <a:pt x="941" y="6432"/>
                  </a:cubicBezTo>
                  <a:cubicBezTo>
                    <a:pt x="744" y="6873"/>
                    <a:pt x="105" y="8661"/>
                    <a:pt x="1" y="9044"/>
                  </a:cubicBezTo>
                  <a:cubicBezTo>
                    <a:pt x="221" y="9160"/>
                    <a:pt x="500" y="9346"/>
                    <a:pt x="500" y="934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26"/>
            <p:cNvSpPr/>
            <p:nvPr/>
          </p:nvSpPr>
          <p:spPr>
            <a:xfrm>
              <a:off x="2005050" y="3840050"/>
              <a:ext cx="97525" cy="27900"/>
            </a:xfrm>
            <a:custGeom>
              <a:avLst/>
              <a:gdLst/>
              <a:ahLst/>
              <a:cxnLst/>
              <a:rect l="l" t="t" r="r" b="b"/>
              <a:pathLst>
                <a:path w="3901" h="1116" extrusionOk="0">
                  <a:moveTo>
                    <a:pt x="3402" y="1"/>
                  </a:moveTo>
                  <a:cubicBezTo>
                    <a:pt x="3669" y="291"/>
                    <a:pt x="3715" y="651"/>
                    <a:pt x="3901" y="930"/>
                  </a:cubicBezTo>
                  <a:cubicBezTo>
                    <a:pt x="3785" y="1081"/>
                    <a:pt x="3645" y="1104"/>
                    <a:pt x="3518" y="1104"/>
                  </a:cubicBezTo>
                  <a:lnTo>
                    <a:pt x="2334" y="1104"/>
                  </a:lnTo>
                  <a:cubicBezTo>
                    <a:pt x="2090" y="1104"/>
                    <a:pt x="1823" y="1115"/>
                    <a:pt x="1579" y="1023"/>
                  </a:cubicBezTo>
                  <a:cubicBezTo>
                    <a:pt x="1428" y="988"/>
                    <a:pt x="1266" y="1011"/>
                    <a:pt x="1115" y="1011"/>
                  </a:cubicBezTo>
                  <a:cubicBezTo>
                    <a:pt x="987" y="1011"/>
                    <a:pt x="848" y="1011"/>
                    <a:pt x="720" y="953"/>
                  </a:cubicBezTo>
                  <a:cubicBezTo>
                    <a:pt x="639" y="930"/>
                    <a:pt x="546" y="930"/>
                    <a:pt x="441" y="906"/>
                  </a:cubicBezTo>
                  <a:lnTo>
                    <a:pt x="12" y="906"/>
                  </a:lnTo>
                  <a:cubicBezTo>
                    <a:pt x="12" y="872"/>
                    <a:pt x="0" y="825"/>
                    <a:pt x="12" y="814"/>
                  </a:cubicBezTo>
                  <a:cubicBezTo>
                    <a:pt x="151" y="593"/>
                    <a:pt x="290" y="361"/>
                    <a:pt x="441" y="152"/>
                  </a:cubicBezTo>
                  <a:cubicBezTo>
                    <a:pt x="523" y="59"/>
                    <a:pt x="615" y="1"/>
                    <a:pt x="755" y="1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26"/>
            <p:cNvSpPr/>
            <p:nvPr/>
          </p:nvSpPr>
          <p:spPr>
            <a:xfrm>
              <a:off x="1980950" y="3649100"/>
              <a:ext cx="146600" cy="244675"/>
            </a:xfrm>
            <a:custGeom>
              <a:avLst/>
              <a:gdLst/>
              <a:ahLst/>
              <a:cxnLst/>
              <a:rect l="l" t="t" r="r" b="b"/>
              <a:pathLst>
                <a:path w="5864" h="9787" extrusionOk="0">
                  <a:moveTo>
                    <a:pt x="3936" y="1405"/>
                  </a:moveTo>
                  <a:cubicBezTo>
                    <a:pt x="3936" y="1451"/>
                    <a:pt x="3924" y="1486"/>
                    <a:pt x="3924" y="1509"/>
                  </a:cubicBezTo>
                  <a:cubicBezTo>
                    <a:pt x="3890" y="2252"/>
                    <a:pt x="3866" y="2972"/>
                    <a:pt x="3936" y="3715"/>
                  </a:cubicBezTo>
                  <a:cubicBezTo>
                    <a:pt x="3936" y="3808"/>
                    <a:pt x="3948" y="3878"/>
                    <a:pt x="3936" y="3959"/>
                  </a:cubicBezTo>
                  <a:cubicBezTo>
                    <a:pt x="3901" y="4330"/>
                    <a:pt x="4041" y="4655"/>
                    <a:pt x="4133" y="5004"/>
                  </a:cubicBezTo>
                  <a:cubicBezTo>
                    <a:pt x="4157" y="5062"/>
                    <a:pt x="4180" y="5120"/>
                    <a:pt x="4226" y="5166"/>
                  </a:cubicBezTo>
                  <a:cubicBezTo>
                    <a:pt x="4308" y="5271"/>
                    <a:pt x="4389" y="5387"/>
                    <a:pt x="4389" y="5526"/>
                  </a:cubicBezTo>
                  <a:cubicBezTo>
                    <a:pt x="4389" y="5572"/>
                    <a:pt x="4424" y="5619"/>
                    <a:pt x="4458" y="5665"/>
                  </a:cubicBezTo>
                  <a:cubicBezTo>
                    <a:pt x="4679" y="6014"/>
                    <a:pt x="4865" y="6362"/>
                    <a:pt x="5004" y="6745"/>
                  </a:cubicBezTo>
                  <a:cubicBezTo>
                    <a:pt x="5027" y="6803"/>
                    <a:pt x="5062" y="6861"/>
                    <a:pt x="5085" y="6908"/>
                  </a:cubicBezTo>
                  <a:cubicBezTo>
                    <a:pt x="5178" y="7093"/>
                    <a:pt x="5271" y="7291"/>
                    <a:pt x="5329" y="7500"/>
                  </a:cubicBezTo>
                  <a:cubicBezTo>
                    <a:pt x="5352" y="7604"/>
                    <a:pt x="5434" y="7674"/>
                    <a:pt x="5468" y="7767"/>
                  </a:cubicBezTo>
                  <a:cubicBezTo>
                    <a:pt x="5503" y="7813"/>
                    <a:pt x="5527" y="7848"/>
                    <a:pt x="5550" y="7894"/>
                  </a:cubicBezTo>
                  <a:cubicBezTo>
                    <a:pt x="5619" y="8068"/>
                    <a:pt x="5689" y="8231"/>
                    <a:pt x="5759" y="8405"/>
                  </a:cubicBezTo>
                  <a:cubicBezTo>
                    <a:pt x="5840" y="8533"/>
                    <a:pt x="5863" y="8661"/>
                    <a:pt x="5817" y="8811"/>
                  </a:cubicBezTo>
                  <a:cubicBezTo>
                    <a:pt x="5794" y="8916"/>
                    <a:pt x="5794" y="9032"/>
                    <a:pt x="5794" y="9148"/>
                  </a:cubicBezTo>
                  <a:cubicBezTo>
                    <a:pt x="5805" y="9299"/>
                    <a:pt x="5735" y="9415"/>
                    <a:pt x="5608" y="9508"/>
                  </a:cubicBezTo>
                  <a:cubicBezTo>
                    <a:pt x="5445" y="9612"/>
                    <a:pt x="5294" y="9694"/>
                    <a:pt x="5109" y="9729"/>
                  </a:cubicBezTo>
                  <a:cubicBezTo>
                    <a:pt x="4888" y="9752"/>
                    <a:pt x="4691" y="9787"/>
                    <a:pt x="4470" y="9787"/>
                  </a:cubicBezTo>
                  <a:cubicBezTo>
                    <a:pt x="4075" y="9787"/>
                    <a:pt x="3669" y="9787"/>
                    <a:pt x="3286" y="9763"/>
                  </a:cubicBezTo>
                  <a:cubicBezTo>
                    <a:pt x="3089" y="9763"/>
                    <a:pt x="2891" y="9740"/>
                    <a:pt x="2705" y="9729"/>
                  </a:cubicBezTo>
                  <a:cubicBezTo>
                    <a:pt x="2613" y="9705"/>
                    <a:pt x="2508" y="9705"/>
                    <a:pt x="2427" y="9705"/>
                  </a:cubicBezTo>
                  <a:cubicBezTo>
                    <a:pt x="2160" y="9705"/>
                    <a:pt x="1916" y="9705"/>
                    <a:pt x="1661" y="9729"/>
                  </a:cubicBezTo>
                  <a:cubicBezTo>
                    <a:pt x="1498" y="9729"/>
                    <a:pt x="1324" y="9740"/>
                    <a:pt x="1173" y="9671"/>
                  </a:cubicBezTo>
                  <a:cubicBezTo>
                    <a:pt x="1150" y="9647"/>
                    <a:pt x="1115" y="9647"/>
                    <a:pt x="1092" y="9647"/>
                  </a:cubicBezTo>
                  <a:cubicBezTo>
                    <a:pt x="825" y="9671"/>
                    <a:pt x="593" y="9554"/>
                    <a:pt x="349" y="9473"/>
                  </a:cubicBezTo>
                  <a:cubicBezTo>
                    <a:pt x="128" y="9404"/>
                    <a:pt x="12" y="9229"/>
                    <a:pt x="1" y="8997"/>
                  </a:cubicBezTo>
                  <a:cubicBezTo>
                    <a:pt x="1" y="8835"/>
                    <a:pt x="12" y="8684"/>
                    <a:pt x="70" y="8521"/>
                  </a:cubicBezTo>
                  <a:cubicBezTo>
                    <a:pt x="175" y="8277"/>
                    <a:pt x="268" y="8022"/>
                    <a:pt x="384" y="7778"/>
                  </a:cubicBezTo>
                  <a:cubicBezTo>
                    <a:pt x="535" y="7430"/>
                    <a:pt x="685" y="7082"/>
                    <a:pt x="860" y="6768"/>
                  </a:cubicBezTo>
                  <a:cubicBezTo>
                    <a:pt x="941" y="6594"/>
                    <a:pt x="1034" y="6420"/>
                    <a:pt x="1115" y="6257"/>
                  </a:cubicBezTo>
                  <a:cubicBezTo>
                    <a:pt x="1138" y="6223"/>
                    <a:pt x="1161" y="6199"/>
                    <a:pt x="1196" y="6153"/>
                  </a:cubicBezTo>
                  <a:cubicBezTo>
                    <a:pt x="1254" y="6083"/>
                    <a:pt x="1336" y="6014"/>
                    <a:pt x="1382" y="5921"/>
                  </a:cubicBezTo>
                  <a:cubicBezTo>
                    <a:pt x="1579" y="5584"/>
                    <a:pt x="1788" y="5236"/>
                    <a:pt x="1986" y="4888"/>
                  </a:cubicBezTo>
                  <a:cubicBezTo>
                    <a:pt x="2044" y="4783"/>
                    <a:pt x="2102" y="4702"/>
                    <a:pt x="2067" y="4574"/>
                  </a:cubicBezTo>
                  <a:cubicBezTo>
                    <a:pt x="2044" y="4539"/>
                    <a:pt x="2067" y="4481"/>
                    <a:pt x="2067" y="4458"/>
                  </a:cubicBezTo>
                  <a:cubicBezTo>
                    <a:pt x="2160" y="4063"/>
                    <a:pt x="2125" y="3669"/>
                    <a:pt x="2102" y="3262"/>
                  </a:cubicBezTo>
                  <a:cubicBezTo>
                    <a:pt x="2090" y="2844"/>
                    <a:pt x="2032" y="2426"/>
                    <a:pt x="2125" y="2020"/>
                  </a:cubicBezTo>
                  <a:cubicBezTo>
                    <a:pt x="2137" y="1974"/>
                    <a:pt x="2125" y="1927"/>
                    <a:pt x="2125" y="1904"/>
                  </a:cubicBezTo>
                  <a:cubicBezTo>
                    <a:pt x="2102" y="1753"/>
                    <a:pt x="2079" y="1625"/>
                    <a:pt x="2044" y="1451"/>
                  </a:cubicBezTo>
                  <a:cubicBezTo>
                    <a:pt x="1962" y="1393"/>
                    <a:pt x="1858" y="1324"/>
                    <a:pt x="1742" y="1254"/>
                  </a:cubicBezTo>
                  <a:cubicBezTo>
                    <a:pt x="1730" y="940"/>
                    <a:pt x="1730" y="639"/>
                    <a:pt x="1742" y="337"/>
                  </a:cubicBezTo>
                  <a:cubicBezTo>
                    <a:pt x="1754" y="174"/>
                    <a:pt x="1951" y="12"/>
                    <a:pt x="2090" y="12"/>
                  </a:cubicBezTo>
                  <a:cubicBezTo>
                    <a:pt x="2276" y="12"/>
                    <a:pt x="2473" y="0"/>
                    <a:pt x="2671" y="0"/>
                  </a:cubicBezTo>
                  <a:lnTo>
                    <a:pt x="3228" y="0"/>
                  </a:lnTo>
                  <a:lnTo>
                    <a:pt x="3808" y="0"/>
                  </a:lnTo>
                  <a:lnTo>
                    <a:pt x="4017" y="0"/>
                  </a:lnTo>
                  <a:cubicBezTo>
                    <a:pt x="4122" y="12"/>
                    <a:pt x="4180" y="58"/>
                    <a:pt x="4180" y="163"/>
                  </a:cubicBezTo>
                  <a:lnTo>
                    <a:pt x="4180" y="1173"/>
                  </a:lnTo>
                  <a:cubicBezTo>
                    <a:pt x="4180" y="1219"/>
                    <a:pt x="4157" y="1277"/>
                    <a:pt x="4122" y="1300"/>
                  </a:cubicBezTo>
                  <a:cubicBezTo>
                    <a:pt x="4064" y="1300"/>
                    <a:pt x="3994" y="1347"/>
                    <a:pt x="3936" y="1405"/>
                  </a:cubicBezTo>
                  <a:close/>
                  <a:moveTo>
                    <a:pt x="2473" y="4470"/>
                  </a:moveTo>
                  <a:cubicBezTo>
                    <a:pt x="2322" y="4690"/>
                    <a:pt x="2195" y="4911"/>
                    <a:pt x="2125" y="5166"/>
                  </a:cubicBezTo>
                  <a:cubicBezTo>
                    <a:pt x="2125" y="5201"/>
                    <a:pt x="2090" y="5224"/>
                    <a:pt x="2079" y="5259"/>
                  </a:cubicBezTo>
                  <a:cubicBezTo>
                    <a:pt x="1951" y="5503"/>
                    <a:pt x="1812" y="5735"/>
                    <a:pt x="1672" y="5979"/>
                  </a:cubicBezTo>
                  <a:cubicBezTo>
                    <a:pt x="1603" y="6095"/>
                    <a:pt x="1545" y="6211"/>
                    <a:pt x="1463" y="6315"/>
                  </a:cubicBezTo>
                  <a:cubicBezTo>
                    <a:pt x="1394" y="6432"/>
                    <a:pt x="1289" y="6548"/>
                    <a:pt x="1231" y="6675"/>
                  </a:cubicBezTo>
                  <a:cubicBezTo>
                    <a:pt x="1150" y="6908"/>
                    <a:pt x="999" y="7116"/>
                    <a:pt x="918" y="7325"/>
                  </a:cubicBezTo>
                  <a:cubicBezTo>
                    <a:pt x="790" y="7639"/>
                    <a:pt x="651" y="7952"/>
                    <a:pt x="535" y="8254"/>
                  </a:cubicBezTo>
                  <a:cubicBezTo>
                    <a:pt x="477" y="8405"/>
                    <a:pt x="418" y="8568"/>
                    <a:pt x="360" y="8707"/>
                  </a:cubicBezTo>
                  <a:cubicBezTo>
                    <a:pt x="291" y="8869"/>
                    <a:pt x="326" y="9055"/>
                    <a:pt x="535" y="9125"/>
                  </a:cubicBezTo>
                  <a:cubicBezTo>
                    <a:pt x="616" y="9160"/>
                    <a:pt x="697" y="9171"/>
                    <a:pt x="755" y="9229"/>
                  </a:cubicBezTo>
                  <a:cubicBezTo>
                    <a:pt x="906" y="9345"/>
                    <a:pt x="1069" y="9345"/>
                    <a:pt x="1243" y="9345"/>
                  </a:cubicBezTo>
                  <a:lnTo>
                    <a:pt x="1777" y="9345"/>
                  </a:lnTo>
                  <a:cubicBezTo>
                    <a:pt x="2079" y="9345"/>
                    <a:pt x="2380" y="9357"/>
                    <a:pt x="2682" y="9462"/>
                  </a:cubicBezTo>
                  <a:cubicBezTo>
                    <a:pt x="2775" y="9496"/>
                    <a:pt x="2856" y="9496"/>
                    <a:pt x="2961" y="9496"/>
                  </a:cubicBezTo>
                  <a:cubicBezTo>
                    <a:pt x="3495" y="9473"/>
                    <a:pt x="4052" y="9462"/>
                    <a:pt x="4586" y="9462"/>
                  </a:cubicBezTo>
                  <a:cubicBezTo>
                    <a:pt x="4830" y="9462"/>
                    <a:pt x="5027" y="9299"/>
                    <a:pt x="5271" y="9311"/>
                  </a:cubicBezTo>
                  <a:cubicBezTo>
                    <a:pt x="5306" y="9311"/>
                    <a:pt x="5376" y="9287"/>
                    <a:pt x="5410" y="9253"/>
                  </a:cubicBezTo>
                  <a:cubicBezTo>
                    <a:pt x="5457" y="9229"/>
                    <a:pt x="5503" y="9206"/>
                    <a:pt x="5527" y="9183"/>
                  </a:cubicBezTo>
                  <a:cubicBezTo>
                    <a:pt x="5585" y="8881"/>
                    <a:pt x="5538" y="8626"/>
                    <a:pt x="5399" y="8370"/>
                  </a:cubicBezTo>
                  <a:cubicBezTo>
                    <a:pt x="5283" y="8173"/>
                    <a:pt x="5225" y="7941"/>
                    <a:pt x="5097" y="7755"/>
                  </a:cubicBezTo>
                  <a:cubicBezTo>
                    <a:pt x="5062" y="7709"/>
                    <a:pt x="5039" y="7639"/>
                    <a:pt x="5016" y="7569"/>
                  </a:cubicBezTo>
                  <a:cubicBezTo>
                    <a:pt x="4900" y="7175"/>
                    <a:pt x="4714" y="6791"/>
                    <a:pt x="4540" y="6408"/>
                  </a:cubicBezTo>
                  <a:cubicBezTo>
                    <a:pt x="4377" y="6060"/>
                    <a:pt x="4191" y="5747"/>
                    <a:pt x="4017" y="5410"/>
                  </a:cubicBezTo>
                  <a:cubicBezTo>
                    <a:pt x="3913" y="5224"/>
                    <a:pt x="3832" y="5038"/>
                    <a:pt x="3646" y="4922"/>
                  </a:cubicBezTo>
                  <a:cubicBezTo>
                    <a:pt x="3623" y="4354"/>
                    <a:pt x="3657" y="3796"/>
                    <a:pt x="3611" y="3251"/>
                  </a:cubicBezTo>
                  <a:cubicBezTo>
                    <a:pt x="3588" y="2891"/>
                    <a:pt x="3611" y="2508"/>
                    <a:pt x="3623" y="2148"/>
                  </a:cubicBezTo>
                  <a:lnTo>
                    <a:pt x="3623" y="1788"/>
                  </a:lnTo>
                  <a:cubicBezTo>
                    <a:pt x="3623" y="1649"/>
                    <a:pt x="3646" y="1521"/>
                    <a:pt x="3657" y="1393"/>
                  </a:cubicBezTo>
                  <a:cubicBezTo>
                    <a:pt x="3425" y="1463"/>
                    <a:pt x="3205" y="1451"/>
                    <a:pt x="2972" y="1393"/>
                  </a:cubicBezTo>
                  <a:cubicBezTo>
                    <a:pt x="2787" y="1347"/>
                    <a:pt x="2601" y="1358"/>
                    <a:pt x="2392" y="1393"/>
                  </a:cubicBezTo>
                  <a:cubicBezTo>
                    <a:pt x="2404" y="1532"/>
                    <a:pt x="2427" y="1672"/>
                    <a:pt x="2427" y="1788"/>
                  </a:cubicBezTo>
                  <a:cubicBezTo>
                    <a:pt x="2438" y="2519"/>
                    <a:pt x="2438" y="3251"/>
                    <a:pt x="2450" y="3994"/>
                  </a:cubicBezTo>
                  <a:cubicBezTo>
                    <a:pt x="2427" y="4156"/>
                    <a:pt x="2450" y="4295"/>
                    <a:pt x="2473" y="4470"/>
                  </a:cubicBezTo>
                  <a:close/>
                  <a:moveTo>
                    <a:pt x="3843" y="987"/>
                  </a:moveTo>
                  <a:cubicBezTo>
                    <a:pt x="3843" y="743"/>
                    <a:pt x="3878" y="499"/>
                    <a:pt x="3832" y="267"/>
                  </a:cubicBezTo>
                  <a:cubicBezTo>
                    <a:pt x="3274" y="151"/>
                    <a:pt x="2740" y="209"/>
                    <a:pt x="2206" y="186"/>
                  </a:cubicBezTo>
                  <a:cubicBezTo>
                    <a:pt x="2079" y="186"/>
                    <a:pt x="1986" y="290"/>
                    <a:pt x="1974" y="441"/>
                  </a:cubicBezTo>
                  <a:cubicBezTo>
                    <a:pt x="1962" y="627"/>
                    <a:pt x="1986" y="801"/>
                    <a:pt x="2032" y="987"/>
                  </a:cubicBezTo>
                  <a:cubicBezTo>
                    <a:pt x="2044" y="1056"/>
                    <a:pt x="2102" y="1103"/>
                    <a:pt x="2171" y="1115"/>
                  </a:cubicBezTo>
                  <a:lnTo>
                    <a:pt x="2334" y="1115"/>
                  </a:lnTo>
                  <a:cubicBezTo>
                    <a:pt x="2543" y="1115"/>
                    <a:pt x="2740" y="1115"/>
                    <a:pt x="2949" y="1149"/>
                  </a:cubicBezTo>
                  <a:cubicBezTo>
                    <a:pt x="3123" y="1173"/>
                    <a:pt x="3298" y="1161"/>
                    <a:pt x="3472" y="1149"/>
                  </a:cubicBezTo>
                  <a:cubicBezTo>
                    <a:pt x="3599" y="1149"/>
                    <a:pt x="3727" y="1115"/>
                    <a:pt x="3843" y="987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26"/>
            <p:cNvSpPr/>
            <p:nvPr/>
          </p:nvSpPr>
          <p:spPr>
            <a:xfrm>
              <a:off x="1996325" y="3833375"/>
              <a:ext cx="112650" cy="40675"/>
            </a:xfrm>
            <a:custGeom>
              <a:avLst/>
              <a:gdLst/>
              <a:ahLst/>
              <a:cxnLst/>
              <a:rect l="l" t="t" r="r" b="b"/>
              <a:pathLst>
                <a:path w="4506" h="1627" extrusionOk="0">
                  <a:moveTo>
                    <a:pt x="2450" y="1"/>
                  </a:moveTo>
                  <a:lnTo>
                    <a:pt x="3797" y="1"/>
                  </a:lnTo>
                  <a:cubicBezTo>
                    <a:pt x="3948" y="1"/>
                    <a:pt x="4041" y="47"/>
                    <a:pt x="4099" y="187"/>
                  </a:cubicBezTo>
                  <a:cubicBezTo>
                    <a:pt x="4215" y="465"/>
                    <a:pt x="4354" y="732"/>
                    <a:pt x="4470" y="999"/>
                  </a:cubicBezTo>
                  <a:cubicBezTo>
                    <a:pt x="4505" y="1104"/>
                    <a:pt x="4494" y="1220"/>
                    <a:pt x="4482" y="1336"/>
                  </a:cubicBezTo>
                  <a:cubicBezTo>
                    <a:pt x="4470" y="1394"/>
                    <a:pt x="4412" y="1464"/>
                    <a:pt x="4366" y="1498"/>
                  </a:cubicBezTo>
                  <a:cubicBezTo>
                    <a:pt x="4250" y="1568"/>
                    <a:pt x="4134" y="1626"/>
                    <a:pt x="4006" y="1626"/>
                  </a:cubicBezTo>
                  <a:lnTo>
                    <a:pt x="2183" y="1626"/>
                  </a:lnTo>
                  <a:cubicBezTo>
                    <a:pt x="2149" y="1626"/>
                    <a:pt x="2102" y="1626"/>
                    <a:pt x="2067" y="1615"/>
                  </a:cubicBezTo>
                  <a:cubicBezTo>
                    <a:pt x="1882" y="1522"/>
                    <a:pt x="1661" y="1545"/>
                    <a:pt x="1464" y="1545"/>
                  </a:cubicBezTo>
                  <a:cubicBezTo>
                    <a:pt x="1301" y="1545"/>
                    <a:pt x="1139" y="1545"/>
                    <a:pt x="988" y="1487"/>
                  </a:cubicBezTo>
                  <a:cubicBezTo>
                    <a:pt x="895" y="1452"/>
                    <a:pt x="779" y="1464"/>
                    <a:pt x="674" y="1464"/>
                  </a:cubicBezTo>
                  <a:lnTo>
                    <a:pt x="187" y="1464"/>
                  </a:lnTo>
                  <a:cubicBezTo>
                    <a:pt x="70" y="1464"/>
                    <a:pt x="24" y="1394"/>
                    <a:pt x="12" y="1290"/>
                  </a:cubicBezTo>
                  <a:cubicBezTo>
                    <a:pt x="1" y="1162"/>
                    <a:pt x="12" y="1034"/>
                    <a:pt x="117" y="930"/>
                  </a:cubicBezTo>
                  <a:cubicBezTo>
                    <a:pt x="210" y="825"/>
                    <a:pt x="314" y="709"/>
                    <a:pt x="372" y="547"/>
                  </a:cubicBezTo>
                  <a:cubicBezTo>
                    <a:pt x="419" y="430"/>
                    <a:pt x="500" y="349"/>
                    <a:pt x="581" y="256"/>
                  </a:cubicBezTo>
                  <a:cubicBezTo>
                    <a:pt x="605" y="233"/>
                    <a:pt x="651" y="221"/>
                    <a:pt x="674" y="198"/>
                  </a:cubicBezTo>
                  <a:cubicBezTo>
                    <a:pt x="721" y="187"/>
                    <a:pt x="779" y="187"/>
                    <a:pt x="790" y="163"/>
                  </a:cubicBezTo>
                  <a:cubicBezTo>
                    <a:pt x="872" y="1"/>
                    <a:pt x="1011" y="13"/>
                    <a:pt x="1139" y="13"/>
                  </a:cubicBezTo>
                  <a:cubicBezTo>
                    <a:pt x="1568" y="13"/>
                    <a:pt x="1998" y="13"/>
                    <a:pt x="2450" y="1"/>
                  </a:cubicBezTo>
                  <a:cubicBezTo>
                    <a:pt x="2450" y="13"/>
                    <a:pt x="2450" y="1"/>
                    <a:pt x="2450" y="1"/>
                  </a:cubicBezTo>
                  <a:close/>
                  <a:moveTo>
                    <a:pt x="3751" y="268"/>
                  </a:moveTo>
                  <a:lnTo>
                    <a:pt x="1115" y="268"/>
                  </a:lnTo>
                  <a:cubicBezTo>
                    <a:pt x="988" y="268"/>
                    <a:pt x="872" y="338"/>
                    <a:pt x="813" y="419"/>
                  </a:cubicBezTo>
                  <a:cubicBezTo>
                    <a:pt x="651" y="628"/>
                    <a:pt x="523" y="860"/>
                    <a:pt x="372" y="1081"/>
                  </a:cubicBezTo>
                  <a:cubicBezTo>
                    <a:pt x="361" y="1092"/>
                    <a:pt x="372" y="1139"/>
                    <a:pt x="372" y="1173"/>
                  </a:cubicBezTo>
                  <a:lnTo>
                    <a:pt x="813" y="1173"/>
                  </a:lnTo>
                  <a:cubicBezTo>
                    <a:pt x="895" y="1173"/>
                    <a:pt x="999" y="1197"/>
                    <a:pt x="1080" y="1220"/>
                  </a:cubicBezTo>
                  <a:cubicBezTo>
                    <a:pt x="1208" y="1266"/>
                    <a:pt x="1347" y="1278"/>
                    <a:pt x="1475" y="1278"/>
                  </a:cubicBezTo>
                  <a:cubicBezTo>
                    <a:pt x="1638" y="1278"/>
                    <a:pt x="1789" y="1255"/>
                    <a:pt x="1940" y="1290"/>
                  </a:cubicBezTo>
                  <a:cubicBezTo>
                    <a:pt x="2183" y="1382"/>
                    <a:pt x="2450" y="1348"/>
                    <a:pt x="2694" y="1371"/>
                  </a:cubicBezTo>
                  <a:lnTo>
                    <a:pt x="3878" y="1371"/>
                  </a:lnTo>
                  <a:cubicBezTo>
                    <a:pt x="4029" y="1371"/>
                    <a:pt x="4145" y="1336"/>
                    <a:pt x="4261" y="1197"/>
                  </a:cubicBezTo>
                  <a:cubicBezTo>
                    <a:pt x="4064" y="918"/>
                    <a:pt x="4018" y="558"/>
                    <a:pt x="3751" y="268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26"/>
            <p:cNvSpPr/>
            <p:nvPr/>
          </p:nvSpPr>
          <p:spPr>
            <a:xfrm>
              <a:off x="2056125" y="3778250"/>
              <a:ext cx="11350" cy="9025"/>
            </a:xfrm>
            <a:custGeom>
              <a:avLst/>
              <a:gdLst/>
              <a:ahLst/>
              <a:cxnLst/>
              <a:rect l="l" t="t" r="r" b="b"/>
              <a:pathLst>
                <a:path w="454" h="361" extrusionOk="0">
                  <a:moveTo>
                    <a:pt x="453" y="360"/>
                  </a:moveTo>
                  <a:cubicBezTo>
                    <a:pt x="279" y="348"/>
                    <a:pt x="163" y="279"/>
                    <a:pt x="47" y="221"/>
                  </a:cubicBezTo>
                  <a:cubicBezTo>
                    <a:pt x="12" y="209"/>
                    <a:pt x="0" y="151"/>
                    <a:pt x="12" y="116"/>
                  </a:cubicBezTo>
                  <a:cubicBezTo>
                    <a:pt x="24" y="47"/>
                    <a:pt x="105" y="12"/>
                    <a:pt x="198" y="0"/>
                  </a:cubicBezTo>
                  <a:cubicBezTo>
                    <a:pt x="279" y="0"/>
                    <a:pt x="349" y="12"/>
                    <a:pt x="395" y="93"/>
                  </a:cubicBezTo>
                  <a:cubicBezTo>
                    <a:pt x="407" y="105"/>
                    <a:pt x="407" y="128"/>
                    <a:pt x="407" y="151"/>
                  </a:cubicBezTo>
                  <a:cubicBezTo>
                    <a:pt x="407" y="209"/>
                    <a:pt x="418" y="267"/>
                    <a:pt x="453" y="360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26"/>
            <p:cNvSpPr/>
            <p:nvPr/>
          </p:nvSpPr>
          <p:spPr>
            <a:xfrm>
              <a:off x="2060175" y="3793625"/>
              <a:ext cx="10475" cy="6700"/>
            </a:xfrm>
            <a:custGeom>
              <a:avLst/>
              <a:gdLst/>
              <a:ahLst/>
              <a:cxnLst/>
              <a:rect l="l" t="t" r="r" b="b"/>
              <a:pathLst>
                <a:path w="419" h="268" extrusionOk="0">
                  <a:moveTo>
                    <a:pt x="372" y="0"/>
                  </a:moveTo>
                  <a:cubicBezTo>
                    <a:pt x="384" y="93"/>
                    <a:pt x="407" y="151"/>
                    <a:pt x="419" y="209"/>
                  </a:cubicBezTo>
                  <a:cubicBezTo>
                    <a:pt x="303" y="267"/>
                    <a:pt x="198" y="267"/>
                    <a:pt x="82" y="233"/>
                  </a:cubicBezTo>
                  <a:cubicBezTo>
                    <a:pt x="36" y="209"/>
                    <a:pt x="1" y="151"/>
                    <a:pt x="12" y="117"/>
                  </a:cubicBezTo>
                  <a:cubicBezTo>
                    <a:pt x="12" y="70"/>
                    <a:pt x="59" y="12"/>
                    <a:pt x="94" y="12"/>
                  </a:cubicBezTo>
                  <a:cubicBezTo>
                    <a:pt x="175" y="0"/>
                    <a:pt x="268" y="0"/>
                    <a:pt x="372" y="0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26"/>
            <p:cNvSpPr/>
            <p:nvPr/>
          </p:nvSpPr>
          <p:spPr>
            <a:xfrm>
              <a:off x="2057275" y="3744000"/>
              <a:ext cx="9325" cy="9600"/>
            </a:xfrm>
            <a:custGeom>
              <a:avLst/>
              <a:gdLst/>
              <a:ahLst/>
              <a:cxnLst/>
              <a:rect l="l" t="t" r="r" b="b"/>
              <a:pathLst>
                <a:path w="373" h="384" extrusionOk="0">
                  <a:moveTo>
                    <a:pt x="245" y="383"/>
                  </a:moveTo>
                  <a:cubicBezTo>
                    <a:pt x="175" y="325"/>
                    <a:pt x="94" y="267"/>
                    <a:pt x="59" y="209"/>
                  </a:cubicBezTo>
                  <a:cubicBezTo>
                    <a:pt x="1" y="151"/>
                    <a:pt x="24" y="70"/>
                    <a:pt x="94" y="35"/>
                  </a:cubicBezTo>
                  <a:cubicBezTo>
                    <a:pt x="187" y="0"/>
                    <a:pt x="256" y="0"/>
                    <a:pt x="314" y="82"/>
                  </a:cubicBezTo>
                  <a:cubicBezTo>
                    <a:pt x="372" y="140"/>
                    <a:pt x="361" y="209"/>
                    <a:pt x="314" y="279"/>
                  </a:cubicBezTo>
                  <a:cubicBezTo>
                    <a:pt x="303" y="325"/>
                    <a:pt x="291" y="337"/>
                    <a:pt x="245" y="383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26"/>
            <p:cNvSpPr/>
            <p:nvPr/>
          </p:nvSpPr>
          <p:spPr>
            <a:xfrm>
              <a:off x="2056125" y="3717575"/>
              <a:ext cx="11625" cy="5825"/>
            </a:xfrm>
            <a:custGeom>
              <a:avLst/>
              <a:gdLst/>
              <a:ahLst/>
              <a:cxnLst/>
              <a:rect l="l" t="t" r="r" b="b"/>
              <a:pathLst>
                <a:path w="465" h="233" extrusionOk="0">
                  <a:moveTo>
                    <a:pt x="256" y="233"/>
                  </a:moveTo>
                  <a:cubicBezTo>
                    <a:pt x="93" y="233"/>
                    <a:pt x="0" y="175"/>
                    <a:pt x="12" y="117"/>
                  </a:cubicBezTo>
                  <a:cubicBezTo>
                    <a:pt x="58" y="1"/>
                    <a:pt x="163" y="12"/>
                    <a:pt x="244" y="12"/>
                  </a:cubicBezTo>
                  <a:cubicBezTo>
                    <a:pt x="372" y="1"/>
                    <a:pt x="465" y="59"/>
                    <a:pt x="453" y="129"/>
                  </a:cubicBezTo>
                  <a:cubicBezTo>
                    <a:pt x="453" y="210"/>
                    <a:pt x="372" y="233"/>
                    <a:pt x="256" y="233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26"/>
            <p:cNvSpPr/>
            <p:nvPr/>
          </p:nvSpPr>
          <p:spPr>
            <a:xfrm>
              <a:off x="2056125" y="3703075"/>
              <a:ext cx="9025" cy="5825"/>
            </a:xfrm>
            <a:custGeom>
              <a:avLst/>
              <a:gdLst/>
              <a:ahLst/>
              <a:cxnLst/>
              <a:rect l="l" t="t" r="r" b="b"/>
              <a:pathLst>
                <a:path w="361" h="233" extrusionOk="0">
                  <a:moveTo>
                    <a:pt x="186" y="233"/>
                  </a:moveTo>
                  <a:cubicBezTo>
                    <a:pt x="140" y="221"/>
                    <a:pt x="93" y="221"/>
                    <a:pt x="58" y="198"/>
                  </a:cubicBezTo>
                  <a:cubicBezTo>
                    <a:pt x="24" y="175"/>
                    <a:pt x="0" y="140"/>
                    <a:pt x="0" y="105"/>
                  </a:cubicBezTo>
                  <a:cubicBezTo>
                    <a:pt x="0" y="70"/>
                    <a:pt x="47" y="35"/>
                    <a:pt x="70" y="12"/>
                  </a:cubicBezTo>
                  <a:cubicBezTo>
                    <a:pt x="140" y="0"/>
                    <a:pt x="221" y="0"/>
                    <a:pt x="279" y="12"/>
                  </a:cubicBezTo>
                  <a:cubicBezTo>
                    <a:pt x="302" y="35"/>
                    <a:pt x="360" y="70"/>
                    <a:pt x="360" y="116"/>
                  </a:cubicBezTo>
                  <a:cubicBezTo>
                    <a:pt x="360" y="163"/>
                    <a:pt x="314" y="198"/>
                    <a:pt x="291" y="221"/>
                  </a:cubicBezTo>
                  <a:cubicBezTo>
                    <a:pt x="256" y="233"/>
                    <a:pt x="233" y="233"/>
                    <a:pt x="186" y="233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26"/>
            <p:cNvSpPr/>
            <p:nvPr/>
          </p:nvSpPr>
          <p:spPr>
            <a:xfrm>
              <a:off x="2057275" y="3732100"/>
              <a:ext cx="8150" cy="6400"/>
            </a:xfrm>
            <a:custGeom>
              <a:avLst/>
              <a:gdLst/>
              <a:ahLst/>
              <a:cxnLst/>
              <a:rect l="l" t="t" r="r" b="b"/>
              <a:pathLst>
                <a:path w="326" h="256" extrusionOk="0">
                  <a:moveTo>
                    <a:pt x="152" y="256"/>
                  </a:moveTo>
                  <a:cubicBezTo>
                    <a:pt x="140" y="256"/>
                    <a:pt x="94" y="232"/>
                    <a:pt x="70" y="209"/>
                  </a:cubicBezTo>
                  <a:cubicBezTo>
                    <a:pt x="1" y="163"/>
                    <a:pt x="12" y="58"/>
                    <a:pt x="82" y="35"/>
                  </a:cubicBezTo>
                  <a:cubicBezTo>
                    <a:pt x="117" y="12"/>
                    <a:pt x="152" y="0"/>
                    <a:pt x="198" y="0"/>
                  </a:cubicBezTo>
                  <a:cubicBezTo>
                    <a:pt x="268" y="0"/>
                    <a:pt x="314" y="47"/>
                    <a:pt x="314" y="116"/>
                  </a:cubicBezTo>
                  <a:cubicBezTo>
                    <a:pt x="326" y="198"/>
                    <a:pt x="256" y="256"/>
                    <a:pt x="152" y="256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26"/>
            <p:cNvSpPr/>
            <p:nvPr/>
          </p:nvSpPr>
          <p:spPr>
            <a:xfrm>
              <a:off x="2060775" y="3804075"/>
              <a:ext cx="7550" cy="6125"/>
            </a:xfrm>
            <a:custGeom>
              <a:avLst/>
              <a:gdLst/>
              <a:ahLst/>
              <a:cxnLst/>
              <a:rect l="l" t="t" r="r" b="b"/>
              <a:pathLst>
                <a:path w="302" h="245" extrusionOk="0">
                  <a:moveTo>
                    <a:pt x="174" y="244"/>
                  </a:moveTo>
                  <a:cubicBezTo>
                    <a:pt x="58" y="233"/>
                    <a:pt x="0" y="186"/>
                    <a:pt x="0" y="116"/>
                  </a:cubicBezTo>
                  <a:cubicBezTo>
                    <a:pt x="0" y="47"/>
                    <a:pt x="70" y="0"/>
                    <a:pt x="163" y="12"/>
                  </a:cubicBezTo>
                  <a:cubicBezTo>
                    <a:pt x="232" y="12"/>
                    <a:pt x="302" y="82"/>
                    <a:pt x="279" y="140"/>
                  </a:cubicBezTo>
                  <a:cubicBezTo>
                    <a:pt x="244" y="198"/>
                    <a:pt x="186" y="233"/>
                    <a:pt x="174" y="244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26"/>
            <p:cNvSpPr/>
            <p:nvPr/>
          </p:nvSpPr>
          <p:spPr>
            <a:xfrm>
              <a:off x="2058150" y="3762575"/>
              <a:ext cx="5550" cy="6700"/>
            </a:xfrm>
            <a:custGeom>
              <a:avLst/>
              <a:gdLst/>
              <a:ahLst/>
              <a:cxnLst/>
              <a:rect l="l" t="t" r="r" b="b"/>
              <a:pathLst>
                <a:path w="222" h="268" extrusionOk="0">
                  <a:moveTo>
                    <a:pt x="105" y="267"/>
                  </a:moveTo>
                  <a:cubicBezTo>
                    <a:pt x="82" y="221"/>
                    <a:pt x="35" y="174"/>
                    <a:pt x="12" y="140"/>
                  </a:cubicBezTo>
                  <a:cubicBezTo>
                    <a:pt x="1" y="82"/>
                    <a:pt x="35" y="35"/>
                    <a:pt x="93" y="23"/>
                  </a:cubicBezTo>
                  <a:cubicBezTo>
                    <a:pt x="152" y="0"/>
                    <a:pt x="221" y="35"/>
                    <a:pt x="221" y="93"/>
                  </a:cubicBezTo>
                  <a:cubicBezTo>
                    <a:pt x="221" y="163"/>
                    <a:pt x="198" y="221"/>
                    <a:pt x="105" y="267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26"/>
            <p:cNvSpPr/>
            <p:nvPr/>
          </p:nvSpPr>
          <p:spPr>
            <a:xfrm>
              <a:off x="2065125" y="3819450"/>
              <a:ext cx="6100" cy="5250"/>
            </a:xfrm>
            <a:custGeom>
              <a:avLst/>
              <a:gdLst/>
              <a:ahLst/>
              <a:cxnLst/>
              <a:rect l="l" t="t" r="r" b="b"/>
              <a:pathLst>
                <a:path w="244" h="210" extrusionOk="0">
                  <a:moveTo>
                    <a:pt x="244" y="82"/>
                  </a:moveTo>
                  <a:cubicBezTo>
                    <a:pt x="232" y="163"/>
                    <a:pt x="163" y="210"/>
                    <a:pt x="93" y="198"/>
                  </a:cubicBezTo>
                  <a:cubicBezTo>
                    <a:pt x="35" y="175"/>
                    <a:pt x="0" y="140"/>
                    <a:pt x="12" y="94"/>
                  </a:cubicBezTo>
                  <a:cubicBezTo>
                    <a:pt x="47" y="24"/>
                    <a:pt x="105" y="1"/>
                    <a:pt x="163" y="24"/>
                  </a:cubicBezTo>
                  <a:cubicBezTo>
                    <a:pt x="186" y="12"/>
                    <a:pt x="221" y="47"/>
                    <a:pt x="244" y="82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51" name="Google Shape;1551;p26"/>
          <p:cNvGrpSpPr/>
          <p:nvPr/>
        </p:nvGrpSpPr>
        <p:grpSpPr>
          <a:xfrm rot="-897778" flipH="1">
            <a:off x="825036" y="1701916"/>
            <a:ext cx="540259" cy="223794"/>
            <a:chOff x="2333000" y="3750375"/>
            <a:chExt cx="157050" cy="65050"/>
          </a:xfrm>
        </p:grpSpPr>
        <p:sp>
          <p:nvSpPr>
            <p:cNvPr id="1552" name="Google Shape;1552;p26"/>
            <p:cNvSpPr/>
            <p:nvPr/>
          </p:nvSpPr>
          <p:spPr>
            <a:xfrm>
              <a:off x="2337650" y="3767800"/>
              <a:ext cx="81875" cy="45300"/>
            </a:xfrm>
            <a:custGeom>
              <a:avLst/>
              <a:gdLst/>
              <a:ahLst/>
              <a:cxnLst/>
              <a:rect l="l" t="t" r="r" b="b"/>
              <a:pathLst>
                <a:path w="3275" h="1812" extrusionOk="0">
                  <a:moveTo>
                    <a:pt x="1509" y="1231"/>
                  </a:moveTo>
                  <a:cubicBezTo>
                    <a:pt x="1266" y="1242"/>
                    <a:pt x="999" y="1242"/>
                    <a:pt x="778" y="1126"/>
                  </a:cubicBezTo>
                  <a:cubicBezTo>
                    <a:pt x="581" y="1022"/>
                    <a:pt x="430" y="836"/>
                    <a:pt x="395" y="627"/>
                  </a:cubicBezTo>
                  <a:cubicBezTo>
                    <a:pt x="349" y="407"/>
                    <a:pt x="407" y="174"/>
                    <a:pt x="546" y="0"/>
                  </a:cubicBezTo>
                  <a:cubicBezTo>
                    <a:pt x="407" y="116"/>
                    <a:pt x="151" y="186"/>
                    <a:pt x="0" y="302"/>
                  </a:cubicBezTo>
                  <a:cubicBezTo>
                    <a:pt x="0" y="650"/>
                    <a:pt x="140" y="987"/>
                    <a:pt x="291" y="1300"/>
                  </a:cubicBezTo>
                  <a:cubicBezTo>
                    <a:pt x="372" y="1475"/>
                    <a:pt x="534" y="1614"/>
                    <a:pt x="708" y="1684"/>
                  </a:cubicBezTo>
                  <a:cubicBezTo>
                    <a:pt x="883" y="1753"/>
                    <a:pt x="1092" y="1765"/>
                    <a:pt x="1277" y="1788"/>
                  </a:cubicBezTo>
                  <a:cubicBezTo>
                    <a:pt x="1893" y="1811"/>
                    <a:pt x="2601" y="1695"/>
                    <a:pt x="3216" y="1614"/>
                  </a:cubicBezTo>
                  <a:cubicBezTo>
                    <a:pt x="3251" y="1451"/>
                    <a:pt x="3251" y="1242"/>
                    <a:pt x="3274" y="1091"/>
                  </a:cubicBezTo>
                  <a:cubicBezTo>
                    <a:pt x="2694" y="1161"/>
                    <a:pt x="2102" y="1208"/>
                    <a:pt x="1509" y="123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26"/>
            <p:cNvSpPr/>
            <p:nvPr/>
          </p:nvSpPr>
          <p:spPr>
            <a:xfrm>
              <a:off x="2420950" y="3757625"/>
              <a:ext cx="60975" cy="47050"/>
            </a:xfrm>
            <a:custGeom>
              <a:avLst/>
              <a:gdLst/>
              <a:ahLst/>
              <a:cxnLst/>
              <a:rect l="l" t="t" r="r" b="b"/>
              <a:pathLst>
                <a:path w="2439" h="1882" extrusionOk="0">
                  <a:moveTo>
                    <a:pt x="0" y="24"/>
                  </a:moveTo>
                  <a:cubicBezTo>
                    <a:pt x="441" y="24"/>
                    <a:pt x="871" y="1"/>
                    <a:pt x="1300" y="47"/>
                  </a:cubicBezTo>
                  <a:cubicBezTo>
                    <a:pt x="1567" y="59"/>
                    <a:pt x="1846" y="140"/>
                    <a:pt x="2113" y="256"/>
                  </a:cubicBezTo>
                  <a:cubicBezTo>
                    <a:pt x="2183" y="291"/>
                    <a:pt x="2241" y="349"/>
                    <a:pt x="2287" y="419"/>
                  </a:cubicBezTo>
                  <a:cubicBezTo>
                    <a:pt x="2322" y="512"/>
                    <a:pt x="2368" y="581"/>
                    <a:pt x="2403" y="663"/>
                  </a:cubicBezTo>
                  <a:cubicBezTo>
                    <a:pt x="2426" y="721"/>
                    <a:pt x="2438" y="814"/>
                    <a:pt x="2426" y="872"/>
                  </a:cubicBezTo>
                  <a:cubicBezTo>
                    <a:pt x="2415" y="999"/>
                    <a:pt x="2368" y="1127"/>
                    <a:pt x="2322" y="1243"/>
                  </a:cubicBezTo>
                  <a:cubicBezTo>
                    <a:pt x="2287" y="1359"/>
                    <a:pt x="2241" y="1475"/>
                    <a:pt x="2125" y="1533"/>
                  </a:cubicBezTo>
                  <a:cubicBezTo>
                    <a:pt x="2020" y="1591"/>
                    <a:pt x="1939" y="1673"/>
                    <a:pt x="1788" y="1626"/>
                  </a:cubicBezTo>
                  <a:cubicBezTo>
                    <a:pt x="1649" y="1591"/>
                    <a:pt x="1486" y="1615"/>
                    <a:pt x="1335" y="1696"/>
                  </a:cubicBezTo>
                  <a:cubicBezTo>
                    <a:pt x="1300" y="1731"/>
                    <a:pt x="1219" y="1742"/>
                    <a:pt x="1161" y="1754"/>
                  </a:cubicBezTo>
                  <a:cubicBezTo>
                    <a:pt x="871" y="1754"/>
                    <a:pt x="615" y="1870"/>
                    <a:pt x="325" y="1858"/>
                  </a:cubicBezTo>
                  <a:cubicBezTo>
                    <a:pt x="256" y="1858"/>
                    <a:pt x="163" y="1870"/>
                    <a:pt x="93" y="1882"/>
                  </a:cubicBezTo>
                  <a:cubicBezTo>
                    <a:pt x="47" y="1789"/>
                    <a:pt x="81" y="1707"/>
                    <a:pt x="116" y="1638"/>
                  </a:cubicBezTo>
                  <a:cubicBezTo>
                    <a:pt x="232" y="1475"/>
                    <a:pt x="232" y="1301"/>
                    <a:pt x="232" y="1115"/>
                  </a:cubicBezTo>
                  <a:cubicBezTo>
                    <a:pt x="232" y="605"/>
                    <a:pt x="232" y="605"/>
                    <a:pt x="23" y="117"/>
                  </a:cubicBezTo>
                  <a:cubicBezTo>
                    <a:pt x="12" y="105"/>
                    <a:pt x="12" y="71"/>
                    <a:pt x="0" y="24"/>
                  </a:cubicBezTo>
                  <a:close/>
                  <a:moveTo>
                    <a:pt x="1951" y="488"/>
                  </a:moveTo>
                  <a:cubicBezTo>
                    <a:pt x="1858" y="361"/>
                    <a:pt x="1788" y="291"/>
                    <a:pt x="1672" y="291"/>
                  </a:cubicBezTo>
                  <a:cubicBezTo>
                    <a:pt x="1382" y="291"/>
                    <a:pt x="1091" y="303"/>
                    <a:pt x="801" y="314"/>
                  </a:cubicBezTo>
                  <a:cubicBezTo>
                    <a:pt x="778" y="314"/>
                    <a:pt x="720" y="338"/>
                    <a:pt x="732" y="419"/>
                  </a:cubicBezTo>
                  <a:cubicBezTo>
                    <a:pt x="755" y="430"/>
                    <a:pt x="801" y="454"/>
                    <a:pt x="848" y="465"/>
                  </a:cubicBezTo>
                  <a:cubicBezTo>
                    <a:pt x="987" y="477"/>
                    <a:pt x="1126" y="477"/>
                    <a:pt x="1266" y="477"/>
                  </a:cubicBezTo>
                  <a:cubicBezTo>
                    <a:pt x="1440" y="477"/>
                    <a:pt x="1625" y="465"/>
                    <a:pt x="1800" y="535"/>
                  </a:cubicBezTo>
                  <a:cubicBezTo>
                    <a:pt x="1846" y="535"/>
                    <a:pt x="1892" y="512"/>
                    <a:pt x="1951" y="488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26"/>
            <p:cNvSpPr/>
            <p:nvPr/>
          </p:nvSpPr>
          <p:spPr>
            <a:xfrm>
              <a:off x="2333000" y="3750375"/>
              <a:ext cx="157050" cy="65050"/>
            </a:xfrm>
            <a:custGeom>
              <a:avLst/>
              <a:gdLst/>
              <a:ahLst/>
              <a:cxnLst/>
              <a:rect l="l" t="t" r="r" b="b"/>
              <a:pathLst>
                <a:path w="6282" h="2602" extrusionOk="0">
                  <a:moveTo>
                    <a:pt x="3774" y="12"/>
                  </a:moveTo>
                  <a:cubicBezTo>
                    <a:pt x="4017" y="12"/>
                    <a:pt x="4261" y="24"/>
                    <a:pt x="4505" y="12"/>
                  </a:cubicBezTo>
                  <a:cubicBezTo>
                    <a:pt x="4842" y="1"/>
                    <a:pt x="5167" y="59"/>
                    <a:pt x="5469" y="152"/>
                  </a:cubicBezTo>
                  <a:cubicBezTo>
                    <a:pt x="5492" y="175"/>
                    <a:pt x="5527" y="186"/>
                    <a:pt x="5550" y="186"/>
                  </a:cubicBezTo>
                  <a:cubicBezTo>
                    <a:pt x="5817" y="198"/>
                    <a:pt x="5956" y="361"/>
                    <a:pt x="6072" y="570"/>
                  </a:cubicBezTo>
                  <a:cubicBezTo>
                    <a:pt x="6177" y="720"/>
                    <a:pt x="6281" y="895"/>
                    <a:pt x="6246" y="1104"/>
                  </a:cubicBezTo>
                  <a:cubicBezTo>
                    <a:pt x="6235" y="1301"/>
                    <a:pt x="6177" y="1498"/>
                    <a:pt x="6119" y="1696"/>
                  </a:cubicBezTo>
                  <a:cubicBezTo>
                    <a:pt x="6061" y="1881"/>
                    <a:pt x="5898" y="2021"/>
                    <a:pt x="5747" y="2114"/>
                  </a:cubicBezTo>
                  <a:cubicBezTo>
                    <a:pt x="5701" y="2148"/>
                    <a:pt x="5631" y="2160"/>
                    <a:pt x="5585" y="2206"/>
                  </a:cubicBezTo>
                  <a:cubicBezTo>
                    <a:pt x="5515" y="2276"/>
                    <a:pt x="5422" y="2288"/>
                    <a:pt x="5318" y="2264"/>
                  </a:cubicBezTo>
                  <a:cubicBezTo>
                    <a:pt x="5225" y="2218"/>
                    <a:pt x="5120" y="2253"/>
                    <a:pt x="5016" y="2264"/>
                  </a:cubicBezTo>
                  <a:cubicBezTo>
                    <a:pt x="4842" y="2288"/>
                    <a:pt x="4679" y="2346"/>
                    <a:pt x="4505" y="2381"/>
                  </a:cubicBezTo>
                  <a:cubicBezTo>
                    <a:pt x="4412" y="2392"/>
                    <a:pt x="4296" y="2404"/>
                    <a:pt x="4180" y="2404"/>
                  </a:cubicBezTo>
                  <a:cubicBezTo>
                    <a:pt x="4017" y="2404"/>
                    <a:pt x="3866" y="2404"/>
                    <a:pt x="3727" y="2450"/>
                  </a:cubicBezTo>
                  <a:cubicBezTo>
                    <a:pt x="3553" y="2497"/>
                    <a:pt x="3367" y="2508"/>
                    <a:pt x="3170" y="2508"/>
                  </a:cubicBezTo>
                  <a:cubicBezTo>
                    <a:pt x="3054" y="2508"/>
                    <a:pt x="2926" y="2508"/>
                    <a:pt x="2810" y="2555"/>
                  </a:cubicBezTo>
                  <a:cubicBezTo>
                    <a:pt x="2740" y="2578"/>
                    <a:pt x="2647" y="2578"/>
                    <a:pt x="2566" y="2578"/>
                  </a:cubicBezTo>
                  <a:cubicBezTo>
                    <a:pt x="2171" y="2578"/>
                    <a:pt x="1765" y="2601"/>
                    <a:pt x="1370" y="2578"/>
                  </a:cubicBezTo>
                  <a:cubicBezTo>
                    <a:pt x="1022" y="2578"/>
                    <a:pt x="720" y="2462"/>
                    <a:pt x="430" y="2276"/>
                  </a:cubicBezTo>
                  <a:cubicBezTo>
                    <a:pt x="360" y="2230"/>
                    <a:pt x="302" y="2172"/>
                    <a:pt x="256" y="2102"/>
                  </a:cubicBezTo>
                  <a:cubicBezTo>
                    <a:pt x="117" y="1847"/>
                    <a:pt x="1" y="1568"/>
                    <a:pt x="35" y="1266"/>
                  </a:cubicBezTo>
                  <a:cubicBezTo>
                    <a:pt x="59" y="1162"/>
                    <a:pt x="93" y="1045"/>
                    <a:pt x="151" y="953"/>
                  </a:cubicBezTo>
                  <a:cubicBezTo>
                    <a:pt x="291" y="767"/>
                    <a:pt x="442" y="593"/>
                    <a:pt x="662" y="477"/>
                  </a:cubicBezTo>
                  <a:cubicBezTo>
                    <a:pt x="778" y="419"/>
                    <a:pt x="906" y="372"/>
                    <a:pt x="1022" y="303"/>
                  </a:cubicBezTo>
                  <a:cubicBezTo>
                    <a:pt x="1161" y="210"/>
                    <a:pt x="1301" y="175"/>
                    <a:pt x="1463" y="186"/>
                  </a:cubicBezTo>
                  <a:lnTo>
                    <a:pt x="1521" y="186"/>
                  </a:lnTo>
                  <a:cubicBezTo>
                    <a:pt x="1754" y="105"/>
                    <a:pt x="1986" y="105"/>
                    <a:pt x="2218" y="117"/>
                  </a:cubicBezTo>
                  <a:cubicBezTo>
                    <a:pt x="2241" y="117"/>
                    <a:pt x="2276" y="117"/>
                    <a:pt x="2299" y="105"/>
                  </a:cubicBezTo>
                  <a:cubicBezTo>
                    <a:pt x="2473" y="1"/>
                    <a:pt x="2659" y="24"/>
                    <a:pt x="2845" y="24"/>
                  </a:cubicBezTo>
                  <a:cubicBezTo>
                    <a:pt x="3147" y="12"/>
                    <a:pt x="3460" y="12"/>
                    <a:pt x="3774" y="12"/>
                  </a:cubicBezTo>
                  <a:close/>
                  <a:moveTo>
                    <a:pt x="3263" y="2218"/>
                  </a:moveTo>
                  <a:cubicBezTo>
                    <a:pt x="3321" y="2055"/>
                    <a:pt x="3379" y="1916"/>
                    <a:pt x="3437" y="1788"/>
                  </a:cubicBezTo>
                  <a:cubicBezTo>
                    <a:pt x="3541" y="1568"/>
                    <a:pt x="3541" y="1162"/>
                    <a:pt x="3448" y="918"/>
                  </a:cubicBezTo>
                  <a:cubicBezTo>
                    <a:pt x="3402" y="813"/>
                    <a:pt x="3390" y="697"/>
                    <a:pt x="3321" y="604"/>
                  </a:cubicBezTo>
                  <a:cubicBezTo>
                    <a:pt x="3135" y="361"/>
                    <a:pt x="2856" y="244"/>
                    <a:pt x="2566" y="337"/>
                  </a:cubicBezTo>
                  <a:cubicBezTo>
                    <a:pt x="2357" y="395"/>
                    <a:pt x="2160" y="395"/>
                    <a:pt x="1951" y="407"/>
                  </a:cubicBezTo>
                  <a:cubicBezTo>
                    <a:pt x="1916" y="407"/>
                    <a:pt x="1846" y="407"/>
                    <a:pt x="1812" y="419"/>
                  </a:cubicBezTo>
                  <a:cubicBezTo>
                    <a:pt x="1649" y="488"/>
                    <a:pt x="1487" y="465"/>
                    <a:pt x="1336" y="511"/>
                  </a:cubicBezTo>
                  <a:cubicBezTo>
                    <a:pt x="1173" y="546"/>
                    <a:pt x="1022" y="686"/>
                    <a:pt x="871" y="720"/>
                  </a:cubicBezTo>
                  <a:cubicBezTo>
                    <a:pt x="709" y="767"/>
                    <a:pt x="604" y="871"/>
                    <a:pt x="500" y="987"/>
                  </a:cubicBezTo>
                  <a:cubicBezTo>
                    <a:pt x="384" y="1104"/>
                    <a:pt x="302" y="1243"/>
                    <a:pt x="326" y="1417"/>
                  </a:cubicBezTo>
                  <a:cubicBezTo>
                    <a:pt x="360" y="1626"/>
                    <a:pt x="418" y="1847"/>
                    <a:pt x="546" y="2021"/>
                  </a:cubicBezTo>
                  <a:cubicBezTo>
                    <a:pt x="558" y="2032"/>
                    <a:pt x="581" y="2044"/>
                    <a:pt x="593" y="2044"/>
                  </a:cubicBezTo>
                  <a:cubicBezTo>
                    <a:pt x="836" y="2206"/>
                    <a:pt x="1115" y="2276"/>
                    <a:pt x="1405" y="2288"/>
                  </a:cubicBezTo>
                  <a:cubicBezTo>
                    <a:pt x="1777" y="2323"/>
                    <a:pt x="2160" y="2311"/>
                    <a:pt x="2531" y="2311"/>
                  </a:cubicBezTo>
                  <a:cubicBezTo>
                    <a:pt x="2578" y="2311"/>
                    <a:pt x="2624" y="2311"/>
                    <a:pt x="2647" y="2288"/>
                  </a:cubicBezTo>
                  <a:cubicBezTo>
                    <a:pt x="2856" y="2218"/>
                    <a:pt x="3042" y="2218"/>
                    <a:pt x="3263" y="2218"/>
                  </a:cubicBezTo>
                  <a:close/>
                  <a:moveTo>
                    <a:pt x="3518" y="314"/>
                  </a:moveTo>
                  <a:cubicBezTo>
                    <a:pt x="3541" y="361"/>
                    <a:pt x="3541" y="395"/>
                    <a:pt x="3553" y="419"/>
                  </a:cubicBezTo>
                  <a:cubicBezTo>
                    <a:pt x="3774" y="895"/>
                    <a:pt x="3774" y="895"/>
                    <a:pt x="3774" y="1417"/>
                  </a:cubicBezTo>
                  <a:cubicBezTo>
                    <a:pt x="3774" y="1614"/>
                    <a:pt x="3750" y="1788"/>
                    <a:pt x="3657" y="1939"/>
                  </a:cubicBezTo>
                  <a:cubicBezTo>
                    <a:pt x="3611" y="2021"/>
                    <a:pt x="3565" y="2090"/>
                    <a:pt x="3623" y="2195"/>
                  </a:cubicBezTo>
                  <a:cubicBezTo>
                    <a:pt x="3692" y="2172"/>
                    <a:pt x="3785" y="2160"/>
                    <a:pt x="3855" y="2160"/>
                  </a:cubicBezTo>
                  <a:cubicBezTo>
                    <a:pt x="4145" y="2172"/>
                    <a:pt x="4412" y="2055"/>
                    <a:pt x="4702" y="2055"/>
                  </a:cubicBezTo>
                  <a:cubicBezTo>
                    <a:pt x="4760" y="2055"/>
                    <a:pt x="4830" y="2044"/>
                    <a:pt x="4876" y="1997"/>
                  </a:cubicBezTo>
                  <a:cubicBezTo>
                    <a:pt x="5016" y="1916"/>
                    <a:pt x="5178" y="1905"/>
                    <a:pt x="5318" y="1928"/>
                  </a:cubicBezTo>
                  <a:cubicBezTo>
                    <a:pt x="5469" y="1963"/>
                    <a:pt x="5550" y="1881"/>
                    <a:pt x="5654" y="1847"/>
                  </a:cubicBezTo>
                  <a:cubicBezTo>
                    <a:pt x="5782" y="1788"/>
                    <a:pt x="5817" y="1672"/>
                    <a:pt x="5863" y="1556"/>
                  </a:cubicBezTo>
                  <a:cubicBezTo>
                    <a:pt x="5898" y="1417"/>
                    <a:pt x="5933" y="1301"/>
                    <a:pt x="5956" y="1173"/>
                  </a:cubicBezTo>
                  <a:cubicBezTo>
                    <a:pt x="5979" y="1104"/>
                    <a:pt x="5956" y="1022"/>
                    <a:pt x="5933" y="976"/>
                  </a:cubicBezTo>
                  <a:cubicBezTo>
                    <a:pt x="5898" y="883"/>
                    <a:pt x="5840" y="813"/>
                    <a:pt x="5817" y="720"/>
                  </a:cubicBezTo>
                  <a:cubicBezTo>
                    <a:pt x="5782" y="639"/>
                    <a:pt x="5724" y="593"/>
                    <a:pt x="5643" y="558"/>
                  </a:cubicBezTo>
                  <a:cubicBezTo>
                    <a:pt x="5376" y="442"/>
                    <a:pt x="5109" y="361"/>
                    <a:pt x="4830" y="349"/>
                  </a:cubicBezTo>
                  <a:cubicBezTo>
                    <a:pt x="4389" y="291"/>
                    <a:pt x="3959" y="314"/>
                    <a:pt x="3518" y="314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26"/>
            <p:cNvSpPr/>
            <p:nvPr/>
          </p:nvSpPr>
          <p:spPr>
            <a:xfrm>
              <a:off x="2361150" y="3766925"/>
              <a:ext cx="45600" cy="9025"/>
            </a:xfrm>
            <a:custGeom>
              <a:avLst/>
              <a:gdLst/>
              <a:ahLst/>
              <a:cxnLst/>
              <a:rect l="l" t="t" r="r" b="b"/>
              <a:pathLst>
                <a:path w="1824" h="361" extrusionOk="0">
                  <a:moveTo>
                    <a:pt x="1823" y="267"/>
                  </a:moveTo>
                  <a:cubicBezTo>
                    <a:pt x="1684" y="325"/>
                    <a:pt x="1580" y="314"/>
                    <a:pt x="1498" y="267"/>
                  </a:cubicBezTo>
                  <a:cubicBezTo>
                    <a:pt x="1266" y="140"/>
                    <a:pt x="1080" y="198"/>
                    <a:pt x="883" y="349"/>
                  </a:cubicBezTo>
                  <a:cubicBezTo>
                    <a:pt x="697" y="279"/>
                    <a:pt x="523" y="256"/>
                    <a:pt x="326" y="325"/>
                  </a:cubicBezTo>
                  <a:cubicBezTo>
                    <a:pt x="233" y="349"/>
                    <a:pt x="117" y="349"/>
                    <a:pt x="1" y="360"/>
                  </a:cubicBezTo>
                  <a:cubicBezTo>
                    <a:pt x="47" y="279"/>
                    <a:pt x="70" y="221"/>
                    <a:pt x="163" y="186"/>
                  </a:cubicBezTo>
                  <a:cubicBezTo>
                    <a:pt x="361" y="128"/>
                    <a:pt x="569" y="58"/>
                    <a:pt x="778" y="70"/>
                  </a:cubicBezTo>
                  <a:cubicBezTo>
                    <a:pt x="860" y="70"/>
                    <a:pt x="941" y="47"/>
                    <a:pt x="1011" y="35"/>
                  </a:cubicBezTo>
                  <a:cubicBezTo>
                    <a:pt x="1115" y="24"/>
                    <a:pt x="1220" y="0"/>
                    <a:pt x="1324" y="0"/>
                  </a:cubicBezTo>
                  <a:cubicBezTo>
                    <a:pt x="1359" y="0"/>
                    <a:pt x="1429" y="35"/>
                    <a:pt x="1452" y="58"/>
                  </a:cubicBezTo>
                  <a:cubicBezTo>
                    <a:pt x="1510" y="163"/>
                    <a:pt x="1591" y="186"/>
                    <a:pt x="1707" y="186"/>
                  </a:cubicBezTo>
                  <a:cubicBezTo>
                    <a:pt x="1730" y="209"/>
                    <a:pt x="1754" y="233"/>
                    <a:pt x="1823" y="267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26"/>
            <p:cNvSpPr/>
            <p:nvPr/>
          </p:nvSpPr>
          <p:spPr>
            <a:xfrm>
              <a:off x="2439225" y="3764600"/>
              <a:ext cx="30500" cy="6400"/>
            </a:xfrm>
            <a:custGeom>
              <a:avLst/>
              <a:gdLst/>
              <a:ahLst/>
              <a:cxnLst/>
              <a:rect l="l" t="t" r="r" b="b"/>
              <a:pathLst>
                <a:path w="1220" h="256" extrusionOk="0">
                  <a:moveTo>
                    <a:pt x="1220" y="209"/>
                  </a:moveTo>
                  <a:cubicBezTo>
                    <a:pt x="1161" y="233"/>
                    <a:pt x="1115" y="256"/>
                    <a:pt x="1092" y="244"/>
                  </a:cubicBezTo>
                  <a:cubicBezTo>
                    <a:pt x="918" y="175"/>
                    <a:pt x="720" y="198"/>
                    <a:pt x="546" y="186"/>
                  </a:cubicBezTo>
                  <a:cubicBezTo>
                    <a:pt x="407" y="186"/>
                    <a:pt x="256" y="186"/>
                    <a:pt x="128" y="175"/>
                  </a:cubicBezTo>
                  <a:cubicBezTo>
                    <a:pt x="82" y="175"/>
                    <a:pt x="47" y="140"/>
                    <a:pt x="12" y="128"/>
                  </a:cubicBezTo>
                  <a:cubicBezTo>
                    <a:pt x="1" y="59"/>
                    <a:pt x="47" y="24"/>
                    <a:pt x="82" y="24"/>
                  </a:cubicBezTo>
                  <a:cubicBezTo>
                    <a:pt x="372" y="12"/>
                    <a:pt x="662" y="1"/>
                    <a:pt x="952" y="1"/>
                  </a:cubicBezTo>
                  <a:cubicBezTo>
                    <a:pt x="1057" y="12"/>
                    <a:pt x="1127" y="82"/>
                    <a:pt x="1220" y="209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5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mall numbers">
  <p:cSld name="SECTION_HEADER_1">
    <p:spTree>
      <p:nvGrpSpPr>
        <p:cNvPr id="1" name="Shape 1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9" name="Google Shape;1559;p28"/>
          <p:cNvSpPr txBox="1">
            <a:spLocks noGrp="1"/>
          </p:cNvSpPr>
          <p:nvPr>
            <p:ph type="title" hasCustomPrompt="1"/>
          </p:nvPr>
        </p:nvSpPr>
        <p:spPr>
          <a:xfrm>
            <a:off x="920046" y="1707038"/>
            <a:ext cx="1593900" cy="60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sz="4000" b="1">
                <a:latin typeface="Neucha"/>
                <a:ea typeface="Neucha"/>
                <a:cs typeface="Neucha"/>
                <a:sym typeface="Neuch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sz="4000" b="1">
                <a:latin typeface="Neucha"/>
                <a:ea typeface="Neucha"/>
                <a:cs typeface="Neucha"/>
                <a:sym typeface="Neuch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sz="4000" b="1">
                <a:latin typeface="Neucha"/>
                <a:ea typeface="Neucha"/>
                <a:cs typeface="Neucha"/>
                <a:sym typeface="Neuch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sz="4000" b="1">
                <a:latin typeface="Neucha"/>
                <a:ea typeface="Neucha"/>
                <a:cs typeface="Neucha"/>
                <a:sym typeface="Neuch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sz="4000" b="1">
                <a:latin typeface="Neucha"/>
                <a:ea typeface="Neucha"/>
                <a:cs typeface="Neucha"/>
                <a:sym typeface="Neuch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sz="4000" b="1">
                <a:latin typeface="Neucha"/>
                <a:ea typeface="Neucha"/>
                <a:cs typeface="Neucha"/>
                <a:sym typeface="Neuch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sz="4000" b="1">
                <a:latin typeface="Neucha"/>
                <a:ea typeface="Neucha"/>
                <a:cs typeface="Neucha"/>
                <a:sym typeface="Neuch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sz="4000" b="1">
                <a:latin typeface="Neucha"/>
                <a:ea typeface="Neucha"/>
                <a:cs typeface="Neucha"/>
                <a:sym typeface="Neuch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sz="4000" b="1">
                <a:latin typeface="Neucha"/>
                <a:ea typeface="Neucha"/>
                <a:cs typeface="Neucha"/>
                <a:sym typeface="Neucha"/>
              </a:defRPr>
            </a:lvl9pPr>
          </a:lstStyle>
          <a:p>
            <a:r>
              <a:t>xx%</a:t>
            </a:r>
          </a:p>
        </p:txBody>
      </p:sp>
      <p:sp>
        <p:nvSpPr>
          <p:cNvPr id="1560" name="Google Shape;1560;p28"/>
          <p:cNvSpPr txBox="1">
            <a:spLocks noGrp="1"/>
          </p:cNvSpPr>
          <p:nvPr>
            <p:ph type="subTitle" idx="1"/>
          </p:nvPr>
        </p:nvSpPr>
        <p:spPr>
          <a:xfrm>
            <a:off x="2791146" y="1707038"/>
            <a:ext cx="2725200" cy="60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1561" name="Google Shape;1561;p28"/>
          <p:cNvSpPr txBox="1">
            <a:spLocks noGrp="1"/>
          </p:cNvSpPr>
          <p:nvPr>
            <p:ph type="title" idx="2" hasCustomPrompt="1"/>
          </p:nvPr>
        </p:nvSpPr>
        <p:spPr>
          <a:xfrm>
            <a:off x="920046" y="2517888"/>
            <a:ext cx="1593900" cy="60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sz="4000" b="1">
                <a:latin typeface="Neucha"/>
                <a:ea typeface="Neucha"/>
                <a:cs typeface="Neucha"/>
                <a:sym typeface="Neuch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sz="4000" b="1">
                <a:latin typeface="Neucha"/>
                <a:ea typeface="Neucha"/>
                <a:cs typeface="Neucha"/>
                <a:sym typeface="Neuch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sz="4000" b="1">
                <a:latin typeface="Neucha"/>
                <a:ea typeface="Neucha"/>
                <a:cs typeface="Neucha"/>
                <a:sym typeface="Neuch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sz="4000" b="1">
                <a:latin typeface="Neucha"/>
                <a:ea typeface="Neucha"/>
                <a:cs typeface="Neucha"/>
                <a:sym typeface="Neuch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sz="4000" b="1">
                <a:latin typeface="Neucha"/>
                <a:ea typeface="Neucha"/>
                <a:cs typeface="Neucha"/>
                <a:sym typeface="Neuch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sz="4000" b="1">
                <a:latin typeface="Neucha"/>
                <a:ea typeface="Neucha"/>
                <a:cs typeface="Neucha"/>
                <a:sym typeface="Neuch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sz="4000" b="1">
                <a:latin typeface="Neucha"/>
                <a:ea typeface="Neucha"/>
                <a:cs typeface="Neucha"/>
                <a:sym typeface="Neuch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sz="4000" b="1">
                <a:latin typeface="Neucha"/>
                <a:ea typeface="Neucha"/>
                <a:cs typeface="Neucha"/>
                <a:sym typeface="Neuch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sz="4000" b="1">
                <a:latin typeface="Neucha"/>
                <a:ea typeface="Neucha"/>
                <a:cs typeface="Neucha"/>
                <a:sym typeface="Neucha"/>
              </a:defRPr>
            </a:lvl9pPr>
          </a:lstStyle>
          <a:p>
            <a:r>
              <a:t>xx%</a:t>
            </a:r>
          </a:p>
        </p:txBody>
      </p:sp>
      <p:sp>
        <p:nvSpPr>
          <p:cNvPr id="1562" name="Google Shape;1562;p28"/>
          <p:cNvSpPr txBox="1">
            <a:spLocks noGrp="1"/>
          </p:cNvSpPr>
          <p:nvPr>
            <p:ph type="subTitle" idx="3"/>
          </p:nvPr>
        </p:nvSpPr>
        <p:spPr>
          <a:xfrm>
            <a:off x="2791146" y="2517888"/>
            <a:ext cx="2725200" cy="60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1563" name="Google Shape;1563;p28"/>
          <p:cNvSpPr txBox="1">
            <a:spLocks noGrp="1"/>
          </p:cNvSpPr>
          <p:nvPr>
            <p:ph type="title" idx="4" hasCustomPrompt="1"/>
          </p:nvPr>
        </p:nvSpPr>
        <p:spPr>
          <a:xfrm>
            <a:off x="920046" y="3328738"/>
            <a:ext cx="1593900" cy="60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sz="4000" b="1">
                <a:latin typeface="Neucha"/>
                <a:ea typeface="Neucha"/>
                <a:cs typeface="Neucha"/>
                <a:sym typeface="Neuch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sz="4000" b="1">
                <a:latin typeface="Neucha"/>
                <a:ea typeface="Neucha"/>
                <a:cs typeface="Neucha"/>
                <a:sym typeface="Neuch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sz="4000" b="1">
                <a:latin typeface="Neucha"/>
                <a:ea typeface="Neucha"/>
                <a:cs typeface="Neucha"/>
                <a:sym typeface="Neuch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sz="4000" b="1">
                <a:latin typeface="Neucha"/>
                <a:ea typeface="Neucha"/>
                <a:cs typeface="Neucha"/>
                <a:sym typeface="Neuch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sz="4000" b="1">
                <a:latin typeface="Neucha"/>
                <a:ea typeface="Neucha"/>
                <a:cs typeface="Neucha"/>
                <a:sym typeface="Neuch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sz="4000" b="1">
                <a:latin typeface="Neucha"/>
                <a:ea typeface="Neucha"/>
                <a:cs typeface="Neucha"/>
                <a:sym typeface="Neuch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sz="4000" b="1">
                <a:latin typeface="Neucha"/>
                <a:ea typeface="Neucha"/>
                <a:cs typeface="Neucha"/>
                <a:sym typeface="Neuch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sz="4000" b="1">
                <a:latin typeface="Neucha"/>
                <a:ea typeface="Neucha"/>
                <a:cs typeface="Neucha"/>
                <a:sym typeface="Neuch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sz="4000" b="1">
                <a:latin typeface="Neucha"/>
                <a:ea typeface="Neucha"/>
                <a:cs typeface="Neucha"/>
                <a:sym typeface="Neucha"/>
              </a:defRPr>
            </a:lvl9pPr>
          </a:lstStyle>
          <a:p>
            <a:r>
              <a:t>xx%</a:t>
            </a:r>
          </a:p>
        </p:txBody>
      </p:sp>
      <p:sp>
        <p:nvSpPr>
          <p:cNvPr id="1564" name="Google Shape;1564;p28"/>
          <p:cNvSpPr txBox="1">
            <a:spLocks noGrp="1"/>
          </p:cNvSpPr>
          <p:nvPr>
            <p:ph type="subTitle" idx="5"/>
          </p:nvPr>
        </p:nvSpPr>
        <p:spPr>
          <a:xfrm>
            <a:off x="2791146" y="3328738"/>
            <a:ext cx="2725200" cy="60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1565" name="Google Shape;1565;p28"/>
          <p:cNvSpPr txBox="1">
            <a:spLocks noGrp="1"/>
          </p:cNvSpPr>
          <p:nvPr>
            <p:ph type="ctrTitle" idx="6"/>
          </p:nvPr>
        </p:nvSpPr>
        <p:spPr>
          <a:xfrm>
            <a:off x="720000" y="422850"/>
            <a:ext cx="7704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sz="4000" b="1">
                <a:latin typeface="Neucha"/>
                <a:ea typeface="Neucha"/>
                <a:cs typeface="Neucha"/>
                <a:sym typeface="Neuch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sz="3000" b="1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sz="3000" b="1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sz="3000" b="1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sz="3000" b="1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sz="3000" b="1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sz="3000" b="1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sz="3000" b="1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sz="3000" b="1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>
            <a:endParaRPr/>
          </a:p>
        </p:txBody>
      </p:sp>
      <p:sp>
        <p:nvSpPr>
          <p:cNvPr id="1566" name="Google Shape;1566;p28"/>
          <p:cNvSpPr/>
          <p:nvPr/>
        </p:nvSpPr>
        <p:spPr>
          <a:xfrm rot="-955344">
            <a:off x="7599432" y="1501397"/>
            <a:ext cx="494404" cy="897096"/>
          </a:xfrm>
          <a:custGeom>
            <a:avLst/>
            <a:gdLst/>
            <a:ahLst/>
            <a:cxnLst/>
            <a:rect l="l" t="t" r="r" b="b"/>
            <a:pathLst>
              <a:path w="5504" h="9988" extrusionOk="0">
                <a:moveTo>
                  <a:pt x="2903" y="233"/>
                </a:moveTo>
                <a:cubicBezTo>
                  <a:pt x="3054" y="233"/>
                  <a:pt x="3565" y="233"/>
                  <a:pt x="3634" y="418"/>
                </a:cubicBezTo>
                <a:cubicBezTo>
                  <a:pt x="3716" y="697"/>
                  <a:pt x="3298" y="720"/>
                  <a:pt x="3135" y="755"/>
                </a:cubicBezTo>
                <a:cubicBezTo>
                  <a:pt x="2756" y="820"/>
                  <a:pt x="2348" y="855"/>
                  <a:pt x="1946" y="855"/>
                </a:cubicBezTo>
                <a:cubicBezTo>
                  <a:pt x="1843" y="855"/>
                  <a:pt x="1740" y="853"/>
                  <a:pt x="1638" y="848"/>
                </a:cubicBezTo>
                <a:cubicBezTo>
                  <a:pt x="1487" y="848"/>
                  <a:pt x="1173" y="848"/>
                  <a:pt x="1092" y="720"/>
                </a:cubicBezTo>
                <a:cubicBezTo>
                  <a:pt x="1022" y="592"/>
                  <a:pt x="1208" y="476"/>
                  <a:pt x="1313" y="441"/>
                </a:cubicBezTo>
                <a:cubicBezTo>
                  <a:pt x="1858" y="256"/>
                  <a:pt x="2381" y="244"/>
                  <a:pt x="2903" y="233"/>
                </a:cubicBezTo>
                <a:close/>
                <a:moveTo>
                  <a:pt x="3785" y="859"/>
                </a:moveTo>
                <a:cubicBezTo>
                  <a:pt x="3809" y="1045"/>
                  <a:pt x="3867" y="1196"/>
                  <a:pt x="3867" y="1347"/>
                </a:cubicBezTo>
                <a:cubicBezTo>
                  <a:pt x="3878" y="1533"/>
                  <a:pt x="3901" y="1742"/>
                  <a:pt x="3901" y="1939"/>
                </a:cubicBezTo>
                <a:lnTo>
                  <a:pt x="3867" y="1986"/>
                </a:lnTo>
                <a:cubicBezTo>
                  <a:pt x="3820" y="2044"/>
                  <a:pt x="3774" y="2090"/>
                  <a:pt x="3716" y="2125"/>
                </a:cubicBezTo>
                <a:cubicBezTo>
                  <a:pt x="3727" y="1904"/>
                  <a:pt x="3658" y="1672"/>
                  <a:pt x="3646" y="1475"/>
                </a:cubicBezTo>
                <a:cubicBezTo>
                  <a:pt x="3634" y="1312"/>
                  <a:pt x="3693" y="1092"/>
                  <a:pt x="3611" y="941"/>
                </a:cubicBezTo>
                <a:cubicBezTo>
                  <a:pt x="3669" y="917"/>
                  <a:pt x="3727" y="894"/>
                  <a:pt x="3785" y="859"/>
                </a:cubicBezTo>
                <a:close/>
                <a:moveTo>
                  <a:pt x="988" y="1045"/>
                </a:moveTo>
                <a:lnTo>
                  <a:pt x="988" y="1045"/>
                </a:lnTo>
                <a:cubicBezTo>
                  <a:pt x="1104" y="1103"/>
                  <a:pt x="1255" y="1115"/>
                  <a:pt x="1382" y="1126"/>
                </a:cubicBezTo>
                <a:cubicBezTo>
                  <a:pt x="1394" y="1359"/>
                  <a:pt x="1429" y="1579"/>
                  <a:pt x="1452" y="1811"/>
                </a:cubicBezTo>
                <a:cubicBezTo>
                  <a:pt x="1464" y="1986"/>
                  <a:pt x="1464" y="2206"/>
                  <a:pt x="1510" y="2380"/>
                </a:cubicBezTo>
                <a:cubicBezTo>
                  <a:pt x="1382" y="2334"/>
                  <a:pt x="1255" y="2287"/>
                  <a:pt x="1115" y="2229"/>
                </a:cubicBezTo>
                <a:cubicBezTo>
                  <a:pt x="1115" y="1974"/>
                  <a:pt x="1046" y="1707"/>
                  <a:pt x="999" y="1451"/>
                </a:cubicBezTo>
                <a:cubicBezTo>
                  <a:pt x="988" y="1312"/>
                  <a:pt x="988" y="1173"/>
                  <a:pt x="988" y="1045"/>
                </a:cubicBezTo>
                <a:close/>
                <a:moveTo>
                  <a:pt x="1812" y="1126"/>
                </a:moveTo>
                <a:lnTo>
                  <a:pt x="1812" y="1138"/>
                </a:lnTo>
                <a:cubicBezTo>
                  <a:pt x="1812" y="1417"/>
                  <a:pt x="1812" y="1684"/>
                  <a:pt x="1847" y="1951"/>
                </a:cubicBezTo>
                <a:cubicBezTo>
                  <a:pt x="1858" y="2125"/>
                  <a:pt x="1858" y="2299"/>
                  <a:pt x="1916" y="2461"/>
                </a:cubicBezTo>
                <a:cubicBezTo>
                  <a:pt x="1812" y="2450"/>
                  <a:pt x="1719" y="2427"/>
                  <a:pt x="1614" y="2403"/>
                </a:cubicBezTo>
                <a:cubicBezTo>
                  <a:pt x="1626" y="1986"/>
                  <a:pt x="1568" y="1544"/>
                  <a:pt x="1510" y="1126"/>
                </a:cubicBezTo>
                <a:close/>
                <a:moveTo>
                  <a:pt x="3426" y="1010"/>
                </a:moveTo>
                <a:lnTo>
                  <a:pt x="3426" y="1010"/>
                </a:lnTo>
                <a:cubicBezTo>
                  <a:pt x="3379" y="1161"/>
                  <a:pt x="3484" y="1393"/>
                  <a:pt x="3495" y="1521"/>
                </a:cubicBezTo>
                <a:cubicBezTo>
                  <a:pt x="3518" y="1742"/>
                  <a:pt x="3472" y="2009"/>
                  <a:pt x="3553" y="2229"/>
                </a:cubicBezTo>
                <a:cubicBezTo>
                  <a:pt x="3460" y="2287"/>
                  <a:pt x="3344" y="2322"/>
                  <a:pt x="3205" y="2357"/>
                </a:cubicBezTo>
                <a:cubicBezTo>
                  <a:pt x="3205" y="2345"/>
                  <a:pt x="3205" y="2334"/>
                  <a:pt x="3193" y="2322"/>
                </a:cubicBezTo>
                <a:cubicBezTo>
                  <a:pt x="3182" y="2218"/>
                  <a:pt x="3147" y="2125"/>
                  <a:pt x="3135" y="2032"/>
                </a:cubicBezTo>
                <a:cubicBezTo>
                  <a:pt x="3135" y="2010"/>
                  <a:pt x="3117" y="1998"/>
                  <a:pt x="3098" y="1998"/>
                </a:cubicBezTo>
                <a:cubicBezTo>
                  <a:pt x="3077" y="1998"/>
                  <a:pt x="3054" y="2013"/>
                  <a:pt x="3054" y="2044"/>
                </a:cubicBezTo>
                <a:cubicBezTo>
                  <a:pt x="3054" y="2125"/>
                  <a:pt x="3066" y="2218"/>
                  <a:pt x="3066" y="2299"/>
                </a:cubicBezTo>
                <a:lnTo>
                  <a:pt x="3066" y="2403"/>
                </a:lnTo>
                <a:cubicBezTo>
                  <a:pt x="2822" y="2461"/>
                  <a:pt x="2555" y="2496"/>
                  <a:pt x="2381" y="2496"/>
                </a:cubicBezTo>
                <a:cubicBezTo>
                  <a:pt x="2317" y="2502"/>
                  <a:pt x="2256" y="2505"/>
                  <a:pt x="2196" y="2505"/>
                </a:cubicBezTo>
                <a:cubicBezTo>
                  <a:pt x="2137" y="2505"/>
                  <a:pt x="2079" y="2502"/>
                  <a:pt x="2021" y="2496"/>
                </a:cubicBezTo>
                <a:cubicBezTo>
                  <a:pt x="2090" y="2090"/>
                  <a:pt x="1986" y="1521"/>
                  <a:pt x="1870" y="1161"/>
                </a:cubicBezTo>
                <a:cubicBezTo>
                  <a:pt x="2207" y="1161"/>
                  <a:pt x="2543" y="1138"/>
                  <a:pt x="2857" y="1103"/>
                </a:cubicBezTo>
                <a:cubicBezTo>
                  <a:pt x="2857" y="1231"/>
                  <a:pt x="2880" y="1347"/>
                  <a:pt x="2903" y="1475"/>
                </a:cubicBezTo>
                <a:cubicBezTo>
                  <a:pt x="2938" y="1626"/>
                  <a:pt x="2950" y="1800"/>
                  <a:pt x="3054" y="1916"/>
                </a:cubicBezTo>
                <a:cubicBezTo>
                  <a:pt x="3058" y="1920"/>
                  <a:pt x="3067" y="1923"/>
                  <a:pt x="3077" y="1923"/>
                </a:cubicBezTo>
                <a:cubicBezTo>
                  <a:pt x="3093" y="1923"/>
                  <a:pt x="3112" y="1915"/>
                  <a:pt x="3112" y="1893"/>
                </a:cubicBezTo>
                <a:cubicBezTo>
                  <a:pt x="3135" y="1753"/>
                  <a:pt x="3077" y="1602"/>
                  <a:pt x="3077" y="1463"/>
                </a:cubicBezTo>
                <a:cubicBezTo>
                  <a:pt x="3066" y="1335"/>
                  <a:pt x="3054" y="1196"/>
                  <a:pt x="3054" y="1068"/>
                </a:cubicBezTo>
                <a:cubicBezTo>
                  <a:pt x="3089" y="1057"/>
                  <a:pt x="3147" y="1057"/>
                  <a:pt x="3193" y="1057"/>
                </a:cubicBezTo>
                <a:cubicBezTo>
                  <a:pt x="3263" y="1045"/>
                  <a:pt x="3344" y="1022"/>
                  <a:pt x="3426" y="1010"/>
                </a:cubicBezTo>
                <a:close/>
                <a:moveTo>
                  <a:pt x="3530" y="2554"/>
                </a:moveTo>
                <a:lnTo>
                  <a:pt x="3530" y="2554"/>
                </a:lnTo>
                <a:cubicBezTo>
                  <a:pt x="3472" y="3367"/>
                  <a:pt x="4192" y="3808"/>
                  <a:pt x="4517" y="4505"/>
                </a:cubicBezTo>
                <a:cubicBezTo>
                  <a:pt x="3908" y="5002"/>
                  <a:pt x="2950" y="5327"/>
                  <a:pt x="2047" y="5327"/>
                </a:cubicBezTo>
                <a:cubicBezTo>
                  <a:pt x="1433" y="5327"/>
                  <a:pt x="844" y="5177"/>
                  <a:pt x="407" y="4830"/>
                </a:cubicBezTo>
                <a:lnTo>
                  <a:pt x="407" y="4783"/>
                </a:lnTo>
                <a:cubicBezTo>
                  <a:pt x="465" y="4029"/>
                  <a:pt x="918" y="3901"/>
                  <a:pt x="1266" y="3344"/>
                </a:cubicBezTo>
                <a:cubicBezTo>
                  <a:pt x="1406" y="3135"/>
                  <a:pt x="1487" y="2914"/>
                  <a:pt x="1429" y="2694"/>
                </a:cubicBezTo>
                <a:lnTo>
                  <a:pt x="1429" y="2694"/>
                </a:lnTo>
                <a:cubicBezTo>
                  <a:pt x="1664" y="2772"/>
                  <a:pt x="1945" y="2792"/>
                  <a:pt x="2193" y="2792"/>
                </a:cubicBezTo>
                <a:cubicBezTo>
                  <a:pt x="2275" y="2792"/>
                  <a:pt x="2355" y="2789"/>
                  <a:pt x="2427" y="2787"/>
                </a:cubicBezTo>
                <a:cubicBezTo>
                  <a:pt x="2717" y="2752"/>
                  <a:pt x="3170" y="2694"/>
                  <a:pt x="3530" y="2554"/>
                </a:cubicBezTo>
                <a:close/>
                <a:moveTo>
                  <a:pt x="4621" y="4783"/>
                </a:moveTo>
                <a:cubicBezTo>
                  <a:pt x="4865" y="5619"/>
                  <a:pt x="4946" y="6536"/>
                  <a:pt x="5028" y="7442"/>
                </a:cubicBezTo>
                <a:cubicBezTo>
                  <a:pt x="4299" y="8022"/>
                  <a:pt x="3385" y="8367"/>
                  <a:pt x="2477" y="8367"/>
                </a:cubicBezTo>
                <a:cubicBezTo>
                  <a:pt x="1823" y="8367"/>
                  <a:pt x="1171" y="8189"/>
                  <a:pt x="593" y="7790"/>
                </a:cubicBezTo>
                <a:cubicBezTo>
                  <a:pt x="512" y="6873"/>
                  <a:pt x="361" y="5956"/>
                  <a:pt x="396" y="5039"/>
                </a:cubicBezTo>
                <a:lnTo>
                  <a:pt x="396" y="5039"/>
                </a:lnTo>
                <a:cubicBezTo>
                  <a:pt x="871" y="5409"/>
                  <a:pt x="1528" y="5577"/>
                  <a:pt x="2205" y="5577"/>
                </a:cubicBezTo>
                <a:cubicBezTo>
                  <a:pt x="3098" y="5577"/>
                  <a:pt x="4027" y="5285"/>
                  <a:pt x="4621" y="4783"/>
                </a:cubicBezTo>
                <a:close/>
                <a:moveTo>
                  <a:pt x="5051" y="7813"/>
                </a:moveTo>
                <a:cubicBezTo>
                  <a:pt x="5062" y="8104"/>
                  <a:pt x="5097" y="8394"/>
                  <a:pt x="5109" y="8707"/>
                </a:cubicBezTo>
                <a:cubicBezTo>
                  <a:pt x="4528" y="9224"/>
                  <a:pt x="3493" y="9616"/>
                  <a:pt x="2469" y="9616"/>
                </a:cubicBezTo>
                <a:cubicBezTo>
                  <a:pt x="1814" y="9616"/>
                  <a:pt x="1164" y="9456"/>
                  <a:pt x="639" y="9067"/>
                </a:cubicBezTo>
                <a:cubicBezTo>
                  <a:pt x="651" y="9056"/>
                  <a:pt x="651" y="9021"/>
                  <a:pt x="651" y="8997"/>
                </a:cubicBezTo>
                <a:cubicBezTo>
                  <a:pt x="651" y="8684"/>
                  <a:pt x="639" y="8382"/>
                  <a:pt x="616" y="8080"/>
                </a:cubicBezTo>
                <a:lnTo>
                  <a:pt x="616" y="8080"/>
                </a:lnTo>
                <a:cubicBezTo>
                  <a:pt x="1158" y="8494"/>
                  <a:pt x="1808" y="8665"/>
                  <a:pt x="2489" y="8665"/>
                </a:cubicBezTo>
                <a:cubicBezTo>
                  <a:pt x="2610" y="8665"/>
                  <a:pt x="2733" y="8660"/>
                  <a:pt x="2857" y="8649"/>
                </a:cubicBezTo>
                <a:cubicBezTo>
                  <a:pt x="3542" y="8591"/>
                  <a:pt x="4517" y="8359"/>
                  <a:pt x="5051" y="7813"/>
                </a:cubicBezTo>
                <a:close/>
                <a:moveTo>
                  <a:pt x="3030" y="1"/>
                </a:moveTo>
                <a:cubicBezTo>
                  <a:pt x="2905" y="1"/>
                  <a:pt x="2780" y="8"/>
                  <a:pt x="2659" y="12"/>
                </a:cubicBezTo>
                <a:cubicBezTo>
                  <a:pt x="2334" y="24"/>
                  <a:pt x="790" y="82"/>
                  <a:pt x="755" y="650"/>
                </a:cubicBezTo>
                <a:cubicBezTo>
                  <a:pt x="674" y="871"/>
                  <a:pt x="709" y="1161"/>
                  <a:pt x="744" y="1393"/>
                </a:cubicBezTo>
                <a:cubicBezTo>
                  <a:pt x="790" y="1707"/>
                  <a:pt x="790" y="2090"/>
                  <a:pt x="930" y="2357"/>
                </a:cubicBezTo>
                <a:cubicBezTo>
                  <a:pt x="941" y="2392"/>
                  <a:pt x="976" y="2403"/>
                  <a:pt x="988" y="2415"/>
                </a:cubicBezTo>
                <a:cubicBezTo>
                  <a:pt x="1046" y="2496"/>
                  <a:pt x="1115" y="2554"/>
                  <a:pt x="1208" y="2612"/>
                </a:cubicBezTo>
                <a:cubicBezTo>
                  <a:pt x="1115" y="2926"/>
                  <a:pt x="1034" y="3204"/>
                  <a:pt x="802" y="3460"/>
                </a:cubicBezTo>
                <a:cubicBezTo>
                  <a:pt x="674" y="3611"/>
                  <a:pt x="512" y="3727"/>
                  <a:pt x="384" y="3866"/>
                </a:cubicBezTo>
                <a:cubicBezTo>
                  <a:pt x="128" y="4168"/>
                  <a:pt x="94" y="4493"/>
                  <a:pt x="59" y="4888"/>
                </a:cubicBezTo>
                <a:cubicBezTo>
                  <a:pt x="1" y="6246"/>
                  <a:pt x="337" y="7604"/>
                  <a:pt x="349" y="8951"/>
                </a:cubicBezTo>
                <a:cubicBezTo>
                  <a:pt x="337" y="8963"/>
                  <a:pt x="337" y="8986"/>
                  <a:pt x="349" y="9021"/>
                </a:cubicBezTo>
                <a:lnTo>
                  <a:pt x="361" y="9032"/>
                </a:lnTo>
                <a:cubicBezTo>
                  <a:pt x="384" y="9067"/>
                  <a:pt x="396" y="9079"/>
                  <a:pt x="419" y="9102"/>
                </a:cubicBezTo>
                <a:cubicBezTo>
                  <a:pt x="908" y="9724"/>
                  <a:pt x="1832" y="9988"/>
                  <a:pt x="2727" y="9988"/>
                </a:cubicBezTo>
                <a:cubicBezTo>
                  <a:pt x="3402" y="9988"/>
                  <a:pt x="4061" y="9838"/>
                  <a:pt x="4505" y="9578"/>
                </a:cubicBezTo>
                <a:cubicBezTo>
                  <a:pt x="4795" y="9392"/>
                  <a:pt x="5504" y="8951"/>
                  <a:pt x="5492" y="8788"/>
                </a:cubicBezTo>
                <a:cubicBezTo>
                  <a:pt x="5399" y="7604"/>
                  <a:pt x="5318" y="6362"/>
                  <a:pt x="5062" y="5190"/>
                </a:cubicBezTo>
                <a:cubicBezTo>
                  <a:pt x="4981" y="4783"/>
                  <a:pt x="4888" y="4354"/>
                  <a:pt x="4656" y="3982"/>
                </a:cubicBezTo>
                <a:cubicBezTo>
                  <a:pt x="4517" y="3773"/>
                  <a:pt x="4308" y="3611"/>
                  <a:pt x="4134" y="3425"/>
                </a:cubicBezTo>
                <a:cubicBezTo>
                  <a:pt x="3867" y="3135"/>
                  <a:pt x="3820" y="2845"/>
                  <a:pt x="3727" y="2508"/>
                </a:cubicBezTo>
                <a:cubicBezTo>
                  <a:pt x="3901" y="2415"/>
                  <a:pt x="4052" y="2299"/>
                  <a:pt x="4134" y="2171"/>
                </a:cubicBezTo>
                <a:cubicBezTo>
                  <a:pt x="4134" y="2113"/>
                  <a:pt x="4157" y="2090"/>
                  <a:pt x="4157" y="2055"/>
                </a:cubicBezTo>
                <a:cubicBezTo>
                  <a:pt x="4169" y="2032"/>
                  <a:pt x="4169" y="1986"/>
                  <a:pt x="4157" y="1939"/>
                </a:cubicBezTo>
                <a:cubicBezTo>
                  <a:pt x="4134" y="1753"/>
                  <a:pt x="4110" y="1544"/>
                  <a:pt x="4099" y="1359"/>
                </a:cubicBezTo>
                <a:cubicBezTo>
                  <a:pt x="4076" y="1115"/>
                  <a:pt x="4110" y="790"/>
                  <a:pt x="4018" y="558"/>
                </a:cubicBezTo>
                <a:cubicBezTo>
                  <a:pt x="4052" y="360"/>
                  <a:pt x="3867" y="209"/>
                  <a:pt x="3693" y="128"/>
                </a:cubicBezTo>
                <a:cubicBezTo>
                  <a:pt x="3484" y="24"/>
                  <a:pt x="3256" y="1"/>
                  <a:pt x="303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67" name="Google Shape;1567;p28"/>
          <p:cNvGrpSpPr/>
          <p:nvPr/>
        </p:nvGrpSpPr>
        <p:grpSpPr>
          <a:xfrm rot="-3934734">
            <a:off x="7006682" y="2802455"/>
            <a:ext cx="1713225" cy="1227663"/>
            <a:chOff x="692625" y="2569725"/>
            <a:chExt cx="463800" cy="332350"/>
          </a:xfrm>
        </p:grpSpPr>
        <p:sp>
          <p:nvSpPr>
            <p:cNvPr id="1568" name="Google Shape;1568;p28"/>
            <p:cNvSpPr/>
            <p:nvPr/>
          </p:nvSpPr>
          <p:spPr>
            <a:xfrm>
              <a:off x="692625" y="2569725"/>
              <a:ext cx="463800" cy="332350"/>
            </a:xfrm>
            <a:custGeom>
              <a:avLst/>
              <a:gdLst/>
              <a:ahLst/>
              <a:cxnLst/>
              <a:rect l="l" t="t" r="r" b="b"/>
              <a:pathLst>
                <a:path w="18552" h="13294" extrusionOk="0">
                  <a:moveTo>
                    <a:pt x="15080" y="10669"/>
                  </a:moveTo>
                  <a:cubicBezTo>
                    <a:pt x="15313" y="10484"/>
                    <a:pt x="15533" y="10298"/>
                    <a:pt x="15754" y="10100"/>
                  </a:cubicBezTo>
                  <a:cubicBezTo>
                    <a:pt x="15998" y="10042"/>
                    <a:pt x="16207" y="9915"/>
                    <a:pt x="16462" y="9857"/>
                  </a:cubicBezTo>
                  <a:cubicBezTo>
                    <a:pt x="16648" y="9810"/>
                    <a:pt x="16868" y="9833"/>
                    <a:pt x="17066" y="9857"/>
                  </a:cubicBezTo>
                  <a:cubicBezTo>
                    <a:pt x="17309" y="9892"/>
                    <a:pt x="17518" y="10031"/>
                    <a:pt x="17716" y="10182"/>
                  </a:cubicBezTo>
                  <a:cubicBezTo>
                    <a:pt x="17797" y="10217"/>
                    <a:pt x="17855" y="10275"/>
                    <a:pt x="17913" y="10333"/>
                  </a:cubicBezTo>
                  <a:cubicBezTo>
                    <a:pt x="18111" y="10530"/>
                    <a:pt x="18285" y="10716"/>
                    <a:pt x="18343" y="11006"/>
                  </a:cubicBezTo>
                  <a:cubicBezTo>
                    <a:pt x="18424" y="11343"/>
                    <a:pt x="18401" y="11656"/>
                    <a:pt x="18401" y="11981"/>
                  </a:cubicBezTo>
                  <a:cubicBezTo>
                    <a:pt x="18401" y="12051"/>
                    <a:pt x="18389" y="12120"/>
                    <a:pt x="18366" y="12179"/>
                  </a:cubicBezTo>
                  <a:cubicBezTo>
                    <a:pt x="18227" y="12527"/>
                    <a:pt x="18006" y="12805"/>
                    <a:pt x="17693" y="12980"/>
                  </a:cubicBezTo>
                  <a:cubicBezTo>
                    <a:pt x="17495" y="13096"/>
                    <a:pt x="17286" y="13212"/>
                    <a:pt x="17042" y="13235"/>
                  </a:cubicBezTo>
                  <a:cubicBezTo>
                    <a:pt x="16752" y="13270"/>
                    <a:pt x="16474" y="13293"/>
                    <a:pt x="16183" y="13281"/>
                  </a:cubicBezTo>
                  <a:cubicBezTo>
                    <a:pt x="15998" y="13270"/>
                    <a:pt x="15812" y="13212"/>
                    <a:pt x="15661" y="13061"/>
                  </a:cubicBezTo>
                  <a:cubicBezTo>
                    <a:pt x="15487" y="12887"/>
                    <a:pt x="15313" y="12713"/>
                    <a:pt x="15197" y="12504"/>
                  </a:cubicBezTo>
                  <a:cubicBezTo>
                    <a:pt x="15069" y="12248"/>
                    <a:pt x="14918" y="11993"/>
                    <a:pt x="14883" y="11703"/>
                  </a:cubicBezTo>
                  <a:cubicBezTo>
                    <a:pt x="14732" y="11633"/>
                    <a:pt x="14570" y="11610"/>
                    <a:pt x="14419" y="11598"/>
                  </a:cubicBezTo>
                  <a:cubicBezTo>
                    <a:pt x="14105" y="11586"/>
                    <a:pt x="13803" y="11575"/>
                    <a:pt x="13513" y="11470"/>
                  </a:cubicBezTo>
                  <a:cubicBezTo>
                    <a:pt x="13339" y="11412"/>
                    <a:pt x="13142" y="11412"/>
                    <a:pt x="12933" y="11377"/>
                  </a:cubicBezTo>
                  <a:cubicBezTo>
                    <a:pt x="12759" y="11354"/>
                    <a:pt x="12596" y="11319"/>
                    <a:pt x="12422" y="11285"/>
                  </a:cubicBezTo>
                  <a:cubicBezTo>
                    <a:pt x="12213" y="11238"/>
                    <a:pt x="11992" y="11180"/>
                    <a:pt x="11760" y="11192"/>
                  </a:cubicBezTo>
                  <a:cubicBezTo>
                    <a:pt x="11702" y="11192"/>
                    <a:pt x="11633" y="11192"/>
                    <a:pt x="11575" y="11180"/>
                  </a:cubicBezTo>
                  <a:cubicBezTo>
                    <a:pt x="11296" y="11110"/>
                    <a:pt x="11017" y="11122"/>
                    <a:pt x="10739" y="11110"/>
                  </a:cubicBezTo>
                  <a:cubicBezTo>
                    <a:pt x="10599" y="11110"/>
                    <a:pt x="10448" y="11087"/>
                    <a:pt x="10321" y="11076"/>
                  </a:cubicBezTo>
                  <a:cubicBezTo>
                    <a:pt x="10100" y="11029"/>
                    <a:pt x="9903" y="11018"/>
                    <a:pt x="9682" y="11018"/>
                  </a:cubicBezTo>
                  <a:cubicBezTo>
                    <a:pt x="9322" y="11018"/>
                    <a:pt x="8974" y="11018"/>
                    <a:pt x="8614" y="11006"/>
                  </a:cubicBezTo>
                  <a:cubicBezTo>
                    <a:pt x="8440" y="11006"/>
                    <a:pt x="8266" y="10960"/>
                    <a:pt x="8092" y="10948"/>
                  </a:cubicBezTo>
                  <a:cubicBezTo>
                    <a:pt x="7952" y="10936"/>
                    <a:pt x="7825" y="10902"/>
                    <a:pt x="7697" y="10902"/>
                  </a:cubicBezTo>
                  <a:lnTo>
                    <a:pt x="5050" y="10902"/>
                  </a:lnTo>
                  <a:cubicBezTo>
                    <a:pt x="4899" y="10902"/>
                    <a:pt x="4737" y="10890"/>
                    <a:pt x="4574" y="10843"/>
                  </a:cubicBezTo>
                  <a:cubicBezTo>
                    <a:pt x="4388" y="10797"/>
                    <a:pt x="4203" y="10785"/>
                    <a:pt x="4005" y="10739"/>
                  </a:cubicBezTo>
                  <a:cubicBezTo>
                    <a:pt x="3738" y="10681"/>
                    <a:pt x="3460" y="10623"/>
                    <a:pt x="3169" y="10588"/>
                  </a:cubicBezTo>
                  <a:cubicBezTo>
                    <a:pt x="3018" y="10553"/>
                    <a:pt x="2868" y="10565"/>
                    <a:pt x="2705" y="10565"/>
                  </a:cubicBezTo>
                  <a:cubicBezTo>
                    <a:pt x="2496" y="10565"/>
                    <a:pt x="2299" y="10600"/>
                    <a:pt x="2113" y="10495"/>
                  </a:cubicBezTo>
                  <a:cubicBezTo>
                    <a:pt x="2067" y="10472"/>
                    <a:pt x="1997" y="10484"/>
                    <a:pt x="1939" y="10484"/>
                  </a:cubicBezTo>
                  <a:cubicBezTo>
                    <a:pt x="1858" y="10472"/>
                    <a:pt x="1776" y="10449"/>
                    <a:pt x="1707" y="10426"/>
                  </a:cubicBezTo>
                  <a:cubicBezTo>
                    <a:pt x="1625" y="10391"/>
                    <a:pt x="1567" y="10356"/>
                    <a:pt x="1498" y="10333"/>
                  </a:cubicBezTo>
                  <a:cubicBezTo>
                    <a:pt x="1196" y="10275"/>
                    <a:pt x="975" y="10089"/>
                    <a:pt x="801" y="9845"/>
                  </a:cubicBezTo>
                  <a:cubicBezTo>
                    <a:pt x="720" y="9717"/>
                    <a:pt x="604" y="9578"/>
                    <a:pt x="499" y="9450"/>
                  </a:cubicBezTo>
                  <a:cubicBezTo>
                    <a:pt x="325" y="9230"/>
                    <a:pt x="197" y="8998"/>
                    <a:pt x="163" y="8707"/>
                  </a:cubicBezTo>
                  <a:cubicBezTo>
                    <a:pt x="163" y="8673"/>
                    <a:pt x="139" y="8615"/>
                    <a:pt x="116" y="8568"/>
                  </a:cubicBezTo>
                  <a:cubicBezTo>
                    <a:pt x="23" y="8359"/>
                    <a:pt x="0" y="8162"/>
                    <a:pt x="0" y="7941"/>
                  </a:cubicBezTo>
                  <a:lnTo>
                    <a:pt x="0" y="6502"/>
                  </a:lnTo>
                  <a:cubicBezTo>
                    <a:pt x="0" y="6328"/>
                    <a:pt x="23" y="6153"/>
                    <a:pt x="81" y="6002"/>
                  </a:cubicBezTo>
                  <a:cubicBezTo>
                    <a:pt x="139" y="5828"/>
                    <a:pt x="139" y="5631"/>
                    <a:pt x="197" y="5457"/>
                  </a:cubicBezTo>
                  <a:lnTo>
                    <a:pt x="279" y="5201"/>
                  </a:lnTo>
                  <a:cubicBezTo>
                    <a:pt x="348" y="4981"/>
                    <a:pt x="453" y="4795"/>
                    <a:pt x="639" y="4644"/>
                  </a:cubicBezTo>
                  <a:cubicBezTo>
                    <a:pt x="685" y="4609"/>
                    <a:pt x="743" y="4563"/>
                    <a:pt x="755" y="4516"/>
                  </a:cubicBezTo>
                  <a:cubicBezTo>
                    <a:pt x="813" y="4354"/>
                    <a:pt x="952" y="4284"/>
                    <a:pt x="1080" y="4215"/>
                  </a:cubicBezTo>
                  <a:cubicBezTo>
                    <a:pt x="1324" y="4087"/>
                    <a:pt x="1591" y="3948"/>
                    <a:pt x="1858" y="3890"/>
                  </a:cubicBezTo>
                  <a:cubicBezTo>
                    <a:pt x="1974" y="3866"/>
                    <a:pt x="2090" y="3820"/>
                    <a:pt x="2206" y="3773"/>
                  </a:cubicBezTo>
                  <a:cubicBezTo>
                    <a:pt x="2287" y="3762"/>
                    <a:pt x="2357" y="3750"/>
                    <a:pt x="2415" y="3750"/>
                  </a:cubicBezTo>
                  <a:cubicBezTo>
                    <a:pt x="2519" y="3739"/>
                    <a:pt x="2612" y="3704"/>
                    <a:pt x="2717" y="3704"/>
                  </a:cubicBezTo>
                  <a:cubicBezTo>
                    <a:pt x="2833" y="3692"/>
                    <a:pt x="2937" y="3681"/>
                    <a:pt x="3053" y="3681"/>
                  </a:cubicBezTo>
                  <a:cubicBezTo>
                    <a:pt x="4214" y="3681"/>
                    <a:pt x="5364" y="3681"/>
                    <a:pt x="6524" y="3692"/>
                  </a:cubicBezTo>
                  <a:cubicBezTo>
                    <a:pt x="6664" y="3692"/>
                    <a:pt x="6815" y="3692"/>
                    <a:pt x="6942" y="3646"/>
                  </a:cubicBezTo>
                  <a:cubicBezTo>
                    <a:pt x="7012" y="3623"/>
                    <a:pt x="7105" y="3623"/>
                    <a:pt x="7186" y="3623"/>
                  </a:cubicBezTo>
                  <a:cubicBezTo>
                    <a:pt x="7523" y="3623"/>
                    <a:pt x="7836" y="3634"/>
                    <a:pt x="8173" y="3634"/>
                  </a:cubicBezTo>
                  <a:cubicBezTo>
                    <a:pt x="8266" y="3634"/>
                    <a:pt x="8347" y="3623"/>
                    <a:pt x="8452" y="3599"/>
                  </a:cubicBezTo>
                  <a:cubicBezTo>
                    <a:pt x="8695" y="3565"/>
                    <a:pt x="8846" y="3402"/>
                    <a:pt x="8904" y="3158"/>
                  </a:cubicBezTo>
                  <a:cubicBezTo>
                    <a:pt x="8928" y="3054"/>
                    <a:pt x="8986" y="2949"/>
                    <a:pt x="9020" y="2845"/>
                  </a:cubicBezTo>
                  <a:cubicBezTo>
                    <a:pt x="9055" y="2729"/>
                    <a:pt x="9102" y="2613"/>
                    <a:pt x="9160" y="2520"/>
                  </a:cubicBezTo>
                  <a:cubicBezTo>
                    <a:pt x="9218" y="2369"/>
                    <a:pt x="9287" y="2241"/>
                    <a:pt x="9392" y="2125"/>
                  </a:cubicBezTo>
                  <a:cubicBezTo>
                    <a:pt x="9543" y="1974"/>
                    <a:pt x="9694" y="1846"/>
                    <a:pt x="9845" y="1719"/>
                  </a:cubicBezTo>
                  <a:cubicBezTo>
                    <a:pt x="9868" y="1684"/>
                    <a:pt x="9926" y="1672"/>
                    <a:pt x="9949" y="1649"/>
                  </a:cubicBezTo>
                  <a:cubicBezTo>
                    <a:pt x="9972" y="1486"/>
                    <a:pt x="10135" y="1452"/>
                    <a:pt x="10239" y="1394"/>
                  </a:cubicBezTo>
                  <a:cubicBezTo>
                    <a:pt x="10599" y="1208"/>
                    <a:pt x="10971" y="1022"/>
                    <a:pt x="11354" y="836"/>
                  </a:cubicBezTo>
                  <a:cubicBezTo>
                    <a:pt x="11633" y="697"/>
                    <a:pt x="11900" y="558"/>
                    <a:pt x="12178" y="442"/>
                  </a:cubicBezTo>
                  <a:cubicBezTo>
                    <a:pt x="12399" y="349"/>
                    <a:pt x="12619" y="256"/>
                    <a:pt x="12863" y="268"/>
                  </a:cubicBezTo>
                  <a:cubicBezTo>
                    <a:pt x="12910" y="268"/>
                    <a:pt x="12968" y="268"/>
                    <a:pt x="13002" y="233"/>
                  </a:cubicBezTo>
                  <a:cubicBezTo>
                    <a:pt x="13142" y="151"/>
                    <a:pt x="13281" y="163"/>
                    <a:pt x="13409" y="221"/>
                  </a:cubicBezTo>
                  <a:cubicBezTo>
                    <a:pt x="13513" y="268"/>
                    <a:pt x="13606" y="268"/>
                    <a:pt x="13699" y="221"/>
                  </a:cubicBezTo>
                  <a:cubicBezTo>
                    <a:pt x="13757" y="198"/>
                    <a:pt x="13815" y="209"/>
                    <a:pt x="13873" y="198"/>
                  </a:cubicBezTo>
                  <a:cubicBezTo>
                    <a:pt x="13989" y="175"/>
                    <a:pt x="14129" y="151"/>
                    <a:pt x="14245" y="140"/>
                  </a:cubicBezTo>
                  <a:cubicBezTo>
                    <a:pt x="14338" y="117"/>
                    <a:pt x="14442" y="105"/>
                    <a:pt x="14546" y="105"/>
                  </a:cubicBezTo>
                  <a:cubicBezTo>
                    <a:pt x="14663" y="105"/>
                    <a:pt x="14790" y="105"/>
                    <a:pt x="14906" y="47"/>
                  </a:cubicBezTo>
                  <a:cubicBezTo>
                    <a:pt x="14976" y="24"/>
                    <a:pt x="15069" y="24"/>
                    <a:pt x="15150" y="24"/>
                  </a:cubicBezTo>
                  <a:cubicBezTo>
                    <a:pt x="15487" y="24"/>
                    <a:pt x="15835" y="35"/>
                    <a:pt x="16172" y="24"/>
                  </a:cubicBezTo>
                  <a:cubicBezTo>
                    <a:pt x="16462" y="0"/>
                    <a:pt x="16683" y="163"/>
                    <a:pt x="16880" y="314"/>
                  </a:cubicBezTo>
                  <a:cubicBezTo>
                    <a:pt x="17263" y="581"/>
                    <a:pt x="17449" y="976"/>
                    <a:pt x="17588" y="1394"/>
                  </a:cubicBezTo>
                  <a:cubicBezTo>
                    <a:pt x="17669" y="1614"/>
                    <a:pt x="17739" y="1823"/>
                    <a:pt x="17902" y="1974"/>
                  </a:cubicBezTo>
                  <a:cubicBezTo>
                    <a:pt x="17983" y="2079"/>
                    <a:pt x="18029" y="2229"/>
                    <a:pt x="18076" y="2369"/>
                  </a:cubicBezTo>
                  <a:cubicBezTo>
                    <a:pt x="18145" y="2636"/>
                    <a:pt x="18250" y="2891"/>
                    <a:pt x="18215" y="3170"/>
                  </a:cubicBezTo>
                  <a:cubicBezTo>
                    <a:pt x="18203" y="3390"/>
                    <a:pt x="18111" y="3483"/>
                    <a:pt x="17902" y="3483"/>
                  </a:cubicBezTo>
                  <a:lnTo>
                    <a:pt x="17495" y="3483"/>
                  </a:lnTo>
                  <a:cubicBezTo>
                    <a:pt x="17263" y="3483"/>
                    <a:pt x="17124" y="3402"/>
                    <a:pt x="17112" y="3181"/>
                  </a:cubicBezTo>
                  <a:cubicBezTo>
                    <a:pt x="17089" y="2903"/>
                    <a:pt x="16973" y="2647"/>
                    <a:pt x="17008" y="2369"/>
                  </a:cubicBezTo>
                  <a:cubicBezTo>
                    <a:pt x="17031" y="2253"/>
                    <a:pt x="16996" y="2148"/>
                    <a:pt x="16926" y="2055"/>
                  </a:cubicBezTo>
                  <a:cubicBezTo>
                    <a:pt x="16799" y="1881"/>
                    <a:pt x="16741" y="1672"/>
                    <a:pt x="16683" y="1452"/>
                  </a:cubicBezTo>
                  <a:cubicBezTo>
                    <a:pt x="16601" y="1196"/>
                    <a:pt x="16450" y="1045"/>
                    <a:pt x="16183" y="1045"/>
                  </a:cubicBezTo>
                  <a:lnTo>
                    <a:pt x="14651" y="1045"/>
                  </a:lnTo>
                  <a:cubicBezTo>
                    <a:pt x="14570" y="1045"/>
                    <a:pt x="14488" y="1080"/>
                    <a:pt x="14419" y="1092"/>
                  </a:cubicBezTo>
                  <a:cubicBezTo>
                    <a:pt x="14326" y="1103"/>
                    <a:pt x="14256" y="1138"/>
                    <a:pt x="14163" y="1138"/>
                  </a:cubicBezTo>
                  <a:cubicBezTo>
                    <a:pt x="14024" y="1150"/>
                    <a:pt x="13873" y="1161"/>
                    <a:pt x="13792" y="1301"/>
                  </a:cubicBezTo>
                  <a:cubicBezTo>
                    <a:pt x="13780" y="1324"/>
                    <a:pt x="13722" y="1336"/>
                    <a:pt x="13687" y="1359"/>
                  </a:cubicBezTo>
                  <a:cubicBezTo>
                    <a:pt x="13467" y="1428"/>
                    <a:pt x="13258" y="1510"/>
                    <a:pt x="13002" y="1533"/>
                  </a:cubicBezTo>
                  <a:cubicBezTo>
                    <a:pt x="12875" y="1533"/>
                    <a:pt x="12747" y="1591"/>
                    <a:pt x="12619" y="1603"/>
                  </a:cubicBezTo>
                  <a:cubicBezTo>
                    <a:pt x="12480" y="1603"/>
                    <a:pt x="12352" y="1661"/>
                    <a:pt x="12236" y="1672"/>
                  </a:cubicBezTo>
                  <a:cubicBezTo>
                    <a:pt x="12004" y="1707"/>
                    <a:pt x="11807" y="1777"/>
                    <a:pt x="11598" y="1846"/>
                  </a:cubicBezTo>
                  <a:cubicBezTo>
                    <a:pt x="11226" y="1974"/>
                    <a:pt x="10901" y="2171"/>
                    <a:pt x="10681" y="2520"/>
                  </a:cubicBezTo>
                  <a:cubicBezTo>
                    <a:pt x="10681" y="2531"/>
                    <a:pt x="10669" y="2531"/>
                    <a:pt x="10669" y="2543"/>
                  </a:cubicBezTo>
                  <a:cubicBezTo>
                    <a:pt x="10437" y="2729"/>
                    <a:pt x="10321" y="2996"/>
                    <a:pt x="10239" y="3251"/>
                  </a:cubicBezTo>
                  <a:cubicBezTo>
                    <a:pt x="10193" y="3390"/>
                    <a:pt x="10147" y="3506"/>
                    <a:pt x="10147" y="3634"/>
                  </a:cubicBezTo>
                  <a:cubicBezTo>
                    <a:pt x="10147" y="3715"/>
                    <a:pt x="10147" y="3820"/>
                    <a:pt x="10123" y="3913"/>
                  </a:cubicBezTo>
                  <a:cubicBezTo>
                    <a:pt x="10007" y="4203"/>
                    <a:pt x="10077" y="4493"/>
                    <a:pt x="10147" y="4783"/>
                  </a:cubicBezTo>
                  <a:cubicBezTo>
                    <a:pt x="10158" y="4842"/>
                    <a:pt x="10205" y="4876"/>
                    <a:pt x="10251" y="4923"/>
                  </a:cubicBezTo>
                  <a:cubicBezTo>
                    <a:pt x="10367" y="5016"/>
                    <a:pt x="10472" y="5097"/>
                    <a:pt x="10588" y="5190"/>
                  </a:cubicBezTo>
                  <a:cubicBezTo>
                    <a:pt x="10762" y="5306"/>
                    <a:pt x="10913" y="5399"/>
                    <a:pt x="11087" y="5515"/>
                  </a:cubicBezTo>
                  <a:cubicBezTo>
                    <a:pt x="11122" y="5538"/>
                    <a:pt x="11145" y="5561"/>
                    <a:pt x="11168" y="5561"/>
                  </a:cubicBezTo>
                  <a:cubicBezTo>
                    <a:pt x="11516" y="5654"/>
                    <a:pt x="11830" y="5828"/>
                    <a:pt x="12167" y="5944"/>
                  </a:cubicBezTo>
                  <a:cubicBezTo>
                    <a:pt x="12271" y="5968"/>
                    <a:pt x="12364" y="6026"/>
                    <a:pt x="12468" y="6072"/>
                  </a:cubicBezTo>
                  <a:cubicBezTo>
                    <a:pt x="12585" y="6119"/>
                    <a:pt x="12712" y="6153"/>
                    <a:pt x="12852" y="6188"/>
                  </a:cubicBezTo>
                  <a:cubicBezTo>
                    <a:pt x="13084" y="6246"/>
                    <a:pt x="13293" y="6316"/>
                    <a:pt x="13513" y="6409"/>
                  </a:cubicBezTo>
                  <a:cubicBezTo>
                    <a:pt x="13676" y="6467"/>
                    <a:pt x="13803" y="6548"/>
                    <a:pt x="13815" y="6757"/>
                  </a:cubicBezTo>
                  <a:cubicBezTo>
                    <a:pt x="14140" y="6838"/>
                    <a:pt x="14430" y="6931"/>
                    <a:pt x="14732" y="6954"/>
                  </a:cubicBezTo>
                  <a:lnTo>
                    <a:pt x="14767" y="6954"/>
                  </a:lnTo>
                  <a:cubicBezTo>
                    <a:pt x="15034" y="7105"/>
                    <a:pt x="15348" y="7024"/>
                    <a:pt x="15638" y="7059"/>
                  </a:cubicBezTo>
                  <a:cubicBezTo>
                    <a:pt x="15731" y="7070"/>
                    <a:pt x="15835" y="7059"/>
                    <a:pt x="15940" y="7070"/>
                  </a:cubicBezTo>
                  <a:cubicBezTo>
                    <a:pt x="16044" y="7082"/>
                    <a:pt x="16137" y="7070"/>
                    <a:pt x="16230" y="7001"/>
                  </a:cubicBezTo>
                  <a:cubicBezTo>
                    <a:pt x="16253" y="6966"/>
                    <a:pt x="16299" y="6954"/>
                    <a:pt x="16334" y="6943"/>
                  </a:cubicBezTo>
                  <a:cubicBezTo>
                    <a:pt x="16636" y="6850"/>
                    <a:pt x="16810" y="6618"/>
                    <a:pt x="16973" y="6362"/>
                  </a:cubicBezTo>
                  <a:cubicBezTo>
                    <a:pt x="17031" y="6258"/>
                    <a:pt x="17089" y="6177"/>
                    <a:pt x="17147" y="6072"/>
                  </a:cubicBezTo>
                  <a:cubicBezTo>
                    <a:pt x="17182" y="5979"/>
                    <a:pt x="17240" y="5898"/>
                    <a:pt x="17286" y="5793"/>
                  </a:cubicBezTo>
                  <a:cubicBezTo>
                    <a:pt x="17321" y="5724"/>
                    <a:pt x="17321" y="5631"/>
                    <a:pt x="17275" y="5561"/>
                  </a:cubicBezTo>
                  <a:cubicBezTo>
                    <a:pt x="17147" y="5271"/>
                    <a:pt x="17147" y="4969"/>
                    <a:pt x="17263" y="4679"/>
                  </a:cubicBezTo>
                  <a:cubicBezTo>
                    <a:pt x="17298" y="4563"/>
                    <a:pt x="17344" y="4435"/>
                    <a:pt x="17356" y="4296"/>
                  </a:cubicBezTo>
                  <a:cubicBezTo>
                    <a:pt x="17379" y="4122"/>
                    <a:pt x="17507" y="4040"/>
                    <a:pt x="17635" y="4029"/>
                  </a:cubicBezTo>
                  <a:cubicBezTo>
                    <a:pt x="17878" y="3982"/>
                    <a:pt x="18111" y="3971"/>
                    <a:pt x="18343" y="4099"/>
                  </a:cubicBezTo>
                  <a:cubicBezTo>
                    <a:pt x="18447" y="4157"/>
                    <a:pt x="18517" y="4226"/>
                    <a:pt x="18540" y="4354"/>
                  </a:cubicBezTo>
                  <a:cubicBezTo>
                    <a:pt x="18552" y="4493"/>
                    <a:pt x="18552" y="4621"/>
                    <a:pt x="18505" y="4749"/>
                  </a:cubicBezTo>
                  <a:cubicBezTo>
                    <a:pt x="18436" y="4981"/>
                    <a:pt x="18308" y="5190"/>
                    <a:pt x="18215" y="5422"/>
                  </a:cubicBezTo>
                  <a:cubicBezTo>
                    <a:pt x="18029" y="5863"/>
                    <a:pt x="17809" y="6304"/>
                    <a:pt x="17588" y="6757"/>
                  </a:cubicBezTo>
                  <a:cubicBezTo>
                    <a:pt x="17553" y="7047"/>
                    <a:pt x="17286" y="7198"/>
                    <a:pt x="17159" y="7430"/>
                  </a:cubicBezTo>
                  <a:lnTo>
                    <a:pt x="17112" y="7477"/>
                  </a:lnTo>
                  <a:lnTo>
                    <a:pt x="16416" y="7872"/>
                  </a:lnTo>
                  <a:cubicBezTo>
                    <a:pt x="16358" y="7895"/>
                    <a:pt x="16288" y="7918"/>
                    <a:pt x="16218" y="7930"/>
                  </a:cubicBezTo>
                  <a:cubicBezTo>
                    <a:pt x="16172" y="7941"/>
                    <a:pt x="16114" y="7930"/>
                    <a:pt x="16067" y="7941"/>
                  </a:cubicBezTo>
                  <a:cubicBezTo>
                    <a:pt x="15707" y="8092"/>
                    <a:pt x="15313" y="7999"/>
                    <a:pt x="14953" y="8011"/>
                  </a:cubicBezTo>
                  <a:cubicBezTo>
                    <a:pt x="14825" y="8011"/>
                    <a:pt x="14686" y="7976"/>
                    <a:pt x="14570" y="7930"/>
                  </a:cubicBezTo>
                  <a:cubicBezTo>
                    <a:pt x="14279" y="7837"/>
                    <a:pt x="13966" y="7860"/>
                    <a:pt x="13699" y="7663"/>
                  </a:cubicBezTo>
                  <a:cubicBezTo>
                    <a:pt x="13664" y="7639"/>
                    <a:pt x="13583" y="7639"/>
                    <a:pt x="13525" y="7651"/>
                  </a:cubicBezTo>
                  <a:cubicBezTo>
                    <a:pt x="13281" y="7686"/>
                    <a:pt x="13037" y="7651"/>
                    <a:pt x="12817" y="7535"/>
                  </a:cubicBezTo>
                  <a:cubicBezTo>
                    <a:pt x="12735" y="7488"/>
                    <a:pt x="12654" y="7430"/>
                    <a:pt x="12538" y="7407"/>
                  </a:cubicBezTo>
                  <a:cubicBezTo>
                    <a:pt x="12329" y="7349"/>
                    <a:pt x="12120" y="7256"/>
                    <a:pt x="11900" y="7187"/>
                  </a:cubicBezTo>
                  <a:cubicBezTo>
                    <a:pt x="11865" y="7175"/>
                    <a:pt x="11807" y="7163"/>
                    <a:pt x="11760" y="7129"/>
                  </a:cubicBezTo>
                  <a:cubicBezTo>
                    <a:pt x="11656" y="7059"/>
                    <a:pt x="11540" y="7012"/>
                    <a:pt x="11424" y="6966"/>
                  </a:cubicBezTo>
                  <a:cubicBezTo>
                    <a:pt x="11296" y="6931"/>
                    <a:pt x="11180" y="6850"/>
                    <a:pt x="11064" y="6815"/>
                  </a:cubicBezTo>
                  <a:cubicBezTo>
                    <a:pt x="10971" y="6769"/>
                    <a:pt x="10901" y="6722"/>
                    <a:pt x="10820" y="6699"/>
                  </a:cubicBezTo>
                  <a:cubicBezTo>
                    <a:pt x="10483" y="6618"/>
                    <a:pt x="10205" y="6420"/>
                    <a:pt x="9903" y="6269"/>
                  </a:cubicBezTo>
                  <a:cubicBezTo>
                    <a:pt x="9845" y="6246"/>
                    <a:pt x="9798" y="6200"/>
                    <a:pt x="9752" y="6153"/>
                  </a:cubicBezTo>
                  <a:cubicBezTo>
                    <a:pt x="9636" y="6072"/>
                    <a:pt x="9554" y="5956"/>
                    <a:pt x="9427" y="5886"/>
                  </a:cubicBezTo>
                  <a:cubicBezTo>
                    <a:pt x="9229" y="5782"/>
                    <a:pt x="9102" y="5631"/>
                    <a:pt x="9032" y="5434"/>
                  </a:cubicBezTo>
                  <a:cubicBezTo>
                    <a:pt x="8939" y="5213"/>
                    <a:pt x="8788" y="5027"/>
                    <a:pt x="8626" y="4853"/>
                  </a:cubicBezTo>
                  <a:cubicBezTo>
                    <a:pt x="8463" y="4679"/>
                    <a:pt x="8243" y="4621"/>
                    <a:pt x="8010" y="4609"/>
                  </a:cubicBezTo>
                  <a:cubicBezTo>
                    <a:pt x="7871" y="4586"/>
                    <a:pt x="7720" y="4609"/>
                    <a:pt x="7581" y="4609"/>
                  </a:cubicBezTo>
                  <a:lnTo>
                    <a:pt x="4226" y="4609"/>
                  </a:lnTo>
                  <a:cubicBezTo>
                    <a:pt x="4063" y="4609"/>
                    <a:pt x="3924" y="4621"/>
                    <a:pt x="3773" y="4667"/>
                  </a:cubicBezTo>
                  <a:cubicBezTo>
                    <a:pt x="3645" y="4702"/>
                    <a:pt x="3483" y="4691"/>
                    <a:pt x="3355" y="4691"/>
                  </a:cubicBezTo>
                  <a:cubicBezTo>
                    <a:pt x="3018" y="4679"/>
                    <a:pt x="2693" y="4725"/>
                    <a:pt x="2368" y="4853"/>
                  </a:cubicBezTo>
                  <a:cubicBezTo>
                    <a:pt x="2287" y="4900"/>
                    <a:pt x="2183" y="4911"/>
                    <a:pt x="2078" y="4934"/>
                  </a:cubicBezTo>
                  <a:cubicBezTo>
                    <a:pt x="1741" y="5074"/>
                    <a:pt x="1474" y="5248"/>
                    <a:pt x="1312" y="5596"/>
                  </a:cubicBezTo>
                  <a:cubicBezTo>
                    <a:pt x="1219" y="5793"/>
                    <a:pt x="1126" y="5979"/>
                    <a:pt x="1161" y="6200"/>
                  </a:cubicBezTo>
                  <a:cubicBezTo>
                    <a:pt x="1161" y="6246"/>
                    <a:pt x="1161" y="6293"/>
                    <a:pt x="1149" y="6316"/>
                  </a:cubicBezTo>
                  <a:cubicBezTo>
                    <a:pt x="1045" y="6525"/>
                    <a:pt x="1091" y="6734"/>
                    <a:pt x="1080" y="6954"/>
                  </a:cubicBezTo>
                  <a:cubicBezTo>
                    <a:pt x="1080" y="7187"/>
                    <a:pt x="1091" y="7407"/>
                    <a:pt x="1080" y="7639"/>
                  </a:cubicBezTo>
                  <a:cubicBezTo>
                    <a:pt x="1068" y="7930"/>
                    <a:pt x="1149" y="8185"/>
                    <a:pt x="1219" y="8475"/>
                  </a:cubicBezTo>
                  <a:cubicBezTo>
                    <a:pt x="1265" y="8684"/>
                    <a:pt x="1393" y="8823"/>
                    <a:pt x="1544" y="8963"/>
                  </a:cubicBezTo>
                  <a:cubicBezTo>
                    <a:pt x="1707" y="9102"/>
                    <a:pt x="1846" y="9253"/>
                    <a:pt x="2032" y="9369"/>
                  </a:cubicBezTo>
                  <a:cubicBezTo>
                    <a:pt x="2241" y="9497"/>
                    <a:pt x="2438" y="9601"/>
                    <a:pt x="2670" y="9636"/>
                  </a:cubicBezTo>
                  <a:cubicBezTo>
                    <a:pt x="2984" y="9694"/>
                    <a:pt x="3274" y="9752"/>
                    <a:pt x="3587" y="9752"/>
                  </a:cubicBezTo>
                  <a:cubicBezTo>
                    <a:pt x="3634" y="9752"/>
                    <a:pt x="3692" y="9752"/>
                    <a:pt x="3738" y="9775"/>
                  </a:cubicBezTo>
                  <a:cubicBezTo>
                    <a:pt x="3947" y="9868"/>
                    <a:pt x="4168" y="9845"/>
                    <a:pt x="4400" y="9845"/>
                  </a:cubicBezTo>
                  <a:cubicBezTo>
                    <a:pt x="4609" y="9845"/>
                    <a:pt x="4806" y="9810"/>
                    <a:pt x="5015" y="9915"/>
                  </a:cubicBezTo>
                  <a:cubicBezTo>
                    <a:pt x="5073" y="9950"/>
                    <a:pt x="5155" y="9926"/>
                    <a:pt x="5224" y="9926"/>
                  </a:cubicBezTo>
                  <a:cubicBezTo>
                    <a:pt x="5828" y="9868"/>
                    <a:pt x="6420" y="9915"/>
                    <a:pt x="7012" y="9915"/>
                  </a:cubicBezTo>
                  <a:cubicBezTo>
                    <a:pt x="7059" y="9915"/>
                    <a:pt x="7105" y="9915"/>
                    <a:pt x="7128" y="9926"/>
                  </a:cubicBezTo>
                  <a:cubicBezTo>
                    <a:pt x="7302" y="10019"/>
                    <a:pt x="7488" y="9984"/>
                    <a:pt x="7662" y="10008"/>
                  </a:cubicBezTo>
                  <a:lnTo>
                    <a:pt x="8521" y="10008"/>
                  </a:lnTo>
                  <a:cubicBezTo>
                    <a:pt x="8707" y="10008"/>
                    <a:pt x="8881" y="9984"/>
                    <a:pt x="9055" y="10066"/>
                  </a:cubicBezTo>
                  <a:cubicBezTo>
                    <a:pt x="9137" y="10089"/>
                    <a:pt x="9218" y="10077"/>
                    <a:pt x="9311" y="10077"/>
                  </a:cubicBezTo>
                  <a:lnTo>
                    <a:pt x="10263" y="10077"/>
                  </a:lnTo>
                  <a:cubicBezTo>
                    <a:pt x="10379" y="10077"/>
                    <a:pt x="10506" y="10100"/>
                    <a:pt x="10623" y="10135"/>
                  </a:cubicBezTo>
                  <a:cubicBezTo>
                    <a:pt x="10646" y="10135"/>
                    <a:pt x="10669" y="10147"/>
                    <a:pt x="10681" y="10147"/>
                  </a:cubicBezTo>
                  <a:cubicBezTo>
                    <a:pt x="10936" y="10182"/>
                    <a:pt x="11168" y="10217"/>
                    <a:pt x="11412" y="10251"/>
                  </a:cubicBezTo>
                  <a:cubicBezTo>
                    <a:pt x="11644" y="10275"/>
                    <a:pt x="11876" y="10298"/>
                    <a:pt x="12109" y="10321"/>
                  </a:cubicBezTo>
                  <a:cubicBezTo>
                    <a:pt x="12364" y="10356"/>
                    <a:pt x="12631" y="10391"/>
                    <a:pt x="12886" y="10426"/>
                  </a:cubicBezTo>
                  <a:cubicBezTo>
                    <a:pt x="12979" y="10437"/>
                    <a:pt x="13060" y="10449"/>
                    <a:pt x="13165" y="10484"/>
                  </a:cubicBezTo>
                  <a:cubicBezTo>
                    <a:pt x="13223" y="10495"/>
                    <a:pt x="13281" y="10530"/>
                    <a:pt x="13339" y="10507"/>
                  </a:cubicBezTo>
                  <a:cubicBezTo>
                    <a:pt x="13629" y="10507"/>
                    <a:pt x="13908" y="10600"/>
                    <a:pt x="14187" y="10658"/>
                  </a:cubicBezTo>
                  <a:cubicBezTo>
                    <a:pt x="14303" y="10669"/>
                    <a:pt x="14430" y="10681"/>
                    <a:pt x="14546" y="10681"/>
                  </a:cubicBezTo>
                  <a:cubicBezTo>
                    <a:pt x="14732" y="10646"/>
                    <a:pt x="14918" y="10658"/>
                    <a:pt x="15080" y="10669"/>
                  </a:cubicBezTo>
                  <a:close/>
                  <a:moveTo>
                    <a:pt x="13258" y="488"/>
                  </a:moveTo>
                  <a:lnTo>
                    <a:pt x="12933" y="488"/>
                  </a:lnTo>
                  <a:cubicBezTo>
                    <a:pt x="12805" y="488"/>
                    <a:pt x="12677" y="511"/>
                    <a:pt x="12561" y="569"/>
                  </a:cubicBezTo>
                  <a:cubicBezTo>
                    <a:pt x="12364" y="674"/>
                    <a:pt x="12167" y="732"/>
                    <a:pt x="11958" y="813"/>
                  </a:cubicBezTo>
                  <a:cubicBezTo>
                    <a:pt x="11644" y="952"/>
                    <a:pt x="11319" y="1092"/>
                    <a:pt x="11017" y="1243"/>
                  </a:cubicBezTo>
                  <a:cubicBezTo>
                    <a:pt x="10901" y="1301"/>
                    <a:pt x="10820" y="1370"/>
                    <a:pt x="10715" y="1440"/>
                  </a:cubicBezTo>
                  <a:cubicBezTo>
                    <a:pt x="10599" y="1533"/>
                    <a:pt x="10506" y="1614"/>
                    <a:pt x="10390" y="1707"/>
                  </a:cubicBezTo>
                  <a:cubicBezTo>
                    <a:pt x="10205" y="1835"/>
                    <a:pt x="10019" y="1951"/>
                    <a:pt x="9845" y="2090"/>
                  </a:cubicBezTo>
                  <a:cubicBezTo>
                    <a:pt x="9717" y="2195"/>
                    <a:pt x="9613" y="2299"/>
                    <a:pt x="9554" y="2438"/>
                  </a:cubicBezTo>
                  <a:cubicBezTo>
                    <a:pt x="9427" y="2729"/>
                    <a:pt x="9276" y="3007"/>
                    <a:pt x="9195" y="3309"/>
                  </a:cubicBezTo>
                  <a:cubicBezTo>
                    <a:pt x="9113" y="3553"/>
                    <a:pt x="8974" y="3762"/>
                    <a:pt x="8695" y="3832"/>
                  </a:cubicBezTo>
                  <a:cubicBezTo>
                    <a:pt x="8568" y="3866"/>
                    <a:pt x="8452" y="3924"/>
                    <a:pt x="8324" y="3866"/>
                  </a:cubicBezTo>
                  <a:cubicBezTo>
                    <a:pt x="8277" y="3843"/>
                    <a:pt x="8219" y="3843"/>
                    <a:pt x="8173" y="3843"/>
                  </a:cubicBezTo>
                  <a:cubicBezTo>
                    <a:pt x="7883" y="3843"/>
                    <a:pt x="7581" y="3866"/>
                    <a:pt x="7291" y="3866"/>
                  </a:cubicBezTo>
                  <a:cubicBezTo>
                    <a:pt x="7198" y="3866"/>
                    <a:pt x="7117" y="3866"/>
                    <a:pt x="7047" y="3890"/>
                  </a:cubicBezTo>
                  <a:cubicBezTo>
                    <a:pt x="6908" y="3948"/>
                    <a:pt x="6768" y="3948"/>
                    <a:pt x="6617" y="3948"/>
                  </a:cubicBezTo>
                  <a:cubicBezTo>
                    <a:pt x="5538" y="3948"/>
                    <a:pt x="4458" y="3948"/>
                    <a:pt x="3367" y="3971"/>
                  </a:cubicBezTo>
                  <a:cubicBezTo>
                    <a:pt x="3158" y="3971"/>
                    <a:pt x="2937" y="3936"/>
                    <a:pt x="2751" y="4040"/>
                  </a:cubicBezTo>
                  <a:cubicBezTo>
                    <a:pt x="2728" y="4052"/>
                    <a:pt x="2705" y="4052"/>
                    <a:pt x="2693" y="4052"/>
                  </a:cubicBezTo>
                  <a:cubicBezTo>
                    <a:pt x="2496" y="4029"/>
                    <a:pt x="2322" y="4099"/>
                    <a:pt x="2148" y="4145"/>
                  </a:cubicBezTo>
                  <a:cubicBezTo>
                    <a:pt x="1707" y="4261"/>
                    <a:pt x="1242" y="4389"/>
                    <a:pt x="964" y="4807"/>
                  </a:cubicBezTo>
                  <a:cubicBezTo>
                    <a:pt x="964" y="4818"/>
                    <a:pt x="952" y="4818"/>
                    <a:pt x="952" y="4842"/>
                  </a:cubicBezTo>
                  <a:cubicBezTo>
                    <a:pt x="743" y="4992"/>
                    <a:pt x="662" y="5225"/>
                    <a:pt x="581" y="5457"/>
                  </a:cubicBezTo>
                  <a:cubicBezTo>
                    <a:pt x="557" y="5561"/>
                    <a:pt x="511" y="5654"/>
                    <a:pt x="499" y="5747"/>
                  </a:cubicBezTo>
                  <a:cubicBezTo>
                    <a:pt x="453" y="5956"/>
                    <a:pt x="406" y="6177"/>
                    <a:pt x="395" y="6374"/>
                  </a:cubicBezTo>
                  <a:cubicBezTo>
                    <a:pt x="383" y="6943"/>
                    <a:pt x="395" y="7512"/>
                    <a:pt x="395" y="8057"/>
                  </a:cubicBezTo>
                  <a:cubicBezTo>
                    <a:pt x="395" y="8127"/>
                    <a:pt x="395" y="8208"/>
                    <a:pt x="430" y="8278"/>
                  </a:cubicBezTo>
                  <a:cubicBezTo>
                    <a:pt x="464" y="8452"/>
                    <a:pt x="522" y="8626"/>
                    <a:pt x="581" y="8800"/>
                  </a:cubicBezTo>
                  <a:cubicBezTo>
                    <a:pt x="639" y="8963"/>
                    <a:pt x="697" y="9102"/>
                    <a:pt x="801" y="9230"/>
                  </a:cubicBezTo>
                  <a:cubicBezTo>
                    <a:pt x="952" y="9392"/>
                    <a:pt x="1045" y="9578"/>
                    <a:pt x="1196" y="9741"/>
                  </a:cubicBezTo>
                  <a:cubicBezTo>
                    <a:pt x="1277" y="9845"/>
                    <a:pt x="1416" y="9926"/>
                    <a:pt x="1544" y="9973"/>
                  </a:cubicBezTo>
                  <a:cubicBezTo>
                    <a:pt x="1788" y="10042"/>
                    <a:pt x="2008" y="10193"/>
                    <a:pt x="2287" y="10159"/>
                  </a:cubicBezTo>
                  <a:cubicBezTo>
                    <a:pt x="2426" y="10251"/>
                    <a:pt x="2601" y="10217"/>
                    <a:pt x="2763" y="10217"/>
                  </a:cubicBezTo>
                  <a:cubicBezTo>
                    <a:pt x="3007" y="10217"/>
                    <a:pt x="3251" y="10193"/>
                    <a:pt x="3483" y="10298"/>
                  </a:cubicBezTo>
                  <a:cubicBezTo>
                    <a:pt x="3541" y="10321"/>
                    <a:pt x="3599" y="10309"/>
                    <a:pt x="3680" y="10309"/>
                  </a:cubicBezTo>
                  <a:cubicBezTo>
                    <a:pt x="3750" y="10321"/>
                    <a:pt x="3820" y="10321"/>
                    <a:pt x="3889" y="10333"/>
                  </a:cubicBezTo>
                  <a:cubicBezTo>
                    <a:pt x="4121" y="10391"/>
                    <a:pt x="4354" y="10472"/>
                    <a:pt x="4621" y="10472"/>
                  </a:cubicBezTo>
                  <a:cubicBezTo>
                    <a:pt x="4667" y="10472"/>
                    <a:pt x="4725" y="10472"/>
                    <a:pt x="4760" y="10495"/>
                  </a:cubicBezTo>
                  <a:cubicBezTo>
                    <a:pt x="4899" y="10565"/>
                    <a:pt x="5038" y="10553"/>
                    <a:pt x="5189" y="10553"/>
                  </a:cubicBezTo>
                  <a:lnTo>
                    <a:pt x="8185" y="10553"/>
                  </a:lnTo>
                  <a:cubicBezTo>
                    <a:pt x="8301" y="10553"/>
                    <a:pt x="8417" y="10553"/>
                    <a:pt x="8521" y="10588"/>
                  </a:cubicBezTo>
                  <a:cubicBezTo>
                    <a:pt x="8637" y="10623"/>
                    <a:pt x="8765" y="10623"/>
                    <a:pt x="8881" y="10623"/>
                  </a:cubicBezTo>
                  <a:cubicBezTo>
                    <a:pt x="8962" y="10623"/>
                    <a:pt x="9032" y="10611"/>
                    <a:pt x="9102" y="10646"/>
                  </a:cubicBezTo>
                  <a:cubicBezTo>
                    <a:pt x="9322" y="10727"/>
                    <a:pt x="9554" y="10716"/>
                    <a:pt x="9775" y="10739"/>
                  </a:cubicBezTo>
                  <a:cubicBezTo>
                    <a:pt x="9914" y="10762"/>
                    <a:pt x="10065" y="10739"/>
                    <a:pt x="10193" y="10774"/>
                  </a:cubicBezTo>
                  <a:cubicBezTo>
                    <a:pt x="10472" y="10832"/>
                    <a:pt x="10762" y="10832"/>
                    <a:pt x="11052" y="10843"/>
                  </a:cubicBezTo>
                  <a:cubicBezTo>
                    <a:pt x="11470" y="10878"/>
                    <a:pt x="11876" y="10913"/>
                    <a:pt x="12294" y="10971"/>
                  </a:cubicBezTo>
                  <a:cubicBezTo>
                    <a:pt x="12677" y="11029"/>
                    <a:pt x="13037" y="11122"/>
                    <a:pt x="13409" y="11180"/>
                  </a:cubicBezTo>
                  <a:cubicBezTo>
                    <a:pt x="13873" y="11238"/>
                    <a:pt x="14338" y="11285"/>
                    <a:pt x="14802" y="11343"/>
                  </a:cubicBezTo>
                  <a:cubicBezTo>
                    <a:pt x="14848" y="11343"/>
                    <a:pt x="14906" y="11319"/>
                    <a:pt x="14964" y="11308"/>
                  </a:cubicBezTo>
                  <a:lnTo>
                    <a:pt x="14964" y="10878"/>
                  </a:lnTo>
                  <a:cubicBezTo>
                    <a:pt x="14883" y="10797"/>
                    <a:pt x="14790" y="10832"/>
                    <a:pt x="14709" y="10832"/>
                  </a:cubicBezTo>
                  <a:cubicBezTo>
                    <a:pt x="14326" y="10855"/>
                    <a:pt x="13978" y="10727"/>
                    <a:pt x="13606" y="10739"/>
                  </a:cubicBezTo>
                  <a:cubicBezTo>
                    <a:pt x="13571" y="10739"/>
                    <a:pt x="13548" y="10727"/>
                    <a:pt x="13513" y="10727"/>
                  </a:cubicBezTo>
                  <a:cubicBezTo>
                    <a:pt x="13142" y="10658"/>
                    <a:pt x="12770" y="10600"/>
                    <a:pt x="12399" y="10530"/>
                  </a:cubicBezTo>
                  <a:lnTo>
                    <a:pt x="12341" y="10530"/>
                  </a:lnTo>
                  <a:cubicBezTo>
                    <a:pt x="12097" y="10530"/>
                    <a:pt x="11842" y="10542"/>
                    <a:pt x="11609" y="10449"/>
                  </a:cubicBezTo>
                  <a:cubicBezTo>
                    <a:pt x="11575" y="10437"/>
                    <a:pt x="11528" y="10437"/>
                    <a:pt x="11493" y="10449"/>
                  </a:cubicBezTo>
                  <a:cubicBezTo>
                    <a:pt x="11226" y="10472"/>
                    <a:pt x="10959" y="10356"/>
                    <a:pt x="10681" y="10356"/>
                  </a:cubicBezTo>
                  <a:cubicBezTo>
                    <a:pt x="10506" y="10263"/>
                    <a:pt x="10321" y="10275"/>
                    <a:pt x="10147" y="10275"/>
                  </a:cubicBezTo>
                  <a:lnTo>
                    <a:pt x="9322" y="10275"/>
                  </a:lnTo>
                  <a:cubicBezTo>
                    <a:pt x="9229" y="10275"/>
                    <a:pt x="9148" y="10298"/>
                    <a:pt x="9079" y="10263"/>
                  </a:cubicBezTo>
                  <a:cubicBezTo>
                    <a:pt x="8904" y="10193"/>
                    <a:pt x="8742" y="10205"/>
                    <a:pt x="8568" y="10205"/>
                  </a:cubicBezTo>
                  <a:lnTo>
                    <a:pt x="7488" y="10205"/>
                  </a:lnTo>
                  <a:cubicBezTo>
                    <a:pt x="7407" y="10205"/>
                    <a:pt x="7314" y="10217"/>
                    <a:pt x="7244" y="10193"/>
                  </a:cubicBezTo>
                  <a:cubicBezTo>
                    <a:pt x="7070" y="10124"/>
                    <a:pt x="6908" y="10135"/>
                    <a:pt x="6733" y="10135"/>
                  </a:cubicBezTo>
                  <a:lnTo>
                    <a:pt x="5422" y="10135"/>
                  </a:lnTo>
                  <a:cubicBezTo>
                    <a:pt x="5224" y="10135"/>
                    <a:pt x="5027" y="10135"/>
                    <a:pt x="4841" y="10066"/>
                  </a:cubicBezTo>
                  <a:cubicBezTo>
                    <a:pt x="4760" y="10031"/>
                    <a:pt x="4690" y="10031"/>
                    <a:pt x="4621" y="10031"/>
                  </a:cubicBezTo>
                  <a:cubicBezTo>
                    <a:pt x="4319" y="10042"/>
                    <a:pt x="4005" y="10008"/>
                    <a:pt x="3703" y="9950"/>
                  </a:cubicBezTo>
                  <a:cubicBezTo>
                    <a:pt x="3634" y="9926"/>
                    <a:pt x="3564" y="9915"/>
                    <a:pt x="3483" y="9915"/>
                  </a:cubicBezTo>
                  <a:cubicBezTo>
                    <a:pt x="3111" y="9903"/>
                    <a:pt x="2728" y="9857"/>
                    <a:pt x="2368" y="9787"/>
                  </a:cubicBezTo>
                  <a:cubicBezTo>
                    <a:pt x="2241" y="9752"/>
                    <a:pt x="2125" y="9717"/>
                    <a:pt x="2008" y="9636"/>
                  </a:cubicBezTo>
                  <a:cubicBezTo>
                    <a:pt x="1730" y="9462"/>
                    <a:pt x="1509" y="9253"/>
                    <a:pt x="1300" y="9021"/>
                  </a:cubicBezTo>
                  <a:cubicBezTo>
                    <a:pt x="1091" y="8800"/>
                    <a:pt x="929" y="8556"/>
                    <a:pt x="929" y="8231"/>
                  </a:cubicBezTo>
                  <a:cubicBezTo>
                    <a:pt x="929" y="8208"/>
                    <a:pt x="929" y="8173"/>
                    <a:pt x="917" y="8150"/>
                  </a:cubicBezTo>
                  <a:cubicBezTo>
                    <a:pt x="848" y="8034"/>
                    <a:pt x="859" y="7918"/>
                    <a:pt x="859" y="7779"/>
                  </a:cubicBezTo>
                  <a:lnTo>
                    <a:pt x="859" y="6490"/>
                  </a:lnTo>
                  <a:cubicBezTo>
                    <a:pt x="859" y="6409"/>
                    <a:pt x="894" y="6316"/>
                    <a:pt x="906" y="6211"/>
                  </a:cubicBezTo>
                  <a:cubicBezTo>
                    <a:pt x="917" y="6130"/>
                    <a:pt x="952" y="6037"/>
                    <a:pt x="929" y="5944"/>
                  </a:cubicBezTo>
                  <a:cubicBezTo>
                    <a:pt x="917" y="5689"/>
                    <a:pt x="1033" y="5492"/>
                    <a:pt x="1126" y="5271"/>
                  </a:cubicBezTo>
                  <a:cubicBezTo>
                    <a:pt x="1184" y="5097"/>
                    <a:pt x="1300" y="4981"/>
                    <a:pt x="1451" y="4900"/>
                  </a:cubicBezTo>
                  <a:lnTo>
                    <a:pt x="1498" y="4853"/>
                  </a:lnTo>
                  <a:cubicBezTo>
                    <a:pt x="1672" y="4644"/>
                    <a:pt x="1916" y="4563"/>
                    <a:pt x="2171" y="4493"/>
                  </a:cubicBezTo>
                  <a:cubicBezTo>
                    <a:pt x="2264" y="4458"/>
                    <a:pt x="2380" y="4435"/>
                    <a:pt x="2484" y="4412"/>
                  </a:cubicBezTo>
                  <a:cubicBezTo>
                    <a:pt x="2786" y="4342"/>
                    <a:pt x="3100" y="4273"/>
                    <a:pt x="3413" y="4296"/>
                  </a:cubicBezTo>
                  <a:lnTo>
                    <a:pt x="3634" y="4296"/>
                  </a:lnTo>
                  <a:cubicBezTo>
                    <a:pt x="3692" y="4296"/>
                    <a:pt x="3761" y="4296"/>
                    <a:pt x="3808" y="4273"/>
                  </a:cubicBezTo>
                  <a:cubicBezTo>
                    <a:pt x="3936" y="4215"/>
                    <a:pt x="4063" y="4215"/>
                    <a:pt x="4203" y="4215"/>
                  </a:cubicBezTo>
                  <a:cubicBezTo>
                    <a:pt x="5387" y="4215"/>
                    <a:pt x="6594" y="4226"/>
                    <a:pt x="7778" y="4215"/>
                  </a:cubicBezTo>
                  <a:cubicBezTo>
                    <a:pt x="8161" y="4215"/>
                    <a:pt x="8510" y="4261"/>
                    <a:pt x="8823" y="4470"/>
                  </a:cubicBezTo>
                  <a:cubicBezTo>
                    <a:pt x="8858" y="4493"/>
                    <a:pt x="8881" y="4493"/>
                    <a:pt x="8916" y="4516"/>
                  </a:cubicBezTo>
                  <a:cubicBezTo>
                    <a:pt x="9055" y="4621"/>
                    <a:pt x="9218" y="4737"/>
                    <a:pt x="9276" y="4923"/>
                  </a:cubicBezTo>
                  <a:cubicBezTo>
                    <a:pt x="9322" y="5039"/>
                    <a:pt x="9380" y="5143"/>
                    <a:pt x="9438" y="5259"/>
                  </a:cubicBezTo>
                  <a:cubicBezTo>
                    <a:pt x="9450" y="5283"/>
                    <a:pt x="9450" y="5318"/>
                    <a:pt x="9485" y="5329"/>
                  </a:cubicBezTo>
                  <a:cubicBezTo>
                    <a:pt x="9624" y="5422"/>
                    <a:pt x="9729" y="5550"/>
                    <a:pt x="9798" y="5689"/>
                  </a:cubicBezTo>
                  <a:cubicBezTo>
                    <a:pt x="9810" y="5735"/>
                    <a:pt x="9891" y="5747"/>
                    <a:pt x="9914" y="5782"/>
                  </a:cubicBezTo>
                  <a:cubicBezTo>
                    <a:pt x="9984" y="5828"/>
                    <a:pt x="10077" y="5886"/>
                    <a:pt x="10147" y="5921"/>
                  </a:cubicBezTo>
                  <a:cubicBezTo>
                    <a:pt x="10309" y="6014"/>
                    <a:pt x="10472" y="6130"/>
                    <a:pt x="10623" y="6177"/>
                  </a:cubicBezTo>
                  <a:cubicBezTo>
                    <a:pt x="10785" y="6211"/>
                    <a:pt x="10936" y="6269"/>
                    <a:pt x="11075" y="6328"/>
                  </a:cubicBezTo>
                  <a:cubicBezTo>
                    <a:pt x="11307" y="6432"/>
                    <a:pt x="11551" y="6502"/>
                    <a:pt x="11783" y="6618"/>
                  </a:cubicBezTo>
                  <a:cubicBezTo>
                    <a:pt x="12016" y="6734"/>
                    <a:pt x="12283" y="6815"/>
                    <a:pt x="12503" y="6966"/>
                  </a:cubicBezTo>
                  <a:lnTo>
                    <a:pt x="12585" y="7012"/>
                  </a:lnTo>
                  <a:cubicBezTo>
                    <a:pt x="12770" y="7059"/>
                    <a:pt x="12921" y="7163"/>
                    <a:pt x="13095" y="7233"/>
                  </a:cubicBezTo>
                  <a:cubicBezTo>
                    <a:pt x="13142" y="7245"/>
                    <a:pt x="13165" y="7279"/>
                    <a:pt x="13211" y="7279"/>
                  </a:cubicBezTo>
                  <a:cubicBezTo>
                    <a:pt x="13374" y="7303"/>
                    <a:pt x="13525" y="7349"/>
                    <a:pt x="13664" y="7187"/>
                  </a:cubicBezTo>
                  <a:cubicBezTo>
                    <a:pt x="13618" y="7012"/>
                    <a:pt x="13676" y="6827"/>
                    <a:pt x="13583" y="6618"/>
                  </a:cubicBezTo>
                  <a:cubicBezTo>
                    <a:pt x="13409" y="6560"/>
                    <a:pt x="13223" y="6478"/>
                    <a:pt x="13026" y="6420"/>
                  </a:cubicBezTo>
                  <a:cubicBezTo>
                    <a:pt x="12828" y="6362"/>
                    <a:pt x="12643" y="6316"/>
                    <a:pt x="12468" y="6258"/>
                  </a:cubicBezTo>
                  <a:cubicBezTo>
                    <a:pt x="12294" y="6200"/>
                    <a:pt x="12132" y="6130"/>
                    <a:pt x="11958" y="6060"/>
                  </a:cubicBezTo>
                  <a:cubicBezTo>
                    <a:pt x="11714" y="5956"/>
                    <a:pt x="11470" y="5863"/>
                    <a:pt x="11226" y="5782"/>
                  </a:cubicBezTo>
                  <a:cubicBezTo>
                    <a:pt x="11122" y="5747"/>
                    <a:pt x="11029" y="5712"/>
                    <a:pt x="10948" y="5654"/>
                  </a:cubicBezTo>
                  <a:cubicBezTo>
                    <a:pt x="10820" y="5561"/>
                    <a:pt x="10657" y="5492"/>
                    <a:pt x="10506" y="5422"/>
                  </a:cubicBezTo>
                  <a:cubicBezTo>
                    <a:pt x="10379" y="5445"/>
                    <a:pt x="10321" y="5364"/>
                    <a:pt x="10239" y="5271"/>
                  </a:cubicBezTo>
                  <a:cubicBezTo>
                    <a:pt x="10135" y="5167"/>
                    <a:pt x="10065" y="5050"/>
                    <a:pt x="9961" y="4958"/>
                  </a:cubicBezTo>
                  <a:cubicBezTo>
                    <a:pt x="9810" y="4795"/>
                    <a:pt x="9833" y="4609"/>
                    <a:pt x="9845" y="4400"/>
                  </a:cubicBezTo>
                  <a:cubicBezTo>
                    <a:pt x="9845" y="4296"/>
                    <a:pt x="9868" y="4203"/>
                    <a:pt x="9868" y="4099"/>
                  </a:cubicBezTo>
                  <a:lnTo>
                    <a:pt x="9868" y="3390"/>
                  </a:lnTo>
                  <a:cubicBezTo>
                    <a:pt x="9868" y="3309"/>
                    <a:pt x="9868" y="3239"/>
                    <a:pt x="9903" y="3170"/>
                  </a:cubicBezTo>
                  <a:cubicBezTo>
                    <a:pt x="9961" y="3007"/>
                    <a:pt x="10019" y="2845"/>
                    <a:pt x="10100" y="2694"/>
                  </a:cubicBezTo>
                  <a:cubicBezTo>
                    <a:pt x="10147" y="2589"/>
                    <a:pt x="10216" y="2496"/>
                    <a:pt x="10297" y="2415"/>
                  </a:cubicBezTo>
                  <a:cubicBezTo>
                    <a:pt x="10356" y="2322"/>
                    <a:pt x="10425" y="2264"/>
                    <a:pt x="10483" y="2183"/>
                  </a:cubicBezTo>
                  <a:cubicBezTo>
                    <a:pt x="10715" y="1823"/>
                    <a:pt x="11064" y="1649"/>
                    <a:pt x="11435" y="1510"/>
                  </a:cubicBezTo>
                  <a:cubicBezTo>
                    <a:pt x="11575" y="1475"/>
                    <a:pt x="11691" y="1440"/>
                    <a:pt x="11818" y="1394"/>
                  </a:cubicBezTo>
                  <a:cubicBezTo>
                    <a:pt x="11876" y="1370"/>
                    <a:pt x="11934" y="1359"/>
                    <a:pt x="11992" y="1336"/>
                  </a:cubicBezTo>
                  <a:cubicBezTo>
                    <a:pt x="12236" y="1324"/>
                    <a:pt x="12468" y="1208"/>
                    <a:pt x="12712" y="1254"/>
                  </a:cubicBezTo>
                  <a:cubicBezTo>
                    <a:pt x="12759" y="1254"/>
                    <a:pt x="12793" y="1219"/>
                    <a:pt x="12828" y="1219"/>
                  </a:cubicBezTo>
                  <a:cubicBezTo>
                    <a:pt x="12910" y="1208"/>
                    <a:pt x="12979" y="1185"/>
                    <a:pt x="13037" y="1185"/>
                  </a:cubicBezTo>
                  <a:cubicBezTo>
                    <a:pt x="13211" y="1185"/>
                    <a:pt x="13374" y="1103"/>
                    <a:pt x="13560" y="1045"/>
                  </a:cubicBezTo>
                  <a:cubicBezTo>
                    <a:pt x="13351" y="929"/>
                    <a:pt x="13467" y="674"/>
                    <a:pt x="13258" y="488"/>
                  </a:cubicBezTo>
                  <a:close/>
                  <a:moveTo>
                    <a:pt x="16578" y="12945"/>
                  </a:moveTo>
                  <a:cubicBezTo>
                    <a:pt x="16892" y="12991"/>
                    <a:pt x="17205" y="12887"/>
                    <a:pt x="17507" y="12747"/>
                  </a:cubicBezTo>
                  <a:cubicBezTo>
                    <a:pt x="17762" y="12620"/>
                    <a:pt x="17925" y="12399"/>
                    <a:pt x="18052" y="12155"/>
                  </a:cubicBezTo>
                  <a:cubicBezTo>
                    <a:pt x="18099" y="12074"/>
                    <a:pt x="18099" y="11993"/>
                    <a:pt x="18111" y="11923"/>
                  </a:cubicBezTo>
                  <a:cubicBezTo>
                    <a:pt x="18134" y="11726"/>
                    <a:pt x="18134" y="11552"/>
                    <a:pt x="18111" y="11366"/>
                  </a:cubicBezTo>
                  <a:cubicBezTo>
                    <a:pt x="18087" y="11134"/>
                    <a:pt x="18052" y="10902"/>
                    <a:pt x="17878" y="10716"/>
                  </a:cubicBezTo>
                  <a:cubicBezTo>
                    <a:pt x="17693" y="10507"/>
                    <a:pt x="17507" y="10356"/>
                    <a:pt x="17263" y="10228"/>
                  </a:cubicBezTo>
                  <a:cubicBezTo>
                    <a:pt x="16938" y="10089"/>
                    <a:pt x="16625" y="10077"/>
                    <a:pt x="16288" y="10228"/>
                  </a:cubicBezTo>
                  <a:cubicBezTo>
                    <a:pt x="16230" y="10263"/>
                    <a:pt x="16172" y="10275"/>
                    <a:pt x="16114" y="10286"/>
                  </a:cubicBezTo>
                  <a:cubicBezTo>
                    <a:pt x="16056" y="10309"/>
                    <a:pt x="15986" y="10309"/>
                    <a:pt x="15940" y="10333"/>
                  </a:cubicBezTo>
                  <a:cubicBezTo>
                    <a:pt x="15823" y="10437"/>
                    <a:pt x="15661" y="10495"/>
                    <a:pt x="15545" y="10611"/>
                  </a:cubicBezTo>
                  <a:cubicBezTo>
                    <a:pt x="15348" y="10809"/>
                    <a:pt x="15173" y="11029"/>
                    <a:pt x="15197" y="11354"/>
                  </a:cubicBezTo>
                  <a:cubicBezTo>
                    <a:pt x="15208" y="11482"/>
                    <a:pt x="15185" y="11610"/>
                    <a:pt x="15289" y="11726"/>
                  </a:cubicBezTo>
                  <a:cubicBezTo>
                    <a:pt x="15324" y="11784"/>
                    <a:pt x="15348" y="11888"/>
                    <a:pt x="15324" y="11958"/>
                  </a:cubicBezTo>
                  <a:cubicBezTo>
                    <a:pt x="15324" y="12167"/>
                    <a:pt x="15406" y="12329"/>
                    <a:pt x="15522" y="12504"/>
                  </a:cubicBezTo>
                  <a:cubicBezTo>
                    <a:pt x="15696" y="12771"/>
                    <a:pt x="15940" y="12910"/>
                    <a:pt x="16253" y="12933"/>
                  </a:cubicBezTo>
                  <a:cubicBezTo>
                    <a:pt x="16358" y="12968"/>
                    <a:pt x="16462" y="12945"/>
                    <a:pt x="16578" y="12945"/>
                  </a:cubicBezTo>
                  <a:close/>
                  <a:moveTo>
                    <a:pt x="17495" y="1904"/>
                  </a:moveTo>
                  <a:lnTo>
                    <a:pt x="17495" y="1777"/>
                  </a:lnTo>
                  <a:cubicBezTo>
                    <a:pt x="17391" y="1440"/>
                    <a:pt x="17240" y="1138"/>
                    <a:pt x="17066" y="836"/>
                  </a:cubicBezTo>
                  <a:cubicBezTo>
                    <a:pt x="17054" y="802"/>
                    <a:pt x="17031" y="755"/>
                    <a:pt x="16996" y="743"/>
                  </a:cubicBezTo>
                  <a:cubicBezTo>
                    <a:pt x="16915" y="651"/>
                    <a:pt x="16822" y="569"/>
                    <a:pt x="16717" y="500"/>
                  </a:cubicBezTo>
                  <a:cubicBezTo>
                    <a:pt x="16520" y="349"/>
                    <a:pt x="16299" y="221"/>
                    <a:pt x="16021" y="233"/>
                  </a:cubicBezTo>
                  <a:cubicBezTo>
                    <a:pt x="15765" y="256"/>
                    <a:pt x="15522" y="233"/>
                    <a:pt x="15255" y="233"/>
                  </a:cubicBezTo>
                  <a:cubicBezTo>
                    <a:pt x="15197" y="233"/>
                    <a:pt x="15127" y="221"/>
                    <a:pt x="15069" y="256"/>
                  </a:cubicBezTo>
                  <a:cubicBezTo>
                    <a:pt x="14872" y="337"/>
                    <a:pt x="14674" y="326"/>
                    <a:pt x="14465" y="337"/>
                  </a:cubicBezTo>
                  <a:cubicBezTo>
                    <a:pt x="14407" y="337"/>
                    <a:pt x="14349" y="349"/>
                    <a:pt x="14303" y="372"/>
                  </a:cubicBezTo>
                  <a:cubicBezTo>
                    <a:pt x="14198" y="384"/>
                    <a:pt x="14094" y="407"/>
                    <a:pt x="13989" y="407"/>
                  </a:cubicBezTo>
                  <a:cubicBezTo>
                    <a:pt x="13862" y="407"/>
                    <a:pt x="13757" y="453"/>
                    <a:pt x="13653" y="558"/>
                  </a:cubicBezTo>
                  <a:cubicBezTo>
                    <a:pt x="13653" y="639"/>
                    <a:pt x="13676" y="743"/>
                    <a:pt x="13676" y="860"/>
                  </a:cubicBezTo>
                  <a:cubicBezTo>
                    <a:pt x="13757" y="848"/>
                    <a:pt x="13827" y="848"/>
                    <a:pt x="13908" y="836"/>
                  </a:cubicBezTo>
                  <a:cubicBezTo>
                    <a:pt x="14117" y="790"/>
                    <a:pt x="14338" y="732"/>
                    <a:pt x="14558" y="720"/>
                  </a:cubicBezTo>
                  <a:cubicBezTo>
                    <a:pt x="15104" y="697"/>
                    <a:pt x="15661" y="720"/>
                    <a:pt x="16207" y="720"/>
                  </a:cubicBezTo>
                  <a:cubicBezTo>
                    <a:pt x="16578" y="720"/>
                    <a:pt x="16880" y="964"/>
                    <a:pt x="16961" y="1312"/>
                  </a:cubicBezTo>
                  <a:cubicBezTo>
                    <a:pt x="17008" y="1510"/>
                    <a:pt x="17054" y="1730"/>
                    <a:pt x="17193" y="1904"/>
                  </a:cubicBezTo>
                  <a:close/>
                  <a:moveTo>
                    <a:pt x="13745" y="7256"/>
                  </a:moveTo>
                  <a:cubicBezTo>
                    <a:pt x="13792" y="7303"/>
                    <a:pt x="13815" y="7338"/>
                    <a:pt x="13862" y="7349"/>
                  </a:cubicBezTo>
                  <a:cubicBezTo>
                    <a:pt x="13908" y="7372"/>
                    <a:pt x="13954" y="7396"/>
                    <a:pt x="14012" y="7407"/>
                  </a:cubicBezTo>
                  <a:cubicBezTo>
                    <a:pt x="14152" y="7454"/>
                    <a:pt x="14303" y="7477"/>
                    <a:pt x="14442" y="7523"/>
                  </a:cubicBezTo>
                  <a:cubicBezTo>
                    <a:pt x="14767" y="7605"/>
                    <a:pt x="15092" y="7686"/>
                    <a:pt x="15429" y="7663"/>
                  </a:cubicBezTo>
                  <a:lnTo>
                    <a:pt x="15487" y="7663"/>
                  </a:lnTo>
                  <a:cubicBezTo>
                    <a:pt x="15719" y="7709"/>
                    <a:pt x="15928" y="7605"/>
                    <a:pt x="16160" y="7581"/>
                  </a:cubicBezTo>
                  <a:cubicBezTo>
                    <a:pt x="16253" y="7570"/>
                    <a:pt x="16358" y="7488"/>
                    <a:pt x="16462" y="7430"/>
                  </a:cubicBezTo>
                  <a:cubicBezTo>
                    <a:pt x="16543" y="7396"/>
                    <a:pt x="16636" y="7338"/>
                    <a:pt x="16741" y="7303"/>
                  </a:cubicBezTo>
                  <a:cubicBezTo>
                    <a:pt x="16915" y="7233"/>
                    <a:pt x="17031" y="7117"/>
                    <a:pt x="17124" y="6966"/>
                  </a:cubicBezTo>
                  <a:cubicBezTo>
                    <a:pt x="17240" y="6815"/>
                    <a:pt x="17333" y="6653"/>
                    <a:pt x="17414" y="6467"/>
                  </a:cubicBezTo>
                  <a:cubicBezTo>
                    <a:pt x="17553" y="6177"/>
                    <a:pt x="17693" y="5898"/>
                    <a:pt x="17843" y="5619"/>
                  </a:cubicBezTo>
                  <a:cubicBezTo>
                    <a:pt x="17739" y="5550"/>
                    <a:pt x="17669" y="5573"/>
                    <a:pt x="17623" y="5654"/>
                  </a:cubicBezTo>
                  <a:cubicBezTo>
                    <a:pt x="17576" y="5724"/>
                    <a:pt x="17530" y="5793"/>
                    <a:pt x="17518" y="5863"/>
                  </a:cubicBezTo>
                  <a:cubicBezTo>
                    <a:pt x="17495" y="6026"/>
                    <a:pt x="17414" y="6153"/>
                    <a:pt x="17321" y="6269"/>
                  </a:cubicBezTo>
                  <a:cubicBezTo>
                    <a:pt x="17275" y="6316"/>
                    <a:pt x="17240" y="6374"/>
                    <a:pt x="17228" y="6432"/>
                  </a:cubicBezTo>
                  <a:cubicBezTo>
                    <a:pt x="17182" y="6595"/>
                    <a:pt x="17054" y="6711"/>
                    <a:pt x="16973" y="6838"/>
                  </a:cubicBezTo>
                  <a:cubicBezTo>
                    <a:pt x="16938" y="6885"/>
                    <a:pt x="16868" y="6908"/>
                    <a:pt x="16833" y="6966"/>
                  </a:cubicBezTo>
                  <a:cubicBezTo>
                    <a:pt x="16694" y="7198"/>
                    <a:pt x="16474" y="7279"/>
                    <a:pt x="16218" y="7291"/>
                  </a:cubicBezTo>
                  <a:cubicBezTo>
                    <a:pt x="15777" y="7314"/>
                    <a:pt x="15359" y="7198"/>
                    <a:pt x="14941" y="7233"/>
                  </a:cubicBezTo>
                  <a:cubicBezTo>
                    <a:pt x="14906" y="7233"/>
                    <a:pt x="14883" y="7233"/>
                    <a:pt x="14848" y="7221"/>
                  </a:cubicBezTo>
                  <a:cubicBezTo>
                    <a:pt x="14546" y="7129"/>
                    <a:pt x="14245" y="7070"/>
                    <a:pt x="13920" y="7059"/>
                  </a:cubicBezTo>
                  <a:lnTo>
                    <a:pt x="13838" y="7059"/>
                  </a:lnTo>
                  <a:cubicBezTo>
                    <a:pt x="13803" y="7129"/>
                    <a:pt x="13780" y="7187"/>
                    <a:pt x="13745" y="7256"/>
                  </a:cubicBezTo>
                  <a:close/>
                  <a:moveTo>
                    <a:pt x="17704" y="5318"/>
                  </a:moveTo>
                  <a:cubicBezTo>
                    <a:pt x="17785" y="5294"/>
                    <a:pt x="17867" y="5318"/>
                    <a:pt x="17913" y="5271"/>
                  </a:cubicBezTo>
                  <a:cubicBezTo>
                    <a:pt x="18041" y="5143"/>
                    <a:pt x="18192" y="4992"/>
                    <a:pt x="18215" y="4795"/>
                  </a:cubicBezTo>
                  <a:cubicBezTo>
                    <a:pt x="18250" y="4667"/>
                    <a:pt x="18273" y="4528"/>
                    <a:pt x="18308" y="4412"/>
                  </a:cubicBezTo>
                  <a:cubicBezTo>
                    <a:pt x="18308" y="4389"/>
                    <a:pt x="18285" y="4354"/>
                    <a:pt x="18285" y="4331"/>
                  </a:cubicBezTo>
                  <a:cubicBezTo>
                    <a:pt x="18203" y="4296"/>
                    <a:pt x="18134" y="4249"/>
                    <a:pt x="18041" y="4226"/>
                  </a:cubicBezTo>
                  <a:cubicBezTo>
                    <a:pt x="17785" y="4157"/>
                    <a:pt x="17635" y="4249"/>
                    <a:pt x="17565" y="4505"/>
                  </a:cubicBezTo>
                  <a:cubicBezTo>
                    <a:pt x="17553" y="4563"/>
                    <a:pt x="17565" y="4633"/>
                    <a:pt x="17530" y="4679"/>
                  </a:cubicBezTo>
                  <a:cubicBezTo>
                    <a:pt x="17437" y="4911"/>
                    <a:pt x="17507" y="5085"/>
                    <a:pt x="17669" y="5259"/>
                  </a:cubicBezTo>
                  <a:cubicBezTo>
                    <a:pt x="17669" y="5271"/>
                    <a:pt x="17681" y="5271"/>
                    <a:pt x="17704" y="5318"/>
                  </a:cubicBezTo>
                  <a:close/>
                  <a:moveTo>
                    <a:pt x="17344" y="2206"/>
                  </a:moveTo>
                  <a:cubicBezTo>
                    <a:pt x="17333" y="2241"/>
                    <a:pt x="17321" y="2253"/>
                    <a:pt x="17298" y="2288"/>
                  </a:cubicBezTo>
                  <a:cubicBezTo>
                    <a:pt x="17240" y="2555"/>
                    <a:pt x="17379" y="2822"/>
                    <a:pt x="17391" y="3077"/>
                  </a:cubicBezTo>
                  <a:cubicBezTo>
                    <a:pt x="17391" y="3112"/>
                    <a:pt x="17460" y="3170"/>
                    <a:pt x="17495" y="3170"/>
                  </a:cubicBezTo>
                  <a:cubicBezTo>
                    <a:pt x="17635" y="3181"/>
                    <a:pt x="17797" y="3216"/>
                    <a:pt x="17948" y="3135"/>
                  </a:cubicBezTo>
                  <a:cubicBezTo>
                    <a:pt x="17925" y="2822"/>
                    <a:pt x="17855" y="2520"/>
                    <a:pt x="17751" y="2206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28"/>
            <p:cNvSpPr/>
            <p:nvPr/>
          </p:nvSpPr>
          <p:spPr>
            <a:xfrm>
              <a:off x="1086750" y="2833825"/>
              <a:ext cx="45300" cy="43000"/>
            </a:xfrm>
            <a:custGeom>
              <a:avLst/>
              <a:gdLst/>
              <a:ahLst/>
              <a:cxnLst/>
              <a:rect l="l" t="t" r="r" b="b"/>
              <a:pathLst>
                <a:path w="1812" h="1720" extrusionOk="0">
                  <a:moveTo>
                    <a:pt x="941" y="1684"/>
                  </a:moveTo>
                  <a:lnTo>
                    <a:pt x="709" y="1684"/>
                  </a:lnTo>
                  <a:cubicBezTo>
                    <a:pt x="662" y="1684"/>
                    <a:pt x="627" y="1684"/>
                    <a:pt x="593" y="1661"/>
                  </a:cubicBezTo>
                  <a:cubicBezTo>
                    <a:pt x="465" y="1568"/>
                    <a:pt x="337" y="1498"/>
                    <a:pt x="233" y="1382"/>
                  </a:cubicBezTo>
                  <a:cubicBezTo>
                    <a:pt x="70" y="1185"/>
                    <a:pt x="0" y="930"/>
                    <a:pt x="0" y="674"/>
                  </a:cubicBezTo>
                  <a:cubicBezTo>
                    <a:pt x="0" y="628"/>
                    <a:pt x="12" y="570"/>
                    <a:pt x="24" y="523"/>
                  </a:cubicBezTo>
                  <a:cubicBezTo>
                    <a:pt x="163" y="314"/>
                    <a:pt x="534" y="1"/>
                    <a:pt x="860" y="152"/>
                  </a:cubicBezTo>
                  <a:cubicBezTo>
                    <a:pt x="929" y="175"/>
                    <a:pt x="1010" y="198"/>
                    <a:pt x="1080" y="198"/>
                  </a:cubicBezTo>
                  <a:cubicBezTo>
                    <a:pt x="1463" y="256"/>
                    <a:pt x="1753" y="581"/>
                    <a:pt x="1788" y="964"/>
                  </a:cubicBezTo>
                  <a:cubicBezTo>
                    <a:pt x="1811" y="1243"/>
                    <a:pt x="1661" y="1394"/>
                    <a:pt x="1475" y="1545"/>
                  </a:cubicBezTo>
                  <a:cubicBezTo>
                    <a:pt x="1301" y="1673"/>
                    <a:pt x="1115" y="1719"/>
                    <a:pt x="941" y="1684"/>
                  </a:cubicBezTo>
                  <a:close/>
                  <a:moveTo>
                    <a:pt x="627" y="442"/>
                  </a:moveTo>
                  <a:cubicBezTo>
                    <a:pt x="546" y="488"/>
                    <a:pt x="465" y="546"/>
                    <a:pt x="372" y="605"/>
                  </a:cubicBezTo>
                  <a:cubicBezTo>
                    <a:pt x="314" y="639"/>
                    <a:pt x="291" y="721"/>
                    <a:pt x="302" y="790"/>
                  </a:cubicBezTo>
                  <a:cubicBezTo>
                    <a:pt x="360" y="1011"/>
                    <a:pt x="453" y="1208"/>
                    <a:pt x="651" y="1336"/>
                  </a:cubicBezTo>
                  <a:cubicBezTo>
                    <a:pt x="697" y="1371"/>
                    <a:pt x="743" y="1382"/>
                    <a:pt x="778" y="1394"/>
                  </a:cubicBezTo>
                  <a:cubicBezTo>
                    <a:pt x="987" y="1429"/>
                    <a:pt x="1161" y="1382"/>
                    <a:pt x="1347" y="1313"/>
                  </a:cubicBezTo>
                  <a:cubicBezTo>
                    <a:pt x="1405" y="1278"/>
                    <a:pt x="1452" y="1243"/>
                    <a:pt x="1440" y="1162"/>
                  </a:cubicBezTo>
                  <a:cubicBezTo>
                    <a:pt x="1440" y="1069"/>
                    <a:pt x="1417" y="964"/>
                    <a:pt x="1405" y="860"/>
                  </a:cubicBezTo>
                  <a:cubicBezTo>
                    <a:pt x="1405" y="790"/>
                    <a:pt x="1359" y="721"/>
                    <a:pt x="1301" y="686"/>
                  </a:cubicBezTo>
                  <a:cubicBezTo>
                    <a:pt x="1208" y="628"/>
                    <a:pt x="1115" y="570"/>
                    <a:pt x="999" y="546"/>
                  </a:cubicBezTo>
                  <a:cubicBezTo>
                    <a:pt x="918" y="488"/>
                    <a:pt x="778" y="465"/>
                    <a:pt x="627" y="442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70" name="Google Shape;1570;p28"/>
          <p:cNvGrpSpPr/>
          <p:nvPr/>
        </p:nvGrpSpPr>
        <p:grpSpPr>
          <a:xfrm rot="-4458744">
            <a:off x="6837600" y="3805676"/>
            <a:ext cx="394600" cy="1330542"/>
            <a:chOff x="954700" y="3672025"/>
            <a:chExt cx="106825" cy="360200"/>
          </a:xfrm>
        </p:grpSpPr>
        <p:sp>
          <p:nvSpPr>
            <p:cNvPr id="1571" name="Google Shape;1571;p28"/>
            <p:cNvSpPr/>
            <p:nvPr/>
          </p:nvSpPr>
          <p:spPr>
            <a:xfrm>
              <a:off x="954700" y="3672025"/>
              <a:ext cx="106825" cy="360200"/>
            </a:xfrm>
            <a:custGeom>
              <a:avLst/>
              <a:gdLst/>
              <a:ahLst/>
              <a:cxnLst/>
              <a:rect l="l" t="t" r="r" b="b"/>
              <a:pathLst>
                <a:path w="4273" h="14408" extrusionOk="0">
                  <a:moveTo>
                    <a:pt x="2276" y="0"/>
                  </a:moveTo>
                  <a:cubicBezTo>
                    <a:pt x="2392" y="81"/>
                    <a:pt x="2380" y="186"/>
                    <a:pt x="2380" y="290"/>
                  </a:cubicBezTo>
                  <a:cubicBezTo>
                    <a:pt x="2380" y="650"/>
                    <a:pt x="2392" y="999"/>
                    <a:pt x="2392" y="1358"/>
                  </a:cubicBezTo>
                  <a:cubicBezTo>
                    <a:pt x="2392" y="2078"/>
                    <a:pt x="2392" y="2798"/>
                    <a:pt x="2403" y="3506"/>
                  </a:cubicBezTo>
                  <a:cubicBezTo>
                    <a:pt x="2403" y="3622"/>
                    <a:pt x="2392" y="3727"/>
                    <a:pt x="2450" y="3854"/>
                  </a:cubicBezTo>
                  <a:cubicBezTo>
                    <a:pt x="2636" y="3854"/>
                    <a:pt x="2810" y="3889"/>
                    <a:pt x="2984" y="3947"/>
                  </a:cubicBezTo>
                  <a:cubicBezTo>
                    <a:pt x="3100" y="3982"/>
                    <a:pt x="3146" y="4063"/>
                    <a:pt x="3158" y="4156"/>
                  </a:cubicBezTo>
                  <a:lnTo>
                    <a:pt x="3158" y="4470"/>
                  </a:lnTo>
                  <a:cubicBezTo>
                    <a:pt x="3158" y="4574"/>
                    <a:pt x="3170" y="4667"/>
                    <a:pt x="3170" y="4772"/>
                  </a:cubicBezTo>
                  <a:cubicBezTo>
                    <a:pt x="3228" y="4783"/>
                    <a:pt x="3286" y="4783"/>
                    <a:pt x="3332" y="4806"/>
                  </a:cubicBezTo>
                  <a:cubicBezTo>
                    <a:pt x="3437" y="4830"/>
                    <a:pt x="3506" y="4888"/>
                    <a:pt x="3541" y="4981"/>
                  </a:cubicBezTo>
                  <a:cubicBezTo>
                    <a:pt x="3599" y="5131"/>
                    <a:pt x="3669" y="5294"/>
                    <a:pt x="3669" y="5468"/>
                  </a:cubicBezTo>
                  <a:cubicBezTo>
                    <a:pt x="3669" y="6606"/>
                    <a:pt x="3669" y="7732"/>
                    <a:pt x="3680" y="8881"/>
                  </a:cubicBezTo>
                  <a:cubicBezTo>
                    <a:pt x="3680" y="8997"/>
                    <a:pt x="3657" y="9125"/>
                    <a:pt x="3634" y="9241"/>
                  </a:cubicBezTo>
                  <a:cubicBezTo>
                    <a:pt x="3634" y="9276"/>
                    <a:pt x="3611" y="9299"/>
                    <a:pt x="3611" y="9334"/>
                  </a:cubicBezTo>
                  <a:cubicBezTo>
                    <a:pt x="3622" y="9636"/>
                    <a:pt x="3541" y="9938"/>
                    <a:pt x="3564" y="10239"/>
                  </a:cubicBezTo>
                  <a:cubicBezTo>
                    <a:pt x="3576" y="10437"/>
                    <a:pt x="3576" y="10611"/>
                    <a:pt x="3576" y="10797"/>
                  </a:cubicBezTo>
                  <a:cubicBezTo>
                    <a:pt x="3576" y="10901"/>
                    <a:pt x="3599" y="10994"/>
                    <a:pt x="3599" y="11110"/>
                  </a:cubicBezTo>
                  <a:cubicBezTo>
                    <a:pt x="3808" y="11099"/>
                    <a:pt x="3982" y="11168"/>
                    <a:pt x="4133" y="11308"/>
                  </a:cubicBezTo>
                  <a:cubicBezTo>
                    <a:pt x="4180" y="11342"/>
                    <a:pt x="4214" y="11389"/>
                    <a:pt x="4238" y="11447"/>
                  </a:cubicBezTo>
                  <a:cubicBezTo>
                    <a:pt x="4272" y="11691"/>
                    <a:pt x="4214" y="11923"/>
                    <a:pt x="4122" y="12155"/>
                  </a:cubicBezTo>
                  <a:cubicBezTo>
                    <a:pt x="4075" y="12248"/>
                    <a:pt x="4005" y="12306"/>
                    <a:pt x="3901" y="12306"/>
                  </a:cubicBezTo>
                  <a:cubicBezTo>
                    <a:pt x="3611" y="12306"/>
                    <a:pt x="3309" y="12306"/>
                    <a:pt x="3019" y="12294"/>
                  </a:cubicBezTo>
                  <a:cubicBezTo>
                    <a:pt x="2937" y="12294"/>
                    <a:pt x="2868" y="12248"/>
                    <a:pt x="2763" y="12213"/>
                  </a:cubicBezTo>
                  <a:cubicBezTo>
                    <a:pt x="2682" y="12445"/>
                    <a:pt x="2740" y="12666"/>
                    <a:pt x="2728" y="12898"/>
                  </a:cubicBezTo>
                  <a:cubicBezTo>
                    <a:pt x="2705" y="13119"/>
                    <a:pt x="2728" y="13351"/>
                    <a:pt x="2728" y="13583"/>
                  </a:cubicBezTo>
                  <a:cubicBezTo>
                    <a:pt x="2798" y="13583"/>
                    <a:pt x="2844" y="13571"/>
                    <a:pt x="2903" y="13571"/>
                  </a:cubicBezTo>
                  <a:cubicBezTo>
                    <a:pt x="2937" y="13571"/>
                    <a:pt x="2984" y="13548"/>
                    <a:pt x="3019" y="13583"/>
                  </a:cubicBezTo>
                  <a:cubicBezTo>
                    <a:pt x="3193" y="13699"/>
                    <a:pt x="3379" y="13757"/>
                    <a:pt x="3506" y="13931"/>
                  </a:cubicBezTo>
                  <a:cubicBezTo>
                    <a:pt x="3599" y="14047"/>
                    <a:pt x="3576" y="14175"/>
                    <a:pt x="3541" y="14303"/>
                  </a:cubicBezTo>
                  <a:cubicBezTo>
                    <a:pt x="3518" y="14361"/>
                    <a:pt x="3460" y="14407"/>
                    <a:pt x="3402" y="14407"/>
                  </a:cubicBezTo>
                  <a:lnTo>
                    <a:pt x="3193" y="14407"/>
                  </a:lnTo>
                  <a:lnTo>
                    <a:pt x="1533" y="14407"/>
                  </a:lnTo>
                  <a:cubicBezTo>
                    <a:pt x="1370" y="14407"/>
                    <a:pt x="1231" y="14396"/>
                    <a:pt x="1103" y="14303"/>
                  </a:cubicBezTo>
                  <a:cubicBezTo>
                    <a:pt x="1022" y="14268"/>
                    <a:pt x="952" y="14245"/>
                    <a:pt x="871" y="14221"/>
                  </a:cubicBezTo>
                  <a:cubicBezTo>
                    <a:pt x="778" y="14187"/>
                    <a:pt x="720" y="14129"/>
                    <a:pt x="697" y="14047"/>
                  </a:cubicBezTo>
                  <a:cubicBezTo>
                    <a:pt x="650" y="13943"/>
                    <a:pt x="697" y="13827"/>
                    <a:pt x="813" y="13804"/>
                  </a:cubicBezTo>
                  <a:cubicBezTo>
                    <a:pt x="987" y="13757"/>
                    <a:pt x="1126" y="13687"/>
                    <a:pt x="1289" y="13595"/>
                  </a:cubicBezTo>
                  <a:cubicBezTo>
                    <a:pt x="1347" y="13560"/>
                    <a:pt x="1417" y="13548"/>
                    <a:pt x="1486" y="13537"/>
                  </a:cubicBezTo>
                  <a:cubicBezTo>
                    <a:pt x="1544" y="13525"/>
                    <a:pt x="1602" y="13490"/>
                    <a:pt x="1649" y="13478"/>
                  </a:cubicBezTo>
                  <a:cubicBezTo>
                    <a:pt x="1695" y="13246"/>
                    <a:pt x="1707" y="12445"/>
                    <a:pt x="1660" y="12201"/>
                  </a:cubicBezTo>
                  <a:cubicBezTo>
                    <a:pt x="1602" y="12201"/>
                    <a:pt x="1544" y="12190"/>
                    <a:pt x="1486" y="12190"/>
                  </a:cubicBezTo>
                  <a:cubicBezTo>
                    <a:pt x="1289" y="12190"/>
                    <a:pt x="1080" y="12178"/>
                    <a:pt x="883" y="12190"/>
                  </a:cubicBezTo>
                  <a:cubicBezTo>
                    <a:pt x="639" y="12201"/>
                    <a:pt x="407" y="12143"/>
                    <a:pt x="151" y="12097"/>
                  </a:cubicBezTo>
                  <a:cubicBezTo>
                    <a:pt x="58" y="12085"/>
                    <a:pt x="12" y="12027"/>
                    <a:pt x="12" y="11946"/>
                  </a:cubicBezTo>
                  <a:cubicBezTo>
                    <a:pt x="12" y="11725"/>
                    <a:pt x="0" y="11493"/>
                    <a:pt x="12" y="11273"/>
                  </a:cubicBezTo>
                  <a:cubicBezTo>
                    <a:pt x="12" y="11110"/>
                    <a:pt x="116" y="11041"/>
                    <a:pt x="267" y="11029"/>
                  </a:cubicBezTo>
                  <a:lnTo>
                    <a:pt x="581" y="11029"/>
                  </a:lnTo>
                  <a:cubicBezTo>
                    <a:pt x="650" y="11029"/>
                    <a:pt x="708" y="11006"/>
                    <a:pt x="790" y="11006"/>
                  </a:cubicBezTo>
                  <a:cubicBezTo>
                    <a:pt x="790" y="10924"/>
                    <a:pt x="813" y="10855"/>
                    <a:pt x="813" y="10797"/>
                  </a:cubicBezTo>
                  <a:lnTo>
                    <a:pt x="813" y="8034"/>
                  </a:lnTo>
                  <a:cubicBezTo>
                    <a:pt x="813" y="7047"/>
                    <a:pt x="824" y="6072"/>
                    <a:pt x="824" y="5097"/>
                  </a:cubicBezTo>
                  <a:cubicBezTo>
                    <a:pt x="824" y="5015"/>
                    <a:pt x="824" y="4946"/>
                    <a:pt x="836" y="4876"/>
                  </a:cubicBezTo>
                  <a:cubicBezTo>
                    <a:pt x="848" y="4748"/>
                    <a:pt x="894" y="4690"/>
                    <a:pt x="1022" y="4690"/>
                  </a:cubicBezTo>
                  <a:cubicBezTo>
                    <a:pt x="1161" y="4690"/>
                    <a:pt x="1289" y="4667"/>
                    <a:pt x="1405" y="4574"/>
                  </a:cubicBezTo>
                  <a:lnTo>
                    <a:pt x="1405" y="4145"/>
                  </a:lnTo>
                  <a:cubicBezTo>
                    <a:pt x="1405" y="3820"/>
                    <a:pt x="1475" y="3762"/>
                    <a:pt x="1800" y="3738"/>
                  </a:cubicBezTo>
                  <a:cubicBezTo>
                    <a:pt x="1858" y="3738"/>
                    <a:pt x="1916" y="3738"/>
                    <a:pt x="1985" y="3727"/>
                  </a:cubicBezTo>
                  <a:cubicBezTo>
                    <a:pt x="1997" y="3727"/>
                    <a:pt x="2032" y="3715"/>
                    <a:pt x="2055" y="3704"/>
                  </a:cubicBezTo>
                  <a:cubicBezTo>
                    <a:pt x="2067" y="3657"/>
                    <a:pt x="2090" y="3599"/>
                    <a:pt x="2090" y="3541"/>
                  </a:cubicBezTo>
                  <a:cubicBezTo>
                    <a:pt x="2090" y="2868"/>
                    <a:pt x="2102" y="2206"/>
                    <a:pt x="2090" y="1544"/>
                  </a:cubicBezTo>
                  <a:cubicBezTo>
                    <a:pt x="2090" y="1242"/>
                    <a:pt x="2055" y="941"/>
                    <a:pt x="2043" y="639"/>
                  </a:cubicBezTo>
                  <a:cubicBezTo>
                    <a:pt x="2043" y="465"/>
                    <a:pt x="2055" y="290"/>
                    <a:pt x="2067" y="116"/>
                  </a:cubicBezTo>
                  <a:cubicBezTo>
                    <a:pt x="2102" y="58"/>
                    <a:pt x="2171" y="12"/>
                    <a:pt x="2276" y="0"/>
                  </a:cubicBezTo>
                  <a:close/>
                  <a:moveTo>
                    <a:pt x="1173" y="11168"/>
                  </a:moveTo>
                  <a:lnTo>
                    <a:pt x="1498" y="11168"/>
                  </a:lnTo>
                  <a:lnTo>
                    <a:pt x="2531" y="11168"/>
                  </a:lnTo>
                  <a:cubicBezTo>
                    <a:pt x="2624" y="11168"/>
                    <a:pt x="2705" y="11168"/>
                    <a:pt x="2763" y="11203"/>
                  </a:cubicBezTo>
                  <a:cubicBezTo>
                    <a:pt x="2926" y="11319"/>
                    <a:pt x="3088" y="11273"/>
                    <a:pt x="3262" y="11226"/>
                  </a:cubicBezTo>
                  <a:cubicBezTo>
                    <a:pt x="3262" y="11168"/>
                    <a:pt x="3274" y="11110"/>
                    <a:pt x="3274" y="11075"/>
                  </a:cubicBezTo>
                  <a:cubicBezTo>
                    <a:pt x="3286" y="10460"/>
                    <a:pt x="3309" y="9833"/>
                    <a:pt x="3320" y="9229"/>
                  </a:cubicBezTo>
                  <a:cubicBezTo>
                    <a:pt x="3320" y="9079"/>
                    <a:pt x="3344" y="8928"/>
                    <a:pt x="3367" y="8777"/>
                  </a:cubicBezTo>
                  <a:cubicBezTo>
                    <a:pt x="3379" y="8556"/>
                    <a:pt x="3390" y="8324"/>
                    <a:pt x="3332" y="8115"/>
                  </a:cubicBezTo>
                  <a:cubicBezTo>
                    <a:pt x="3181" y="8057"/>
                    <a:pt x="3007" y="8080"/>
                    <a:pt x="2844" y="8080"/>
                  </a:cubicBezTo>
                  <a:cubicBezTo>
                    <a:pt x="2810" y="8080"/>
                    <a:pt x="2775" y="8115"/>
                    <a:pt x="2740" y="8138"/>
                  </a:cubicBezTo>
                  <a:cubicBezTo>
                    <a:pt x="2601" y="8243"/>
                    <a:pt x="2577" y="8254"/>
                    <a:pt x="2485" y="8173"/>
                  </a:cubicBezTo>
                  <a:cubicBezTo>
                    <a:pt x="2380" y="8080"/>
                    <a:pt x="2276" y="8069"/>
                    <a:pt x="2171" y="8069"/>
                  </a:cubicBezTo>
                  <a:lnTo>
                    <a:pt x="1324" y="8069"/>
                  </a:lnTo>
                  <a:cubicBezTo>
                    <a:pt x="1266" y="8069"/>
                    <a:pt x="1208" y="8080"/>
                    <a:pt x="1150" y="8080"/>
                  </a:cubicBezTo>
                  <a:cubicBezTo>
                    <a:pt x="1115" y="8359"/>
                    <a:pt x="1126" y="10901"/>
                    <a:pt x="1173" y="11168"/>
                  </a:cubicBezTo>
                  <a:close/>
                  <a:moveTo>
                    <a:pt x="1150" y="4992"/>
                  </a:moveTo>
                  <a:cubicBezTo>
                    <a:pt x="1103" y="5236"/>
                    <a:pt x="1115" y="7593"/>
                    <a:pt x="1161" y="7825"/>
                  </a:cubicBezTo>
                  <a:cubicBezTo>
                    <a:pt x="1219" y="7836"/>
                    <a:pt x="1277" y="7848"/>
                    <a:pt x="1335" y="7848"/>
                  </a:cubicBezTo>
                  <a:lnTo>
                    <a:pt x="3170" y="7848"/>
                  </a:lnTo>
                  <a:cubicBezTo>
                    <a:pt x="3239" y="7848"/>
                    <a:pt x="3297" y="7825"/>
                    <a:pt x="3332" y="7825"/>
                  </a:cubicBezTo>
                  <a:cubicBezTo>
                    <a:pt x="3344" y="7778"/>
                    <a:pt x="3344" y="7744"/>
                    <a:pt x="3344" y="7720"/>
                  </a:cubicBezTo>
                  <a:cubicBezTo>
                    <a:pt x="3344" y="6977"/>
                    <a:pt x="3367" y="6258"/>
                    <a:pt x="3367" y="5515"/>
                  </a:cubicBezTo>
                  <a:cubicBezTo>
                    <a:pt x="3367" y="5352"/>
                    <a:pt x="3309" y="5224"/>
                    <a:pt x="3251" y="5097"/>
                  </a:cubicBezTo>
                  <a:cubicBezTo>
                    <a:pt x="3077" y="5050"/>
                    <a:pt x="2914" y="5015"/>
                    <a:pt x="2752" y="4992"/>
                  </a:cubicBezTo>
                  <a:cubicBezTo>
                    <a:pt x="2694" y="4969"/>
                    <a:pt x="2636" y="4969"/>
                    <a:pt x="2566" y="4969"/>
                  </a:cubicBezTo>
                  <a:lnTo>
                    <a:pt x="2067" y="4969"/>
                  </a:lnTo>
                  <a:cubicBezTo>
                    <a:pt x="1997" y="4969"/>
                    <a:pt x="1927" y="4969"/>
                    <a:pt x="1858" y="4946"/>
                  </a:cubicBezTo>
                  <a:cubicBezTo>
                    <a:pt x="1637" y="4841"/>
                    <a:pt x="1451" y="4876"/>
                    <a:pt x="1231" y="4957"/>
                  </a:cubicBezTo>
                  <a:close/>
                  <a:moveTo>
                    <a:pt x="256" y="11842"/>
                  </a:moveTo>
                  <a:cubicBezTo>
                    <a:pt x="465" y="11958"/>
                    <a:pt x="650" y="11981"/>
                    <a:pt x="836" y="11969"/>
                  </a:cubicBezTo>
                  <a:cubicBezTo>
                    <a:pt x="1451" y="11958"/>
                    <a:pt x="2055" y="11969"/>
                    <a:pt x="2670" y="11969"/>
                  </a:cubicBezTo>
                  <a:cubicBezTo>
                    <a:pt x="2752" y="11969"/>
                    <a:pt x="2856" y="11969"/>
                    <a:pt x="2949" y="11981"/>
                  </a:cubicBezTo>
                  <a:cubicBezTo>
                    <a:pt x="3239" y="12062"/>
                    <a:pt x="3495" y="12062"/>
                    <a:pt x="3831" y="12016"/>
                  </a:cubicBezTo>
                  <a:cubicBezTo>
                    <a:pt x="3936" y="11865"/>
                    <a:pt x="4017" y="11714"/>
                    <a:pt x="3947" y="11505"/>
                  </a:cubicBezTo>
                  <a:cubicBezTo>
                    <a:pt x="3855" y="11424"/>
                    <a:pt x="3762" y="11342"/>
                    <a:pt x="3622" y="11377"/>
                  </a:cubicBezTo>
                  <a:cubicBezTo>
                    <a:pt x="3471" y="11551"/>
                    <a:pt x="3471" y="11551"/>
                    <a:pt x="3239" y="11551"/>
                  </a:cubicBezTo>
                  <a:cubicBezTo>
                    <a:pt x="3100" y="11551"/>
                    <a:pt x="2972" y="11551"/>
                    <a:pt x="2844" y="11540"/>
                  </a:cubicBezTo>
                  <a:cubicBezTo>
                    <a:pt x="2543" y="11517"/>
                    <a:pt x="2229" y="11493"/>
                    <a:pt x="1927" y="11482"/>
                  </a:cubicBezTo>
                  <a:cubicBezTo>
                    <a:pt x="1672" y="11458"/>
                    <a:pt x="1393" y="11482"/>
                    <a:pt x="1126" y="11482"/>
                  </a:cubicBezTo>
                  <a:cubicBezTo>
                    <a:pt x="999" y="11482"/>
                    <a:pt x="883" y="11482"/>
                    <a:pt x="813" y="11342"/>
                  </a:cubicBezTo>
                  <a:cubicBezTo>
                    <a:pt x="801" y="11319"/>
                    <a:pt x="755" y="11284"/>
                    <a:pt x="708" y="11284"/>
                  </a:cubicBezTo>
                  <a:cubicBezTo>
                    <a:pt x="569" y="11284"/>
                    <a:pt x="407" y="11249"/>
                    <a:pt x="256" y="11319"/>
                  </a:cubicBezTo>
                  <a:cubicBezTo>
                    <a:pt x="256" y="11389"/>
                    <a:pt x="244" y="11458"/>
                    <a:pt x="244" y="11540"/>
                  </a:cubicBezTo>
                  <a:cubicBezTo>
                    <a:pt x="256" y="11656"/>
                    <a:pt x="256" y="11737"/>
                    <a:pt x="256" y="11842"/>
                  </a:cubicBezTo>
                  <a:close/>
                  <a:moveTo>
                    <a:pt x="2856" y="4238"/>
                  </a:moveTo>
                  <a:cubicBezTo>
                    <a:pt x="2752" y="4145"/>
                    <a:pt x="2659" y="4121"/>
                    <a:pt x="2543" y="4121"/>
                  </a:cubicBezTo>
                  <a:cubicBezTo>
                    <a:pt x="2392" y="4121"/>
                    <a:pt x="2229" y="4121"/>
                    <a:pt x="2090" y="4052"/>
                  </a:cubicBezTo>
                  <a:cubicBezTo>
                    <a:pt x="1997" y="4005"/>
                    <a:pt x="1869" y="4017"/>
                    <a:pt x="1765" y="4052"/>
                  </a:cubicBezTo>
                  <a:cubicBezTo>
                    <a:pt x="1707" y="4365"/>
                    <a:pt x="1707" y="4377"/>
                    <a:pt x="1881" y="4667"/>
                  </a:cubicBezTo>
                  <a:cubicBezTo>
                    <a:pt x="2194" y="4760"/>
                    <a:pt x="2508" y="4702"/>
                    <a:pt x="2844" y="4714"/>
                  </a:cubicBezTo>
                  <a:cubicBezTo>
                    <a:pt x="2868" y="4551"/>
                    <a:pt x="2856" y="4400"/>
                    <a:pt x="2856" y="4238"/>
                  </a:cubicBezTo>
                  <a:close/>
                  <a:moveTo>
                    <a:pt x="1962" y="12259"/>
                  </a:moveTo>
                  <a:lnTo>
                    <a:pt x="1962" y="13049"/>
                  </a:lnTo>
                  <a:cubicBezTo>
                    <a:pt x="1962" y="13246"/>
                    <a:pt x="1985" y="13455"/>
                    <a:pt x="2090" y="13641"/>
                  </a:cubicBezTo>
                  <a:cubicBezTo>
                    <a:pt x="2206" y="13653"/>
                    <a:pt x="2322" y="13687"/>
                    <a:pt x="2450" y="13606"/>
                  </a:cubicBezTo>
                  <a:lnTo>
                    <a:pt x="2450" y="12944"/>
                  </a:lnTo>
                  <a:cubicBezTo>
                    <a:pt x="2438" y="12712"/>
                    <a:pt x="2496" y="12480"/>
                    <a:pt x="2403" y="12248"/>
                  </a:cubicBezTo>
                  <a:cubicBezTo>
                    <a:pt x="2252" y="12236"/>
                    <a:pt x="2113" y="12213"/>
                    <a:pt x="1962" y="12259"/>
                  </a:cubicBezTo>
                  <a:close/>
                  <a:moveTo>
                    <a:pt x="1161" y="14047"/>
                  </a:moveTo>
                  <a:cubicBezTo>
                    <a:pt x="1242" y="14152"/>
                    <a:pt x="1359" y="14175"/>
                    <a:pt x="1498" y="14175"/>
                  </a:cubicBezTo>
                  <a:lnTo>
                    <a:pt x="3123" y="14175"/>
                  </a:lnTo>
                  <a:cubicBezTo>
                    <a:pt x="3158" y="14175"/>
                    <a:pt x="3204" y="14163"/>
                    <a:pt x="3262" y="14140"/>
                  </a:cubicBezTo>
                  <a:cubicBezTo>
                    <a:pt x="3146" y="14012"/>
                    <a:pt x="3065" y="13954"/>
                    <a:pt x="2775" y="13838"/>
                  </a:cubicBezTo>
                  <a:cubicBezTo>
                    <a:pt x="2554" y="13954"/>
                    <a:pt x="2554" y="13954"/>
                    <a:pt x="2310" y="13954"/>
                  </a:cubicBezTo>
                  <a:lnTo>
                    <a:pt x="2090" y="13954"/>
                  </a:lnTo>
                  <a:cubicBezTo>
                    <a:pt x="1881" y="13954"/>
                    <a:pt x="1881" y="13954"/>
                    <a:pt x="1707" y="13815"/>
                  </a:cubicBezTo>
                  <a:cubicBezTo>
                    <a:pt x="1521" y="13815"/>
                    <a:pt x="1324" y="13873"/>
                    <a:pt x="1161" y="14047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28"/>
            <p:cNvSpPr/>
            <p:nvPr/>
          </p:nvSpPr>
          <p:spPr>
            <a:xfrm>
              <a:off x="1014200" y="3903325"/>
              <a:ext cx="13375" cy="6700"/>
            </a:xfrm>
            <a:custGeom>
              <a:avLst/>
              <a:gdLst/>
              <a:ahLst/>
              <a:cxnLst/>
              <a:rect l="l" t="t" r="r" b="b"/>
              <a:pathLst>
                <a:path w="535" h="268" extrusionOk="0">
                  <a:moveTo>
                    <a:pt x="232" y="268"/>
                  </a:moveTo>
                  <a:cubicBezTo>
                    <a:pt x="186" y="256"/>
                    <a:pt x="116" y="233"/>
                    <a:pt x="47" y="221"/>
                  </a:cubicBezTo>
                  <a:cubicBezTo>
                    <a:pt x="12" y="210"/>
                    <a:pt x="0" y="175"/>
                    <a:pt x="0" y="152"/>
                  </a:cubicBezTo>
                  <a:cubicBezTo>
                    <a:pt x="0" y="117"/>
                    <a:pt x="12" y="94"/>
                    <a:pt x="47" y="82"/>
                  </a:cubicBezTo>
                  <a:cubicBezTo>
                    <a:pt x="186" y="1"/>
                    <a:pt x="337" y="1"/>
                    <a:pt x="476" y="82"/>
                  </a:cubicBezTo>
                  <a:cubicBezTo>
                    <a:pt x="499" y="94"/>
                    <a:pt x="534" y="152"/>
                    <a:pt x="523" y="175"/>
                  </a:cubicBezTo>
                  <a:cubicBezTo>
                    <a:pt x="523" y="210"/>
                    <a:pt x="476" y="233"/>
                    <a:pt x="430" y="256"/>
                  </a:cubicBezTo>
                  <a:cubicBezTo>
                    <a:pt x="372" y="268"/>
                    <a:pt x="337" y="268"/>
                    <a:pt x="232" y="268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28"/>
            <p:cNvSpPr/>
            <p:nvPr/>
          </p:nvSpPr>
          <p:spPr>
            <a:xfrm>
              <a:off x="1013025" y="3887075"/>
              <a:ext cx="12800" cy="7575"/>
            </a:xfrm>
            <a:custGeom>
              <a:avLst/>
              <a:gdLst/>
              <a:ahLst/>
              <a:cxnLst/>
              <a:rect l="l" t="t" r="r" b="b"/>
              <a:pathLst>
                <a:path w="512" h="303" extrusionOk="0">
                  <a:moveTo>
                    <a:pt x="210" y="1"/>
                  </a:moveTo>
                  <a:cubicBezTo>
                    <a:pt x="303" y="1"/>
                    <a:pt x="395" y="70"/>
                    <a:pt x="465" y="152"/>
                  </a:cubicBezTo>
                  <a:cubicBezTo>
                    <a:pt x="511" y="186"/>
                    <a:pt x="477" y="279"/>
                    <a:pt x="419" y="291"/>
                  </a:cubicBezTo>
                  <a:cubicBezTo>
                    <a:pt x="384" y="302"/>
                    <a:pt x="337" y="302"/>
                    <a:pt x="303" y="302"/>
                  </a:cubicBezTo>
                  <a:cubicBezTo>
                    <a:pt x="233" y="279"/>
                    <a:pt x="163" y="244"/>
                    <a:pt x="94" y="210"/>
                  </a:cubicBezTo>
                  <a:cubicBezTo>
                    <a:pt x="47" y="175"/>
                    <a:pt x="1" y="128"/>
                    <a:pt x="36" y="70"/>
                  </a:cubicBezTo>
                  <a:cubicBezTo>
                    <a:pt x="47" y="47"/>
                    <a:pt x="105" y="35"/>
                    <a:pt x="152" y="1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28"/>
            <p:cNvSpPr/>
            <p:nvPr/>
          </p:nvSpPr>
          <p:spPr>
            <a:xfrm>
              <a:off x="1017675" y="3916400"/>
              <a:ext cx="8150" cy="6400"/>
            </a:xfrm>
            <a:custGeom>
              <a:avLst/>
              <a:gdLst/>
              <a:ahLst/>
              <a:cxnLst/>
              <a:rect l="l" t="t" r="r" b="b"/>
              <a:pathLst>
                <a:path w="326" h="256" extrusionOk="0">
                  <a:moveTo>
                    <a:pt x="0" y="151"/>
                  </a:moveTo>
                  <a:cubicBezTo>
                    <a:pt x="163" y="23"/>
                    <a:pt x="233" y="0"/>
                    <a:pt x="291" y="81"/>
                  </a:cubicBezTo>
                  <a:cubicBezTo>
                    <a:pt x="325" y="105"/>
                    <a:pt x="325" y="174"/>
                    <a:pt x="314" y="209"/>
                  </a:cubicBezTo>
                  <a:cubicBezTo>
                    <a:pt x="314" y="232"/>
                    <a:pt x="233" y="256"/>
                    <a:pt x="209" y="256"/>
                  </a:cubicBezTo>
                  <a:cubicBezTo>
                    <a:pt x="151" y="232"/>
                    <a:pt x="93" y="197"/>
                    <a:pt x="0" y="151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28"/>
            <p:cNvSpPr/>
            <p:nvPr/>
          </p:nvSpPr>
          <p:spPr>
            <a:xfrm>
              <a:off x="1019125" y="3938150"/>
              <a:ext cx="5825" cy="4375"/>
            </a:xfrm>
            <a:custGeom>
              <a:avLst/>
              <a:gdLst/>
              <a:ahLst/>
              <a:cxnLst/>
              <a:rect l="l" t="t" r="r" b="b"/>
              <a:pathLst>
                <a:path w="233" h="175" extrusionOk="0">
                  <a:moveTo>
                    <a:pt x="209" y="152"/>
                  </a:moveTo>
                  <a:cubicBezTo>
                    <a:pt x="175" y="152"/>
                    <a:pt x="140" y="175"/>
                    <a:pt x="93" y="163"/>
                  </a:cubicBezTo>
                  <a:cubicBezTo>
                    <a:pt x="47" y="163"/>
                    <a:pt x="0" y="82"/>
                    <a:pt x="47" y="47"/>
                  </a:cubicBezTo>
                  <a:cubicBezTo>
                    <a:pt x="70" y="24"/>
                    <a:pt x="117" y="1"/>
                    <a:pt x="151" y="24"/>
                  </a:cubicBezTo>
                  <a:cubicBezTo>
                    <a:pt x="209" y="36"/>
                    <a:pt x="233" y="94"/>
                    <a:pt x="209" y="152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28"/>
            <p:cNvSpPr/>
            <p:nvPr/>
          </p:nvSpPr>
          <p:spPr>
            <a:xfrm>
              <a:off x="1012150" y="3814800"/>
              <a:ext cx="17150" cy="6700"/>
            </a:xfrm>
            <a:custGeom>
              <a:avLst/>
              <a:gdLst/>
              <a:ahLst/>
              <a:cxnLst/>
              <a:rect l="l" t="t" r="r" b="b"/>
              <a:pathLst>
                <a:path w="686" h="268" extrusionOk="0">
                  <a:moveTo>
                    <a:pt x="326" y="268"/>
                  </a:moveTo>
                  <a:cubicBezTo>
                    <a:pt x="268" y="268"/>
                    <a:pt x="163" y="256"/>
                    <a:pt x="71" y="233"/>
                  </a:cubicBezTo>
                  <a:cubicBezTo>
                    <a:pt x="36" y="233"/>
                    <a:pt x="1" y="175"/>
                    <a:pt x="1" y="152"/>
                  </a:cubicBezTo>
                  <a:cubicBezTo>
                    <a:pt x="1" y="117"/>
                    <a:pt x="36" y="59"/>
                    <a:pt x="71" y="59"/>
                  </a:cubicBezTo>
                  <a:cubicBezTo>
                    <a:pt x="256" y="1"/>
                    <a:pt x="442" y="13"/>
                    <a:pt x="628" y="47"/>
                  </a:cubicBezTo>
                  <a:cubicBezTo>
                    <a:pt x="663" y="47"/>
                    <a:pt x="686" y="117"/>
                    <a:pt x="686" y="129"/>
                  </a:cubicBezTo>
                  <a:cubicBezTo>
                    <a:pt x="674" y="175"/>
                    <a:pt x="651" y="233"/>
                    <a:pt x="605" y="233"/>
                  </a:cubicBezTo>
                  <a:cubicBezTo>
                    <a:pt x="535" y="256"/>
                    <a:pt x="442" y="256"/>
                    <a:pt x="326" y="268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28"/>
            <p:cNvSpPr/>
            <p:nvPr/>
          </p:nvSpPr>
          <p:spPr>
            <a:xfrm>
              <a:off x="1014475" y="3828750"/>
              <a:ext cx="11650" cy="4650"/>
            </a:xfrm>
            <a:custGeom>
              <a:avLst/>
              <a:gdLst/>
              <a:ahLst/>
              <a:cxnLst/>
              <a:rect l="l" t="t" r="r" b="b"/>
              <a:pathLst>
                <a:path w="466" h="186" extrusionOk="0">
                  <a:moveTo>
                    <a:pt x="233" y="186"/>
                  </a:moveTo>
                  <a:cubicBezTo>
                    <a:pt x="186" y="186"/>
                    <a:pt x="152" y="186"/>
                    <a:pt x="105" y="174"/>
                  </a:cubicBezTo>
                  <a:cubicBezTo>
                    <a:pt x="70" y="163"/>
                    <a:pt x="12" y="128"/>
                    <a:pt x="12" y="105"/>
                  </a:cubicBezTo>
                  <a:cubicBezTo>
                    <a:pt x="1" y="47"/>
                    <a:pt x="59" y="12"/>
                    <a:pt x="105" y="12"/>
                  </a:cubicBezTo>
                  <a:cubicBezTo>
                    <a:pt x="186" y="0"/>
                    <a:pt x="279" y="0"/>
                    <a:pt x="361" y="12"/>
                  </a:cubicBezTo>
                  <a:cubicBezTo>
                    <a:pt x="395" y="12"/>
                    <a:pt x="442" y="58"/>
                    <a:pt x="453" y="81"/>
                  </a:cubicBezTo>
                  <a:cubicBezTo>
                    <a:pt x="465" y="139"/>
                    <a:pt x="419" y="174"/>
                    <a:pt x="361" y="186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28"/>
            <p:cNvSpPr/>
            <p:nvPr/>
          </p:nvSpPr>
          <p:spPr>
            <a:xfrm>
              <a:off x="1015650" y="3840650"/>
              <a:ext cx="10175" cy="5825"/>
            </a:xfrm>
            <a:custGeom>
              <a:avLst/>
              <a:gdLst/>
              <a:ahLst/>
              <a:cxnLst/>
              <a:rect l="l" t="t" r="r" b="b"/>
              <a:pathLst>
                <a:path w="407" h="233" extrusionOk="0">
                  <a:moveTo>
                    <a:pt x="0" y="58"/>
                  </a:moveTo>
                  <a:cubicBezTo>
                    <a:pt x="116" y="0"/>
                    <a:pt x="221" y="12"/>
                    <a:pt x="314" y="35"/>
                  </a:cubicBezTo>
                  <a:cubicBezTo>
                    <a:pt x="372" y="47"/>
                    <a:pt x="406" y="93"/>
                    <a:pt x="395" y="139"/>
                  </a:cubicBezTo>
                  <a:cubicBezTo>
                    <a:pt x="372" y="197"/>
                    <a:pt x="337" y="232"/>
                    <a:pt x="279" y="232"/>
                  </a:cubicBezTo>
                  <a:cubicBezTo>
                    <a:pt x="221" y="232"/>
                    <a:pt x="139" y="232"/>
                    <a:pt x="105" y="197"/>
                  </a:cubicBezTo>
                  <a:cubicBezTo>
                    <a:pt x="70" y="174"/>
                    <a:pt x="47" y="105"/>
                    <a:pt x="0" y="58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28"/>
            <p:cNvSpPr/>
            <p:nvPr/>
          </p:nvSpPr>
          <p:spPr>
            <a:xfrm>
              <a:off x="1015350" y="3854850"/>
              <a:ext cx="9025" cy="6425"/>
            </a:xfrm>
            <a:custGeom>
              <a:avLst/>
              <a:gdLst/>
              <a:ahLst/>
              <a:cxnLst/>
              <a:rect l="l" t="t" r="r" b="b"/>
              <a:pathLst>
                <a:path w="361" h="257" extrusionOk="0">
                  <a:moveTo>
                    <a:pt x="198" y="256"/>
                  </a:moveTo>
                  <a:cubicBezTo>
                    <a:pt x="128" y="245"/>
                    <a:pt x="82" y="245"/>
                    <a:pt x="35" y="222"/>
                  </a:cubicBezTo>
                  <a:cubicBezTo>
                    <a:pt x="12" y="198"/>
                    <a:pt x="1" y="140"/>
                    <a:pt x="1" y="117"/>
                  </a:cubicBezTo>
                  <a:cubicBezTo>
                    <a:pt x="1" y="82"/>
                    <a:pt x="24" y="24"/>
                    <a:pt x="59" y="13"/>
                  </a:cubicBezTo>
                  <a:cubicBezTo>
                    <a:pt x="117" y="1"/>
                    <a:pt x="175" y="1"/>
                    <a:pt x="233" y="1"/>
                  </a:cubicBezTo>
                  <a:cubicBezTo>
                    <a:pt x="291" y="13"/>
                    <a:pt x="360" y="117"/>
                    <a:pt x="326" y="152"/>
                  </a:cubicBezTo>
                  <a:cubicBezTo>
                    <a:pt x="291" y="222"/>
                    <a:pt x="233" y="233"/>
                    <a:pt x="198" y="256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80" name="Google Shape;1580;p28"/>
          <p:cNvGrpSpPr/>
          <p:nvPr/>
        </p:nvGrpSpPr>
        <p:grpSpPr>
          <a:xfrm rot="384839">
            <a:off x="8453421" y="1772702"/>
            <a:ext cx="883127" cy="855940"/>
            <a:chOff x="852825" y="3133350"/>
            <a:chExt cx="216825" cy="210150"/>
          </a:xfrm>
        </p:grpSpPr>
        <p:sp>
          <p:nvSpPr>
            <p:cNvPr id="1581" name="Google Shape;1581;p28"/>
            <p:cNvSpPr/>
            <p:nvPr/>
          </p:nvSpPr>
          <p:spPr>
            <a:xfrm>
              <a:off x="852825" y="3133350"/>
              <a:ext cx="216825" cy="210150"/>
            </a:xfrm>
            <a:custGeom>
              <a:avLst/>
              <a:gdLst/>
              <a:ahLst/>
              <a:cxnLst/>
              <a:rect l="l" t="t" r="r" b="b"/>
              <a:pathLst>
                <a:path w="8673" h="8406" extrusionOk="0">
                  <a:moveTo>
                    <a:pt x="3228" y="7976"/>
                  </a:moveTo>
                  <a:cubicBezTo>
                    <a:pt x="3042" y="8301"/>
                    <a:pt x="3042" y="8301"/>
                    <a:pt x="2671" y="8301"/>
                  </a:cubicBezTo>
                  <a:lnTo>
                    <a:pt x="2020" y="8301"/>
                  </a:lnTo>
                  <a:cubicBezTo>
                    <a:pt x="1951" y="8301"/>
                    <a:pt x="1881" y="8301"/>
                    <a:pt x="1811" y="8278"/>
                  </a:cubicBezTo>
                  <a:cubicBezTo>
                    <a:pt x="1649" y="8255"/>
                    <a:pt x="1486" y="8139"/>
                    <a:pt x="1486" y="7964"/>
                  </a:cubicBezTo>
                  <a:cubicBezTo>
                    <a:pt x="1486" y="7918"/>
                    <a:pt x="1475" y="7872"/>
                    <a:pt x="1475" y="7837"/>
                  </a:cubicBezTo>
                  <a:cubicBezTo>
                    <a:pt x="1312" y="7802"/>
                    <a:pt x="1173" y="7779"/>
                    <a:pt x="1022" y="7744"/>
                  </a:cubicBezTo>
                  <a:cubicBezTo>
                    <a:pt x="790" y="7697"/>
                    <a:pt x="639" y="7570"/>
                    <a:pt x="558" y="7338"/>
                  </a:cubicBezTo>
                  <a:cubicBezTo>
                    <a:pt x="383" y="6792"/>
                    <a:pt x="209" y="6223"/>
                    <a:pt x="70" y="5666"/>
                  </a:cubicBezTo>
                  <a:cubicBezTo>
                    <a:pt x="24" y="5492"/>
                    <a:pt x="12" y="5306"/>
                    <a:pt x="12" y="5120"/>
                  </a:cubicBezTo>
                  <a:cubicBezTo>
                    <a:pt x="0" y="4586"/>
                    <a:pt x="0" y="4064"/>
                    <a:pt x="0" y="3518"/>
                  </a:cubicBezTo>
                  <a:cubicBezTo>
                    <a:pt x="0" y="3158"/>
                    <a:pt x="116" y="2822"/>
                    <a:pt x="314" y="2508"/>
                  </a:cubicBezTo>
                  <a:cubicBezTo>
                    <a:pt x="442" y="2288"/>
                    <a:pt x="674" y="2183"/>
                    <a:pt x="906" y="2113"/>
                  </a:cubicBezTo>
                  <a:cubicBezTo>
                    <a:pt x="1045" y="2067"/>
                    <a:pt x="1173" y="2044"/>
                    <a:pt x="1301" y="2032"/>
                  </a:cubicBezTo>
                  <a:cubicBezTo>
                    <a:pt x="1475" y="1997"/>
                    <a:pt x="1649" y="1986"/>
                    <a:pt x="1823" y="1986"/>
                  </a:cubicBezTo>
                  <a:cubicBezTo>
                    <a:pt x="1962" y="1974"/>
                    <a:pt x="2113" y="1997"/>
                    <a:pt x="2276" y="1974"/>
                  </a:cubicBezTo>
                  <a:lnTo>
                    <a:pt x="2276" y="1812"/>
                  </a:lnTo>
                  <a:cubicBezTo>
                    <a:pt x="2241" y="1428"/>
                    <a:pt x="2287" y="1057"/>
                    <a:pt x="2427" y="697"/>
                  </a:cubicBezTo>
                  <a:cubicBezTo>
                    <a:pt x="2543" y="384"/>
                    <a:pt x="2763" y="210"/>
                    <a:pt x="3065" y="128"/>
                  </a:cubicBezTo>
                  <a:cubicBezTo>
                    <a:pt x="3146" y="117"/>
                    <a:pt x="3216" y="82"/>
                    <a:pt x="3274" y="82"/>
                  </a:cubicBezTo>
                  <a:cubicBezTo>
                    <a:pt x="3727" y="59"/>
                    <a:pt x="4168" y="12"/>
                    <a:pt x="4621" y="1"/>
                  </a:cubicBezTo>
                  <a:cubicBezTo>
                    <a:pt x="4841" y="1"/>
                    <a:pt x="5074" y="35"/>
                    <a:pt x="5294" y="70"/>
                  </a:cubicBezTo>
                  <a:cubicBezTo>
                    <a:pt x="5352" y="82"/>
                    <a:pt x="5410" y="93"/>
                    <a:pt x="5468" y="128"/>
                  </a:cubicBezTo>
                  <a:cubicBezTo>
                    <a:pt x="5712" y="221"/>
                    <a:pt x="5875" y="418"/>
                    <a:pt x="5886" y="674"/>
                  </a:cubicBezTo>
                  <a:cubicBezTo>
                    <a:pt x="5898" y="1069"/>
                    <a:pt x="6002" y="1463"/>
                    <a:pt x="5909" y="1870"/>
                  </a:cubicBezTo>
                  <a:cubicBezTo>
                    <a:pt x="6049" y="1939"/>
                    <a:pt x="6165" y="1904"/>
                    <a:pt x="6293" y="1904"/>
                  </a:cubicBezTo>
                  <a:cubicBezTo>
                    <a:pt x="6722" y="1904"/>
                    <a:pt x="7152" y="1939"/>
                    <a:pt x="7570" y="2032"/>
                  </a:cubicBezTo>
                  <a:cubicBezTo>
                    <a:pt x="7686" y="2055"/>
                    <a:pt x="7813" y="2079"/>
                    <a:pt x="7918" y="2125"/>
                  </a:cubicBezTo>
                  <a:cubicBezTo>
                    <a:pt x="8115" y="2218"/>
                    <a:pt x="8266" y="2357"/>
                    <a:pt x="8347" y="2578"/>
                  </a:cubicBezTo>
                  <a:cubicBezTo>
                    <a:pt x="8452" y="2868"/>
                    <a:pt x="8498" y="3170"/>
                    <a:pt x="8522" y="3483"/>
                  </a:cubicBezTo>
                  <a:cubicBezTo>
                    <a:pt x="8568" y="4087"/>
                    <a:pt x="8626" y="4691"/>
                    <a:pt x="8672" y="5306"/>
                  </a:cubicBezTo>
                  <a:lnTo>
                    <a:pt x="8672" y="5527"/>
                  </a:lnTo>
                  <a:cubicBezTo>
                    <a:pt x="8638" y="5828"/>
                    <a:pt x="8626" y="6130"/>
                    <a:pt x="8580" y="6432"/>
                  </a:cubicBezTo>
                  <a:cubicBezTo>
                    <a:pt x="8556" y="6711"/>
                    <a:pt x="8510" y="6989"/>
                    <a:pt x="8440" y="7245"/>
                  </a:cubicBezTo>
                  <a:cubicBezTo>
                    <a:pt x="8347" y="7570"/>
                    <a:pt x="8115" y="7744"/>
                    <a:pt x="7813" y="7802"/>
                  </a:cubicBezTo>
                  <a:cubicBezTo>
                    <a:pt x="7674" y="7825"/>
                    <a:pt x="7535" y="7848"/>
                    <a:pt x="7384" y="7872"/>
                  </a:cubicBezTo>
                  <a:cubicBezTo>
                    <a:pt x="7384" y="7988"/>
                    <a:pt x="7384" y="8104"/>
                    <a:pt x="7361" y="8220"/>
                  </a:cubicBezTo>
                  <a:cubicBezTo>
                    <a:pt x="7349" y="8348"/>
                    <a:pt x="7303" y="8406"/>
                    <a:pt x="7175" y="8406"/>
                  </a:cubicBezTo>
                  <a:lnTo>
                    <a:pt x="6745" y="8406"/>
                  </a:lnTo>
                  <a:lnTo>
                    <a:pt x="6188" y="8406"/>
                  </a:lnTo>
                  <a:cubicBezTo>
                    <a:pt x="5991" y="8406"/>
                    <a:pt x="5933" y="8348"/>
                    <a:pt x="5875" y="8150"/>
                  </a:cubicBezTo>
                  <a:cubicBezTo>
                    <a:pt x="5851" y="8104"/>
                    <a:pt x="5840" y="8046"/>
                    <a:pt x="5817" y="7999"/>
                  </a:cubicBezTo>
                  <a:cubicBezTo>
                    <a:pt x="5526" y="7941"/>
                    <a:pt x="5248" y="7988"/>
                    <a:pt x="4958" y="7964"/>
                  </a:cubicBezTo>
                  <a:cubicBezTo>
                    <a:pt x="4667" y="7941"/>
                    <a:pt x="4365" y="7941"/>
                    <a:pt x="4075" y="7941"/>
                  </a:cubicBezTo>
                  <a:cubicBezTo>
                    <a:pt x="3797" y="7964"/>
                    <a:pt x="3506" y="7964"/>
                    <a:pt x="3228" y="7976"/>
                  </a:cubicBezTo>
                  <a:close/>
                  <a:moveTo>
                    <a:pt x="4424" y="2218"/>
                  </a:moveTo>
                  <a:cubicBezTo>
                    <a:pt x="4424" y="2218"/>
                    <a:pt x="4424" y="2229"/>
                    <a:pt x="4424" y="2218"/>
                  </a:cubicBezTo>
                  <a:cubicBezTo>
                    <a:pt x="3982" y="2229"/>
                    <a:pt x="3541" y="2229"/>
                    <a:pt x="3100" y="2229"/>
                  </a:cubicBezTo>
                  <a:cubicBezTo>
                    <a:pt x="2740" y="2229"/>
                    <a:pt x="2392" y="2218"/>
                    <a:pt x="2032" y="2229"/>
                  </a:cubicBezTo>
                  <a:cubicBezTo>
                    <a:pt x="1823" y="2229"/>
                    <a:pt x="1626" y="2264"/>
                    <a:pt x="1417" y="2299"/>
                  </a:cubicBezTo>
                  <a:cubicBezTo>
                    <a:pt x="1289" y="2334"/>
                    <a:pt x="1173" y="2392"/>
                    <a:pt x="1045" y="2404"/>
                  </a:cubicBezTo>
                  <a:cubicBezTo>
                    <a:pt x="813" y="2438"/>
                    <a:pt x="616" y="2566"/>
                    <a:pt x="523" y="2787"/>
                  </a:cubicBezTo>
                  <a:cubicBezTo>
                    <a:pt x="407" y="3019"/>
                    <a:pt x="325" y="3251"/>
                    <a:pt x="325" y="3518"/>
                  </a:cubicBezTo>
                  <a:cubicBezTo>
                    <a:pt x="349" y="4075"/>
                    <a:pt x="349" y="4621"/>
                    <a:pt x="349" y="5178"/>
                  </a:cubicBezTo>
                  <a:cubicBezTo>
                    <a:pt x="349" y="5306"/>
                    <a:pt x="349" y="5457"/>
                    <a:pt x="383" y="5573"/>
                  </a:cubicBezTo>
                  <a:lnTo>
                    <a:pt x="871" y="7175"/>
                  </a:lnTo>
                  <a:cubicBezTo>
                    <a:pt x="906" y="7314"/>
                    <a:pt x="999" y="7384"/>
                    <a:pt x="1126" y="7407"/>
                  </a:cubicBezTo>
                  <a:lnTo>
                    <a:pt x="1347" y="7454"/>
                  </a:lnTo>
                  <a:cubicBezTo>
                    <a:pt x="1568" y="7488"/>
                    <a:pt x="1777" y="7488"/>
                    <a:pt x="1986" y="7523"/>
                  </a:cubicBezTo>
                  <a:cubicBezTo>
                    <a:pt x="2508" y="7616"/>
                    <a:pt x="3042" y="7663"/>
                    <a:pt x="3564" y="7628"/>
                  </a:cubicBezTo>
                  <a:lnTo>
                    <a:pt x="4273" y="7628"/>
                  </a:lnTo>
                  <a:cubicBezTo>
                    <a:pt x="4667" y="7639"/>
                    <a:pt x="5062" y="7639"/>
                    <a:pt x="5434" y="7663"/>
                  </a:cubicBezTo>
                  <a:cubicBezTo>
                    <a:pt x="6177" y="7686"/>
                    <a:pt x="6931" y="7686"/>
                    <a:pt x="7674" y="7558"/>
                  </a:cubicBezTo>
                  <a:cubicBezTo>
                    <a:pt x="7964" y="7512"/>
                    <a:pt x="8138" y="7372"/>
                    <a:pt x="8208" y="7082"/>
                  </a:cubicBezTo>
                  <a:cubicBezTo>
                    <a:pt x="8220" y="7036"/>
                    <a:pt x="8243" y="6978"/>
                    <a:pt x="8243" y="6931"/>
                  </a:cubicBezTo>
                  <a:cubicBezTo>
                    <a:pt x="8278" y="6583"/>
                    <a:pt x="8313" y="6235"/>
                    <a:pt x="8359" y="5898"/>
                  </a:cubicBezTo>
                  <a:cubicBezTo>
                    <a:pt x="8382" y="5608"/>
                    <a:pt x="8371" y="5341"/>
                    <a:pt x="8324" y="5051"/>
                  </a:cubicBezTo>
                  <a:cubicBezTo>
                    <a:pt x="8278" y="4784"/>
                    <a:pt x="8255" y="4528"/>
                    <a:pt x="8220" y="4261"/>
                  </a:cubicBezTo>
                  <a:cubicBezTo>
                    <a:pt x="8197" y="3890"/>
                    <a:pt x="8185" y="3507"/>
                    <a:pt x="8162" y="3135"/>
                  </a:cubicBezTo>
                  <a:cubicBezTo>
                    <a:pt x="8162" y="2972"/>
                    <a:pt x="8104" y="2822"/>
                    <a:pt x="8069" y="2682"/>
                  </a:cubicBezTo>
                  <a:cubicBezTo>
                    <a:pt x="8022" y="2531"/>
                    <a:pt x="7918" y="2462"/>
                    <a:pt x="7802" y="2404"/>
                  </a:cubicBezTo>
                  <a:cubicBezTo>
                    <a:pt x="7732" y="2380"/>
                    <a:pt x="7639" y="2346"/>
                    <a:pt x="7570" y="2334"/>
                  </a:cubicBezTo>
                  <a:cubicBezTo>
                    <a:pt x="7175" y="2229"/>
                    <a:pt x="6792" y="2218"/>
                    <a:pt x="6385" y="2218"/>
                  </a:cubicBezTo>
                  <a:close/>
                  <a:moveTo>
                    <a:pt x="2868" y="1951"/>
                  </a:moveTo>
                  <a:cubicBezTo>
                    <a:pt x="2868" y="1870"/>
                    <a:pt x="2856" y="1812"/>
                    <a:pt x="2856" y="1765"/>
                  </a:cubicBezTo>
                  <a:cubicBezTo>
                    <a:pt x="2856" y="1603"/>
                    <a:pt x="2856" y="1428"/>
                    <a:pt x="2868" y="1278"/>
                  </a:cubicBezTo>
                  <a:cubicBezTo>
                    <a:pt x="2891" y="1080"/>
                    <a:pt x="2996" y="952"/>
                    <a:pt x="3205" y="929"/>
                  </a:cubicBezTo>
                  <a:cubicBezTo>
                    <a:pt x="3286" y="906"/>
                    <a:pt x="3379" y="883"/>
                    <a:pt x="3483" y="883"/>
                  </a:cubicBezTo>
                  <a:cubicBezTo>
                    <a:pt x="3843" y="883"/>
                    <a:pt x="4191" y="871"/>
                    <a:pt x="4551" y="883"/>
                  </a:cubicBezTo>
                  <a:cubicBezTo>
                    <a:pt x="4830" y="883"/>
                    <a:pt x="5050" y="1011"/>
                    <a:pt x="5108" y="1347"/>
                  </a:cubicBezTo>
                  <a:cubicBezTo>
                    <a:pt x="5132" y="1533"/>
                    <a:pt x="5178" y="1719"/>
                    <a:pt x="5225" y="1928"/>
                  </a:cubicBezTo>
                  <a:cubicBezTo>
                    <a:pt x="5364" y="1939"/>
                    <a:pt x="5480" y="1951"/>
                    <a:pt x="5631" y="1916"/>
                  </a:cubicBezTo>
                  <a:lnTo>
                    <a:pt x="5631" y="1359"/>
                  </a:lnTo>
                  <a:cubicBezTo>
                    <a:pt x="5608" y="1173"/>
                    <a:pt x="5596" y="964"/>
                    <a:pt x="5584" y="778"/>
                  </a:cubicBezTo>
                  <a:cubicBezTo>
                    <a:pt x="5573" y="581"/>
                    <a:pt x="5468" y="465"/>
                    <a:pt x="5283" y="407"/>
                  </a:cubicBezTo>
                  <a:cubicBezTo>
                    <a:pt x="5178" y="372"/>
                    <a:pt x="5074" y="349"/>
                    <a:pt x="4969" y="326"/>
                  </a:cubicBezTo>
                  <a:cubicBezTo>
                    <a:pt x="4365" y="244"/>
                    <a:pt x="3750" y="314"/>
                    <a:pt x="3146" y="407"/>
                  </a:cubicBezTo>
                  <a:cubicBezTo>
                    <a:pt x="2914" y="430"/>
                    <a:pt x="2752" y="593"/>
                    <a:pt x="2647" y="813"/>
                  </a:cubicBezTo>
                  <a:cubicBezTo>
                    <a:pt x="2531" y="1057"/>
                    <a:pt x="2554" y="1312"/>
                    <a:pt x="2520" y="1579"/>
                  </a:cubicBezTo>
                  <a:cubicBezTo>
                    <a:pt x="2508" y="1684"/>
                    <a:pt x="2508" y="1777"/>
                    <a:pt x="2508" y="1881"/>
                  </a:cubicBezTo>
                  <a:cubicBezTo>
                    <a:pt x="2508" y="1893"/>
                    <a:pt x="2520" y="1916"/>
                    <a:pt x="2531" y="1951"/>
                  </a:cubicBezTo>
                  <a:close/>
                  <a:moveTo>
                    <a:pt x="3135" y="1939"/>
                  </a:moveTo>
                  <a:cubicBezTo>
                    <a:pt x="3193" y="1951"/>
                    <a:pt x="3216" y="1974"/>
                    <a:pt x="3251" y="1974"/>
                  </a:cubicBezTo>
                  <a:lnTo>
                    <a:pt x="4795" y="1974"/>
                  </a:lnTo>
                  <a:cubicBezTo>
                    <a:pt x="4830" y="1974"/>
                    <a:pt x="4876" y="1939"/>
                    <a:pt x="4911" y="1928"/>
                  </a:cubicBezTo>
                  <a:cubicBezTo>
                    <a:pt x="4876" y="1719"/>
                    <a:pt x="4841" y="1533"/>
                    <a:pt x="4795" y="1347"/>
                  </a:cubicBezTo>
                  <a:cubicBezTo>
                    <a:pt x="4783" y="1243"/>
                    <a:pt x="4714" y="1185"/>
                    <a:pt x="4609" y="1173"/>
                  </a:cubicBezTo>
                  <a:cubicBezTo>
                    <a:pt x="4528" y="1161"/>
                    <a:pt x="4447" y="1161"/>
                    <a:pt x="4365" y="1161"/>
                  </a:cubicBezTo>
                  <a:lnTo>
                    <a:pt x="3541" y="1161"/>
                  </a:lnTo>
                  <a:cubicBezTo>
                    <a:pt x="3460" y="1161"/>
                    <a:pt x="3390" y="1161"/>
                    <a:pt x="3321" y="1173"/>
                  </a:cubicBezTo>
                  <a:cubicBezTo>
                    <a:pt x="3170" y="1185"/>
                    <a:pt x="3112" y="1243"/>
                    <a:pt x="3100" y="1394"/>
                  </a:cubicBezTo>
                  <a:cubicBezTo>
                    <a:pt x="3135" y="1568"/>
                    <a:pt x="3135" y="1742"/>
                    <a:pt x="3135" y="1939"/>
                  </a:cubicBezTo>
                  <a:close/>
                  <a:moveTo>
                    <a:pt x="7105" y="8022"/>
                  </a:moveTo>
                  <a:cubicBezTo>
                    <a:pt x="6711" y="7976"/>
                    <a:pt x="6293" y="7976"/>
                    <a:pt x="6107" y="8046"/>
                  </a:cubicBezTo>
                  <a:cubicBezTo>
                    <a:pt x="6107" y="8139"/>
                    <a:pt x="6165" y="8185"/>
                    <a:pt x="6235" y="8185"/>
                  </a:cubicBezTo>
                  <a:lnTo>
                    <a:pt x="7036" y="8185"/>
                  </a:lnTo>
                  <a:cubicBezTo>
                    <a:pt x="7105" y="8162"/>
                    <a:pt x="7117" y="8104"/>
                    <a:pt x="7105" y="8022"/>
                  </a:cubicBezTo>
                  <a:close/>
                  <a:moveTo>
                    <a:pt x="2821" y="8022"/>
                  </a:moveTo>
                  <a:cubicBezTo>
                    <a:pt x="2810" y="7964"/>
                    <a:pt x="2763" y="7964"/>
                    <a:pt x="2740" y="7953"/>
                  </a:cubicBezTo>
                  <a:cubicBezTo>
                    <a:pt x="2496" y="7918"/>
                    <a:pt x="2229" y="7895"/>
                    <a:pt x="1986" y="7860"/>
                  </a:cubicBezTo>
                  <a:cubicBezTo>
                    <a:pt x="1939" y="7860"/>
                    <a:pt x="1881" y="7848"/>
                    <a:pt x="1835" y="7860"/>
                  </a:cubicBezTo>
                  <a:cubicBezTo>
                    <a:pt x="1811" y="7860"/>
                    <a:pt x="1777" y="7895"/>
                    <a:pt x="1777" y="7918"/>
                  </a:cubicBezTo>
                  <a:cubicBezTo>
                    <a:pt x="1777" y="7953"/>
                    <a:pt x="1800" y="7988"/>
                    <a:pt x="1811" y="7988"/>
                  </a:cubicBezTo>
                  <a:cubicBezTo>
                    <a:pt x="1869" y="8022"/>
                    <a:pt x="1939" y="8046"/>
                    <a:pt x="2009" y="8046"/>
                  </a:cubicBezTo>
                  <a:lnTo>
                    <a:pt x="2763" y="8046"/>
                  </a:ln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28"/>
            <p:cNvSpPr/>
            <p:nvPr/>
          </p:nvSpPr>
          <p:spPr>
            <a:xfrm>
              <a:off x="918700" y="3216650"/>
              <a:ext cx="82450" cy="81275"/>
            </a:xfrm>
            <a:custGeom>
              <a:avLst/>
              <a:gdLst/>
              <a:ahLst/>
              <a:cxnLst/>
              <a:rect l="l" t="t" r="r" b="b"/>
              <a:pathLst>
                <a:path w="3298" h="3251" extrusionOk="0">
                  <a:moveTo>
                    <a:pt x="2485" y="2148"/>
                  </a:moveTo>
                  <a:cubicBezTo>
                    <a:pt x="2473" y="2241"/>
                    <a:pt x="2473" y="2322"/>
                    <a:pt x="2473" y="2392"/>
                  </a:cubicBezTo>
                  <a:lnTo>
                    <a:pt x="2473" y="2972"/>
                  </a:lnTo>
                  <a:cubicBezTo>
                    <a:pt x="2473" y="3146"/>
                    <a:pt x="2392" y="3228"/>
                    <a:pt x="2241" y="3239"/>
                  </a:cubicBezTo>
                  <a:cubicBezTo>
                    <a:pt x="1974" y="3251"/>
                    <a:pt x="1719" y="3251"/>
                    <a:pt x="1452" y="3181"/>
                  </a:cubicBezTo>
                  <a:cubicBezTo>
                    <a:pt x="1289" y="3135"/>
                    <a:pt x="1208" y="3054"/>
                    <a:pt x="1196" y="2891"/>
                  </a:cubicBezTo>
                  <a:cubicBezTo>
                    <a:pt x="1196" y="2729"/>
                    <a:pt x="1150" y="2589"/>
                    <a:pt x="1069" y="2450"/>
                  </a:cubicBezTo>
                  <a:cubicBezTo>
                    <a:pt x="1057" y="2427"/>
                    <a:pt x="1046" y="2392"/>
                    <a:pt x="1011" y="2345"/>
                  </a:cubicBezTo>
                  <a:lnTo>
                    <a:pt x="662" y="2345"/>
                  </a:lnTo>
                  <a:lnTo>
                    <a:pt x="453" y="2345"/>
                  </a:lnTo>
                  <a:cubicBezTo>
                    <a:pt x="221" y="2322"/>
                    <a:pt x="117" y="2253"/>
                    <a:pt x="70" y="2020"/>
                  </a:cubicBezTo>
                  <a:cubicBezTo>
                    <a:pt x="47" y="1800"/>
                    <a:pt x="24" y="1602"/>
                    <a:pt x="12" y="1382"/>
                  </a:cubicBezTo>
                  <a:cubicBezTo>
                    <a:pt x="1" y="1173"/>
                    <a:pt x="59" y="1138"/>
                    <a:pt x="279" y="1138"/>
                  </a:cubicBezTo>
                  <a:lnTo>
                    <a:pt x="976" y="1138"/>
                  </a:lnTo>
                  <a:cubicBezTo>
                    <a:pt x="987" y="1080"/>
                    <a:pt x="999" y="999"/>
                    <a:pt x="999" y="929"/>
                  </a:cubicBezTo>
                  <a:lnTo>
                    <a:pt x="999" y="291"/>
                  </a:lnTo>
                  <a:cubicBezTo>
                    <a:pt x="999" y="93"/>
                    <a:pt x="1046" y="35"/>
                    <a:pt x="1243" y="12"/>
                  </a:cubicBezTo>
                  <a:cubicBezTo>
                    <a:pt x="1440" y="0"/>
                    <a:pt x="1638" y="12"/>
                    <a:pt x="1823" y="12"/>
                  </a:cubicBezTo>
                  <a:cubicBezTo>
                    <a:pt x="2021" y="12"/>
                    <a:pt x="2148" y="105"/>
                    <a:pt x="2195" y="279"/>
                  </a:cubicBezTo>
                  <a:cubicBezTo>
                    <a:pt x="2253" y="465"/>
                    <a:pt x="2288" y="650"/>
                    <a:pt x="2334" y="848"/>
                  </a:cubicBezTo>
                  <a:cubicBezTo>
                    <a:pt x="2346" y="906"/>
                    <a:pt x="2369" y="964"/>
                    <a:pt x="2369" y="1022"/>
                  </a:cubicBezTo>
                  <a:cubicBezTo>
                    <a:pt x="2520" y="1057"/>
                    <a:pt x="2682" y="1034"/>
                    <a:pt x="2833" y="1045"/>
                  </a:cubicBezTo>
                  <a:cubicBezTo>
                    <a:pt x="2915" y="1057"/>
                    <a:pt x="3019" y="1080"/>
                    <a:pt x="3089" y="1103"/>
                  </a:cubicBezTo>
                  <a:cubicBezTo>
                    <a:pt x="3216" y="1161"/>
                    <a:pt x="3298" y="1277"/>
                    <a:pt x="3298" y="1428"/>
                  </a:cubicBezTo>
                  <a:lnTo>
                    <a:pt x="3298" y="1974"/>
                  </a:lnTo>
                  <a:cubicBezTo>
                    <a:pt x="3298" y="2148"/>
                    <a:pt x="3240" y="2195"/>
                    <a:pt x="3077" y="2206"/>
                  </a:cubicBezTo>
                  <a:cubicBezTo>
                    <a:pt x="2961" y="2206"/>
                    <a:pt x="2833" y="2195"/>
                    <a:pt x="2717" y="2195"/>
                  </a:cubicBezTo>
                  <a:cubicBezTo>
                    <a:pt x="2624" y="2160"/>
                    <a:pt x="2566" y="2160"/>
                    <a:pt x="2485" y="2148"/>
                  </a:cubicBezTo>
                  <a:close/>
                  <a:moveTo>
                    <a:pt x="1173" y="2055"/>
                  </a:moveTo>
                  <a:cubicBezTo>
                    <a:pt x="1324" y="2334"/>
                    <a:pt x="1405" y="2612"/>
                    <a:pt x="1463" y="2903"/>
                  </a:cubicBezTo>
                  <a:cubicBezTo>
                    <a:pt x="1696" y="3007"/>
                    <a:pt x="1928" y="3019"/>
                    <a:pt x="2160" y="2972"/>
                  </a:cubicBezTo>
                  <a:cubicBezTo>
                    <a:pt x="2218" y="2868"/>
                    <a:pt x="2195" y="2775"/>
                    <a:pt x="2206" y="2670"/>
                  </a:cubicBezTo>
                  <a:lnTo>
                    <a:pt x="2206" y="2032"/>
                  </a:lnTo>
                  <a:cubicBezTo>
                    <a:pt x="2206" y="1916"/>
                    <a:pt x="2276" y="1858"/>
                    <a:pt x="2381" y="1869"/>
                  </a:cubicBezTo>
                  <a:cubicBezTo>
                    <a:pt x="2543" y="1881"/>
                    <a:pt x="2682" y="1916"/>
                    <a:pt x="2833" y="1927"/>
                  </a:cubicBezTo>
                  <a:cubicBezTo>
                    <a:pt x="2891" y="1927"/>
                    <a:pt x="2949" y="1916"/>
                    <a:pt x="3019" y="1904"/>
                  </a:cubicBezTo>
                  <a:lnTo>
                    <a:pt x="3019" y="1521"/>
                  </a:lnTo>
                  <a:cubicBezTo>
                    <a:pt x="3019" y="1347"/>
                    <a:pt x="2973" y="1301"/>
                    <a:pt x="2799" y="1289"/>
                  </a:cubicBezTo>
                  <a:lnTo>
                    <a:pt x="2311" y="1289"/>
                  </a:lnTo>
                  <a:cubicBezTo>
                    <a:pt x="2160" y="1289"/>
                    <a:pt x="2102" y="1231"/>
                    <a:pt x="2079" y="1092"/>
                  </a:cubicBezTo>
                  <a:cubicBezTo>
                    <a:pt x="2067" y="1034"/>
                    <a:pt x="2067" y="976"/>
                    <a:pt x="2067" y="894"/>
                  </a:cubicBezTo>
                  <a:cubicBezTo>
                    <a:pt x="2021" y="720"/>
                    <a:pt x="1986" y="569"/>
                    <a:pt x="1951" y="395"/>
                  </a:cubicBezTo>
                  <a:cubicBezTo>
                    <a:pt x="1928" y="337"/>
                    <a:pt x="1870" y="279"/>
                    <a:pt x="1835" y="256"/>
                  </a:cubicBezTo>
                  <a:cubicBezTo>
                    <a:pt x="1626" y="233"/>
                    <a:pt x="1417" y="198"/>
                    <a:pt x="1220" y="291"/>
                  </a:cubicBezTo>
                  <a:lnTo>
                    <a:pt x="1220" y="604"/>
                  </a:lnTo>
                  <a:lnTo>
                    <a:pt x="1220" y="1103"/>
                  </a:lnTo>
                  <a:cubicBezTo>
                    <a:pt x="1220" y="1219"/>
                    <a:pt x="1208" y="1324"/>
                    <a:pt x="1115" y="1405"/>
                  </a:cubicBezTo>
                  <a:cubicBezTo>
                    <a:pt x="848" y="1359"/>
                    <a:pt x="570" y="1359"/>
                    <a:pt x="291" y="1417"/>
                  </a:cubicBezTo>
                  <a:cubicBezTo>
                    <a:pt x="279" y="1649"/>
                    <a:pt x="279" y="1858"/>
                    <a:pt x="384" y="2055"/>
                  </a:cubicBezTo>
                  <a:cubicBezTo>
                    <a:pt x="628" y="2125"/>
                    <a:pt x="883" y="2078"/>
                    <a:pt x="1173" y="2055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83" name="Google Shape;1583;p28"/>
          <p:cNvGrpSpPr/>
          <p:nvPr/>
        </p:nvGrpSpPr>
        <p:grpSpPr>
          <a:xfrm rot="-2700000">
            <a:off x="8329299" y="3793812"/>
            <a:ext cx="388232" cy="608020"/>
            <a:chOff x="683900" y="3612800"/>
            <a:chExt cx="105100" cy="164600"/>
          </a:xfrm>
        </p:grpSpPr>
        <p:sp>
          <p:nvSpPr>
            <p:cNvPr id="1584" name="Google Shape;1584;p28"/>
            <p:cNvSpPr/>
            <p:nvPr/>
          </p:nvSpPr>
          <p:spPr>
            <a:xfrm>
              <a:off x="683900" y="3612800"/>
              <a:ext cx="105100" cy="164600"/>
            </a:xfrm>
            <a:custGeom>
              <a:avLst/>
              <a:gdLst/>
              <a:ahLst/>
              <a:cxnLst/>
              <a:rect l="l" t="t" r="r" b="b"/>
              <a:pathLst>
                <a:path w="4204" h="6584" extrusionOk="0">
                  <a:moveTo>
                    <a:pt x="488" y="2079"/>
                  </a:moveTo>
                  <a:cubicBezTo>
                    <a:pt x="94" y="2009"/>
                    <a:pt x="24" y="1916"/>
                    <a:pt x="24" y="1522"/>
                  </a:cubicBezTo>
                  <a:cubicBezTo>
                    <a:pt x="24" y="1208"/>
                    <a:pt x="36" y="883"/>
                    <a:pt x="24" y="570"/>
                  </a:cubicBezTo>
                  <a:cubicBezTo>
                    <a:pt x="1" y="361"/>
                    <a:pt x="152" y="245"/>
                    <a:pt x="221" y="105"/>
                  </a:cubicBezTo>
                  <a:cubicBezTo>
                    <a:pt x="233" y="71"/>
                    <a:pt x="279" y="47"/>
                    <a:pt x="326" y="47"/>
                  </a:cubicBezTo>
                  <a:cubicBezTo>
                    <a:pt x="396" y="36"/>
                    <a:pt x="488" y="13"/>
                    <a:pt x="570" y="13"/>
                  </a:cubicBezTo>
                  <a:cubicBezTo>
                    <a:pt x="1208" y="1"/>
                    <a:pt x="1858" y="1"/>
                    <a:pt x="2497" y="47"/>
                  </a:cubicBezTo>
                  <a:cubicBezTo>
                    <a:pt x="2868" y="71"/>
                    <a:pt x="3240" y="71"/>
                    <a:pt x="3600" y="94"/>
                  </a:cubicBezTo>
                  <a:lnTo>
                    <a:pt x="3716" y="94"/>
                  </a:lnTo>
                  <a:cubicBezTo>
                    <a:pt x="4064" y="94"/>
                    <a:pt x="4203" y="198"/>
                    <a:pt x="4203" y="570"/>
                  </a:cubicBezTo>
                  <a:lnTo>
                    <a:pt x="4203" y="1417"/>
                  </a:lnTo>
                  <a:cubicBezTo>
                    <a:pt x="4203" y="1533"/>
                    <a:pt x="4180" y="1649"/>
                    <a:pt x="4110" y="1742"/>
                  </a:cubicBezTo>
                  <a:cubicBezTo>
                    <a:pt x="4029" y="1847"/>
                    <a:pt x="4029" y="1974"/>
                    <a:pt x="4029" y="2091"/>
                  </a:cubicBezTo>
                  <a:cubicBezTo>
                    <a:pt x="4052" y="2555"/>
                    <a:pt x="4087" y="3008"/>
                    <a:pt x="4110" y="3472"/>
                  </a:cubicBezTo>
                  <a:cubicBezTo>
                    <a:pt x="4157" y="4203"/>
                    <a:pt x="4169" y="4935"/>
                    <a:pt x="4099" y="5678"/>
                  </a:cubicBezTo>
                  <a:cubicBezTo>
                    <a:pt x="4087" y="5840"/>
                    <a:pt x="4041" y="5991"/>
                    <a:pt x="3971" y="6154"/>
                  </a:cubicBezTo>
                  <a:cubicBezTo>
                    <a:pt x="3890" y="6340"/>
                    <a:pt x="3762" y="6456"/>
                    <a:pt x="3576" y="6502"/>
                  </a:cubicBezTo>
                  <a:cubicBezTo>
                    <a:pt x="3449" y="6548"/>
                    <a:pt x="3298" y="6572"/>
                    <a:pt x="3159" y="6572"/>
                  </a:cubicBezTo>
                  <a:cubicBezTo>
                    <a:pt x="2810" y="6583"/>
                    <a:pt x="2462" y="6572"/>
                    <a:pt x="2114" y="6572"/>
                  </a:cubicBezTo>
                  <a:cubicBezTo>
                    <a:pt x="1905" y="6572"/>
                    <a:pt x="1707" y="6514"/>
                    <a:pt x="1510" y="6444"/>
                  </a:cubicBezTo>
                  <a:cubicBezTo>
                    <a:pt x="1266" y="6351"/>
                    <a:pt x="1104" y="6189"/>
                    <a:pt x="1011" y="5945"/>
                  </a:cubicBezTo>
                  <a:cubicBezTo>
                    <a:pt x="871" y="5620"/>
                    <a:pt x="755" y="5283"/>
                    <a:pt x="697" y="4923"/>
                  </a:cubicBezTo>
                  <a:cubicBezTo>
                    <a:pt x="570" y="4064"/>
                    <a:pt x="465" y="3193"/>
                    <a:pt x="500" y="2323"/>
                  </a:cubicBezTo>
                  <a:lnTo>
                    <a:pt x="500" y="2137"/>
                  </a:lnTo>
                  <a:cubicBezTo>
                    <a:pt x="512" y="2149"/>
                    <a:pt x="500" y="2125"/>
                    <a:pt x="488" y="2079"/>
                  </a:cubicBezTo>
                  <a:close/>
                  <a:moveTo>
                    <a:pt x="790" y="2009"/>
                  </a:moveTo>
                  <a:cubicBezTo>
                    <a:pt x="790" y="2091"/>
                    <a:pt x="779" y="2183"/>
                    <a:pt x="779" y="2253"/>
                  </a:cubicBezTo>
                  <a:cubicBezTo>
                    <a:pt x="744" y="3066"/>
                    <a:pt x="848" y="3867"/>
                    <a:pt x="964" y="4656"/>
                  </a:cubicBezTo>
                  <a:cubicBezTo>
                    <a:pt x="1022" y="5051"/>
                    <a:pt x="1127" y="5411"/>
                    <a:pt x="1255" y="5782"/>
                  </a:cubicBezTo>
                  <a:cubicBezTo>
                    <a:pt x="1336" y="6014"/>
                    <a:pt x="1498" y="6154"/>
                    <a:pt x="1731" y="6212"/>
                  </a:cubicBezTo>
                  <a:cubicBezTo>
                    <a:pt x="1847" y="6247"/>
                    <a:pt x="1974" y="6270"/>
                    <a:pt x="2090" y="6281"/>
                  </a:cubicBezTo>
                  <a:cubicBezTo>
                    <a:pt x="2462" y="6305"/>
                    <a:pt x="2810" y="6305"/>
                    <a:pt x="3170" y="6281"/>
                  </a:cubicBezTo>
                  <a:cubicBezTo>
                    <a:pt x="3275" y="6281"/>
                    <a:pt x="3367" y="6258"/>
                    <a:pt x="3472" y="6223"/>
                  </a:cubicBezTo>
                  <a:cubicBezTo>
                    <a:pt x="3588" y="6200"/>
                    <a:pt x="3658" y="6131"/>
                    <a:pt x="3716" y="6014"/>
                  </a:cubicBezTo>
                  <a:cubicBezTo>
                    <a:pt x="3809" y="5817"/>
                    <a:pt x="3832" y="5620"/>
                    <a:pt x="3832" y="5411"/>
                  </a:cubicBezTo>
                  <a:lnTo>
                    <a:pt x="3832" y="3518"/>
                  </a:lnTo>
                  <a:cubicBezTo>
                    <a:pt x="3832" y="3182"/>
                    <a:pt x="3809" y="2857"/>
                    <a:pt x="3774" y="2543"/>
                  </a:cubicBezTo>
                  <a:cubicBezTo>
                    <a:pt x="3774" y="2439"/>
                    <a:pt x="3762" y="2334"/>
                    <a:pt x="3751" y="2241"/>
                  </a:cubicBezTo>
                  <a:cubicBezTo>
                    <a:pt x="3739" y="2137"/>
                    <a:pt x="3762" y="2033"/>
                    <a:pt x="3704" y="1951"/>
                  </a:cubicBezTo>
                  <a:lnTo>
                    <a:pt x="3298" y="1951"/>
                  </a:lnTo>
                  <a:cubicBezTo>
                    <a:pt x="3019" y="1951"/>
                    <a:pt x="2752" y="1963"/>
                    <a:pt x="2474" y="1974"/>
                  </a:cubicBezTo>
                  <a:cubicBezTo>
                    <a:pt x="2183" y="2009"/>
                    <a:pt x="1882" y="1974"/>
                    <a:pt x="1591" y="1963"/>
                  </a:cubicBezTo>
                  <a:cubicBezTo>
                    <a:pt x="1324" y="1963"/>
                    <a:pt x="1057" y="1963"/>
                    <a:pt x="790" y="2009"/>
                  </a:cubicBezTo>
                  <a:close/>
                  <a:moveTo>
                    <a:pt x="2114" y="1673"/>
                  </a:moveTo>
                  <a:lnTo>
                    <a:pt x="2114" y="976"/>
                  </a:lnTo>
                  <a:cubicBezTo>
                    <a:pt x="2114" y="883"/>
                    <a:pt x="2114" y="814"/>
                    <a:pt x="2125" y="721"/>
                  </a:cubicBezTo>
                  <a:cubicBezTo>
                    <a:pt x="2125" y="709"/>
                    <a:pt x="2172" y="686"/>
                    <a:pt x="2195" y="686"/>
                  </a:cubicBezTo>
                  <a:cubicBezTo>
                    <a:pt x="2218" y="686"/>
                    <a:pt x="2265" y="697"/>
                    <a:pt x="2265" y="709"/>
                  </a:cubicBezTo>
                  <a:cubicBezTo>
                    <a:pt x="2299" y="767"/>
                    <a:pt x="2311" y="825"/>
                    <a:pt x="2311" y="883"/>
                  </a:cubicBezTo>
                  <a:cubicBezTo>
                    <a:pt x="2323" y="1081"/>
                    <a:pt x="2323" y="1278"/>
                    <a:pt x="2346" y="1464"/>
                  </a:cubicBezTo>
                  <a:cubicBezTo>
                    <a:pt x="2346" y="1545"/>
                    <a:pt x="2369" y="1603"/>
                    <a:pt x="2369" y="1673"/>
                  </a:cubicBezTo>
                  <a:cubicBezTo>
                    <a:pt x="2508" y="1684"/>
                    <a:pt x="2648" y="1800"/>
                    <a:pt x="2799" y="1684"/>
                  </a:cubicBezTo>
                  <a:cubicBezTo>
                    <a:pt x="2787" y="1580"/>
                    <a:pt x="2787" y="1487"/>
                    <a:pt x="2775" y="1382"/>
                  </a:cubicBezTo>
                  <a:cubicBezTo>
                    <a:pt x="2764" y="1173"/>
                    <a:pt x="2752" y="976"/>
                    <a:pt x="2752" y="767"/>
                  </a:cubicBezTo>
                  <a:cubicBezTo>
                    <a:pt x="2752" y="709"/>
                    <a:pt x="2764" y="651"/>
                    <a:pt x="2775" y="593"/>
                  </a:cubicBezTo>
                  <a:cubicBezTo>
                    <a:pt x="2775" y="581"/>
                    <a:pt x="2799" y="570"/>
                    <a:pt x="2822" y="570"/>
                  </a:cubicBezTo>
                  <a:cubicBezTo>
                    <a:pt x="2833" y="570"/>
                    <a:pt x="2868" y="570"/>
                    <a:pt x="2880" y="581"/>
                  </a:cubicBezTo>
                  <a:cubicBezTo>
                    <a:pt x="2892" y="616"/>
                    <a:pt x="2926" y="651"/>
                    <a:pt x="2926" y="697"/>
                  </a:cubicBezTo>
                  <a:cubicBezTo>
                    <a:pt x="2938" y="883"/>
                    <a:pt x="2950" y="1057"/>
                    <a:pt x="2961" y="1243"/>
                  </a:cubicBezTo>
                  <a:cubicBezTo>
                    <a:pt x="2984" y="1406"/>
                    <a:pt x="2996" y="1568"/>
                    <a:pt x="3077" y="1707"/>
                  </a:cubicBezTo>
                  <a:lnTo>
                    <a:pt x="3240" y="1707"/>
                  </a:lnTo>
                  <a:cubicBezTo>
                    <a:pt x="3251" y="1707"/>
                    <a:pt x="3275" y="1696"/>
                    <a:pt x="3286" y="1684"/>
                  </a:cubicBezTo>
                  <a:cubicBezTo>
                    <a:pt x="3333" y="1452"/>
                    <a:pt x="3333" y="605"/>
                    <a:pt x="3298" y="407"/>
                  </a:cubicBezTo>
                  <a:cubicBezTo>
                    <a:pt x="3019" y="396"/>
                    <a:pt x="2729" y="361"/>
                    <a:pt x="2462" y="349"/>
                  </a:cubicBezTo>
                  <a:cubicBezTo>
                    <a:pt x="2172" y="338"/>
                    <a:pt x="1882" y="291"/>
                    <a:pt x="1591" y="338"/>
                  </a:cubicBezTo>
                  <a:cubicBezTo>
                    <a:pt x="1545" y="651"/>
                    <a:pt x="1603" y="1336"/>
                    <a:pt x="1719" y="1707"/>
                  </a:cubicBezTo>
                  <a:cubicBezTo>
                    <a:pt x="1847" y="1742"/>
                    <a:pt x="1963" y="1719"/>
                    <a:pt x="2114" y="1673"/>
                  </a:cubicBezTo>
                  <a:close/>
                  <a:moveTo>
                    <a:pt x="697" y="1754"/>
                  </a:moveTo>
                  <a:cubicBezTo>
                    <a:pt x="604" y="1429"/>
                    <a:pt x="616" y="1092"/>
                    <a:pt x="628" y="767"/>
                  </a:cubicBezTo>
                  <a:cubicBezTo>
                    <a:pt x="628" y="686"/>
                    <a:pt x="639" y="616"/>
                    <a:pt x="663" y="523"/>
                  </a:cubicBezTo>
                  <a:cubicBezTo>
                    <a:pt x="674" y="465"/>
                    <a:pt x="721" y="430"/>
                    <a:pt x="779" y="454"/>
                  </a:cubicBezTo>
                  <a:cubicBezTo>
                    <a:pt x="837" y="465"/>
                    <a:pt x="860" y="512"/>
                    <a:pt x="860" y="570"/>
                  </a:cubicBezTo>
                  <a:cubicBezTo>
                    <a:pt x="860" y="779"/>
                    <a:pt x="848" y="1011"/>
                    <a:pt x="848" y="1231"/>
                  </a:cubicBezTo>
                  <a:cubicBezTo>
                    <a:pt x="848" y="1417"/>
                    <a:pt x="895" y="1591"/>
                    <a:pt x="964" y="1754"/>
                  </a:cubicBezTo>
                  <a:cubicBezTo>
                    <a:pt x="1220" y="1789"/>
                    <a:pt x="1220" y="1789"/>
                    <a:pt x="1440" y="1719"/>
                  </a:cubicBezTo>
                  <a:cubicBezTo>
                    <a:pt x="1440" y="1684"/>
                    <a:pt x="1452" y="1661"/>
                    <a:pt x="1452" y="1626"/>
                  </a:cubicBezTo>
                  <a:cubicBezTo>
                    <a:pt x="1429" y="1255"/>
                    <a:pt x="1394" y="872"/>
                    <a:pt x="1359" y="500"/>
                  </a:cubicBezTo>
                  <a:cubicBezTo>
                    <a:pt x="1336" y="396"/>
                    <a:pt x="1278" y="326"/>
                    <a:pt x="1185" y="326"/>
                  </a:cubicBezTo>
                  <a:cubicBezTo>
                    <a:pt x="906" y="291"/>
                    <a:pt x="616" y="280"/>
                    <a:pt x="337" y="303"/>
                  </a:cubicBezTo>
                  <a:cubicBezTo>
                    <a:pt x="314" y="709"/>
                    <a:pt x="326" y="1522"/>
                    <a:pt x="372" y="1719"/>
                  </a:cubicBezTo>
                  <a:cubicBezTo>
                    <a:pt x="454" y="1754"/>
                    <a:pt x="546" y="1800"/>
                    <a:pt x="697" y="1754"/>
                  </a:cubicBezTo>
                  <a:close/>
                  <a:moveTo>
                    <a:pt x="3565" y="1673"/>
                  </a:moveTo>
                  <a:cubicBezTo>
                    <a:pt x="3739" y="1684"/>
                    <a:pt x="3774" y="1684"/>
                    <a:pt x="3820" y="1638"/>
                  </a:cubicBezTo>
                  <a:cubicBezTo>
                    <a:pt x="3878" y="1580"/>
                    <a:pt x="3890" y="1498"/>
                    <a:pt x="3890" y="1406"/>
                  </a:cubicBezTo>
                  <a:lnTo>
                    <a:pt x="3890" y="547"/>
                  </a:lnTo>
                  <a:cubicBezTo>
                    <a:pt x="3890" y="512"/>
                    <a:pt x="3867" y="465"/>
                    <a:pt x="3855" y="407"/>
                  </a:cubicBezTo>
                  <a:lnTo>
                    <a:pt x="3542" y="407"/>
                  </a:lnTo>
                  <a:cubicBezTo>
                    <a:pt x="3518" y="674"/>
                    <a:pt x="3530" y="1464"/>
                    <a:pt x="3565" y="1673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28"/>
            <p:cNvSpPr/>
            <p:nvPr/>
          </p:nvSpPr>
          <p:spPr>
            <a:xfrm>
              <a:off x="717875" y="3678100"/>
              <a:ext cx="53700" cy="69400"/>
            </a:xfrm>
            <a:custGeom>
              <a:avLst/>
              <a:gdLst/>
              <a:ahLst/>
              <a:cxnLst/>
              <a:rect l="l" t="t" r="r" b="b"/>
              <a:pathLst>
                <a:path w="2148" h="2776" extrusionOk="0">
                  <a:moveTo>
                    <a:pt x="1463" y="860"/>
                  </a:moveTo>
                  <a:cubicBezTo>
                    <a:pt x="1567" y="872"/>
                    <a:pt x="1649" y="883"/>
                    <a:pt x="1741" y="918"/>
                  </a:cubicBezTo>
                  <a:cubicBezTo>
                    <a:pt x="1811" y="930"/>
                    <a:pt x="1881" y="930"/>
                    <a:pt x="1939" y="965"/>
                  </a:cubicBezTo>
                  <a:cubicBezTo>
                    <a:pt x="2055" y="999"/>
                    <a:pt x="2125" y="1092"/>
                    <a:pt x="2125" y="1220"/>
                  </a:cubicBezTo>
                  <a:cubicBezTo>
                    <a:pt x="2125" y="1348"/>
                    <a:pt x="2148" y="1475"/>
                    <a:pt x="2125" y="1615"/>
                  </a:cubicBezTo>
                  <a:cubicBezTo>
                    <a:pt x="2125" y="1731"/>
                    <a:pt x="2067" y="1777"/>
                    <a:pt x="1950" y="1789"/>
                  </a:cubicBezTo>
                  <a:cubicBezTo>
                    <a:pt x="1834" y="1812"/>
                    <a:pt x="1707" y="1835"/>
                    <a:pt x="1591" y="1847"/>
                  </a:cubicBezTo>
                  <a:cubicBezTo>
                    <a:pt x="1544" y="1986"/>
                    <a:pt x="1567" y="2137"/>
                    <a:pt x="1591" y="2276"/>
                  </a:cubicBezTo>
                  <a:cubicBezTo>
                    <a:pt x="1602" y="2381"/>
                    <a:pt x="1602" y="2485"/>
                    <a:pt x="1591" y="2590"/>
                  </a:cubicBezTo>
                  <a:cubicBezTo>
                    <a:pt x="1579" y="2706"/>
                    <a:pt x="1486" y="2764"/>
                    <a:pt x="1370" y="2776"/>
                  </a:cubicBezTo>
                  <a:lnTo>
                    <a:pt x="1010" y="2776"/>
                  </a:lnTo>
                  <a:cubicBezTo>
                    <a:pt x="871" y="2776"/>
                    <a:pt x="778" y="2706"/>
                    <a:pt x="731" y="2567"/>
                  </a:cubicBezTo>
                  <a:cubicBezTo>
                    <a:pt x="673" y="2427"/>
                    <a:pt x="639" y="2276"/>
                    <a:pt x="592" y="2125"/>
                  </a:cubicBezTo>
                  <a:cubicBezTo>
                    <a:pt x="488" y="2091"/>
                    <a:pt x="383" y="2067"/>
                    <a:pt x="267" y="2033"/>
                  </a:cubicBezTo>
                  <a:cubicBezTo>
                    <a:pt x="93" y="1975"/>
                    <a:pt x="0" y="1858"/>
                    <a:pt x="12" y="1673"/>
                  </a:cubicBezTo>
                  <a:lnTo>
                    <a:pt x="12" y="1359"/>
                  </a:lnTo>
                  <a:cubicBezTo>
                    <a:pt x="12" y="1255"/>
                    <a:pt x="70" y="1174"/>
                    <a:pt x="174" y="1127"/>
                  </a:cubicBezTo>
                  <a:cubicBezTo>
                    <a:pt x="244" y="1104"/>
                    <a:pt x="325" y="1092"/>
                    <a:pt x="418" y="1057"/>
                  </a:cubicBezTo>
                  <a:cubicBezTo>
                    <a:pt x="464" y="918"/>
                    <a:pt x="430" y="756"/>
                    <a:pt x="430" y="605"/>
                  </a:cubicBezTo>
                  <a:cubicBezTo>
                    <a:pt x="430" y="431"/>
                    <a:pt x="476" y="291"/>
                    <a:pt x="557" y="140"/>
                  </a:cubicBezTo>
                  <a:cubicBezTo>
                    <a:pt x="604" y="71"/>
                    <a:pt x="673" y="24"/>
                    <a:pt x="766" y="13"/>
                  </a:cubicBezTo>
                  <a:cubicBezTo>
                    <a:pt x="906" y="13"/>
                    <a:pt x="1057" y="1"/>
                    <a:pt x="1196" y="13"/>
                  </a:cubicBezTo>
                  <a:cubicBezTo>
                    <a:pt x="1347" y="24"/>
                    <a:pt x="1428" y="82"/>
                    <a:pt x="1451" y="245"/>
                  </a:cubicBezTo>
                  <a:cubicBezTo>
                    <a:pt x="1463" y="361"/>
                    <a:pt x="1463" y="489"/>
                    <a:pt x="1463" y="605"/>
                  </a:cubicBezTo>
                  <a:cubicBezTo>
                    <a:pt x="1440" y="674"/>
                    <a:pt x="1440" y="756"/>
                    <a:pt x="1463" y="860"/>
                  </a:cubicBezTo>
                  <a:close/>
                  <a:moveTo>
                    <a:pt x="1393" y="1568"/>
                  </a:moveTo>
                  <a:cubicBezTo>
                    <a:pt x="1463" y="1557"/>
                    <a:pt x="1533" y="1545"/>
                    <a:pt x="1602" y="1545"/>
                  </a:cubicBezTo>
                  <a:cubicBezTo>
                    <a:pt x="1683" y="1522"/>
                    <a:pt x="1765" y="1522"/>
                    <a:pt x="1858" y="1510"/>
                  </a:cubicBezTo>
                  <a:lnTo>
                    <a:pt x="1858" y="1220"/>
                  </a:lnTo>
                  <a:cubicBezTo>
                    <a:pt x="1800" y="1208"/>
                    <a:pt x="1753" y="1174"/>
                    <a:pt x="1695" y="1174"/>
                  </a:cubicBezTo>
                  <a:cubicBezTo>
                    <a:pt x="1591" y="1162"/>
                    <a:pt x="1486" y="1162"/>
                    <a:pt x="1393" y="1150"/>
                  </a:cubicBezTo>
                  <a:cubicBezTo>
                    <a:pt x="1231" y="1127"/>
                    <a:pt x="1184" y="1069"/>
                    <a:pt x="1184" y="930"/>
                  </a:cubicBezTo>
                  <a:lnTo>
                    <a:pt x="1184" y="686"/>
                  </a:lnTo>
                  <a:cubicBezTo>
                    <a:pt x="1184" y="547"/>
                    <a:pt x="1196" y="419"/>
                    <a:pt x="1173" y="303"/>
                  </a:cubicBezTo>
                  <a:cubicBezTo>
                    <a:pt x="1126" y="280"/>
                    <a:pt x="1115" y="256"/>
                    <a:pt x="1103" y="256"/>
                  </a:cubicBezTo>
                  <a:cubicBezTo>
                    <a:pt x="1045" y="256"/>
                    <a:pt x="987" y="245"/>
                    <a:pt x="906" y="245"/>
                  </a:cubicBezTo>
                  <a:cubicBezTo>
                    <a:pt x="755" y="245"/>
                    <a:pt x="708" y="291"/>
                    <a:pt x="662" y="419"/>
                  </a:cubicBezTo>
                  <a:cubicBezTo>
                    <a:pt x="650" y="489"/>
                    <a:pt x="639" y="570"/>
                    <a:pt x="639" y="639"/>
                  </a:cubicBezTo>
                  <a:cubicBezTo>
                    <a:pt x="639" y="802"/>
                    <a:pt x="650" y="976"/>
                    <a:pt x="639" y="1127"/>
                  </a:cubicBezTo>
                  <a:cubicBezTo>
                    <a:pt x="639" y="1185"/>
                    <a:pt x="615" y="1243"/>
                    <a:pt x="604" y="1301"/>
                  </a:cubicBezTo>
                  <a:cubicBezTo>
                    <a:pt x="488" y="1336"/>
                    <a:pt x="372" y="1348"/>
                    <a:pt x="267" y="1359"/>
                  </a:cubicBezTo>
                  <a:cubicBezTo>
                    <a:pt x="255" y="1406"/>
                    <a:pt x="255" y="1441"/>
                    <a:pt x="255" y="1464"/>
                  </a:cubicBezTo>
                  <a:cubicBezTo>
                    <a:pt x="255" y="1719"/>
                    <a:pt x="267" y="1742"/>
                    <a:pt x="534" y="1719"/>
                  </a:cubicBezTo>
                  <a:lnTo>
                    <a:pt x="557" y="1719"/>
                  </a:lnTo>
                  <a:cubicBezTo>
                    <a:pt x="697" y="1696"/>
                    <a:pt x="790" y="1754"/>
                    <a:pt x="813" y="1916"/>
                  </a:cubicBezTo>
                  <a:cubicBezTo>
                    <a:pt x="824" y="2102"/>
                    <a:pt x="848" y="2311"/>
                    <a:pt x="952" y="2485"/>
                  </a:cubicBezTo>
                  <a:cubicBezTo>
                    <a:pt x="1068" y="2509"/>
                    <a:pt x="1196" y="2520"/>
                    <a:pt x="1335" y="2485"/>
                  </a:cubicBezTo>
                  <a:cubicBezTo>
                    <a:pt x="1405" y="2195"/>
                    <a:pt x="1335" y="1882"/>
                    <a:pt x="1393" y="1568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86" name="Google Shape;1586;p28"/>
          <p:cNvGrpSpPr/>
          <p:nvPr/>
        </p:nvGrpSpPr>
        <p:grpSpPr>
          <a:xfrm rot="9820777">
            <a:off x="6915359" y="3622310"/>
            <a:ext cx="239084" cy="580026"/>
            <a:chOff x="1282375" y="3450000"/>
            <a:chExt cx="64725" cy="157025"/>
          </a:xfrm>
        </p:grpSpPr>
        <p:sp>
          <p:nvSpPr>
            <p:cNvPr id="1587" name="Google Shape;1587;p28"/>
            <p:cNvSpPr/>
            <p:nvPr/>
          </p:nvSpPr>
          <p:spPr>
            <a:xfrm>
              <a:off x="1282375" y="3450000"/>
              <a:ext cx="64725" cy="157025"/>
            </a:xfrm>
            <a:custGeom>
              <a:avLst/>
              <a:gdLst/>
              <a:ahLst/>
              <a:cxnLst/>
              <a:rect l="l" t="t" r="r" b="b"/>
              <a:pathLst>
                <a:path w="2589" h="6281" extrusionOk="0">
                  <a:moveTo>
                    <a:pt x="2577" y="3773"/>
                  </a:moveTo>
                  <a:cubicBezTo>
                    <a:pt x="2577" y="4017"/>
                    <a:pt x="2566" y="4261"/>
                    <a:pt x="2577" y="4516"/>
                  </a:cubicBezTo>
                  <a:cubicBezTo>
                    <a:pt x="2589" y="4841"/>
                    <a:pt x="2531" y="5166"/>
                    <a:pt x="2438" y="5468"/>
                  </a:cubicBezTo>
                  <a:cubicBezTo>
                    <a:pt x="2415" y="5503"/>
                    <a:pt x="2403" y="5526"/>
                    <a:pt x="2403" y="5561"/>
                  </a:cubicBezTo>
                  <a:cubicBezTo>
                    <a:pt x="2392" y="5816"/>
                    <a:pt x="2229" y="5967"/>
                    <a:pt x="2032" y="6083"/>
                  </a:cubicBezTo>
                  <a:cubicBezTo>
                    <a:pt x="1869" y="6176"/>
                    <a:pt x="1695" y="6281"/>
                    <a:pt x="1486" y="6258"/>
                  </a:cubicBezTo>
                  <a:cubicBezTo>
                    <a:pt x="1289" y="6234"/>
                    <a:pt x="1103" y="6176"/>
                    <a:pt x="894" y="6118"/>
                  </a:cubicBezTo>
                  <a:cubicBezTo>
                    <a:pt x="708" y="6060"/>
                    <a:pt x="581" y="5909"/>
                    <a:pt x="476" y="5747"/>
                  </a:cubicBezTo>
                  <a:cubicBezTo>
                    <a:pt x="441" y="5700"/>
                    <a:pt x="430" y="5631"/>
                    <a:pt x="383" y="5584"/>
                  </a:cubicBezTo>
                  <a:cubicBezTo>
                    <a:pt x="314" y="5515"/>
                    <a:pt x="302" y="5422"/>
                    <a:pt x="325" y="5329"/>
                  </a:cubicBezTo>
                  <a:cubicBezTo>
                    <a:pt x="372" y="5224"/>
                    <a:pt x="348" y="5120"/>
                    <a:pt x="325" y="5015"/>
                  </a:cubicBezTo>
                  <a:cubicBezTo>
                    <a:pt x="302" y="4841"/>
                    <a:pt x="244" y="4690"/>
                    <a:pt x="209" y="4516"/>
                  </a:cubicBezTo>
                  <a:cubicBezTo>
                    <a:pt x="197" y="4412"/>
                    <a:pt x="186" y="4296"/>
                    <a:pt x="186" y="4179"/>
                  </a:cubicBezTo>
                  <a:cubicBezTo>
                    <a:pt x="186" y="4017"/>
                    <a:pt x="186" y="3878"/>
                    <a:pt x="139" y="3727"/>
                  </a:cubicBezTo>
                  <a:cubicBezTo>
                    <a:pt x="93" y="3553"/>
                    <a:pt x="81" y="3367"/>
                    <a:pt x="81" y="3181"/>
                  </a:cubicBezTo>
                  <a:cubicBezTo>
                    <a:pt x="81" y="3065"/>
                    <a:pt x="81" y="2926"/>
                    <a:pt x="35" y="2810"/>
                  </a:cubicBezTo>
                  <a:cubicBezTo>
                    <a:pt x="12" y="2740"/>
                    <a:pt x="12" y="2659"/>
                    <a:pt x="12" y="2566"/>
                  </a:cubicBezTo>
                  <a:cubicBezTo>
                    <a:pt x="12" y="2171"/>
                    <a:pt x="0" y="1765"/>
                    <a:pt x="12" y="1382"/>
                  </a:cubicBezTo>
                  <a:cubicBezTo>
                    <a:pt x="12" y="1033"/>
                    <a:pt x="128" y="720"/>
                    <a:pt x="314" y="430"/>
                  </a:cubicBezTo>
                  <a:cubicBezTo>
                    <a:pt x="360" y="360"/>
                    <a:pt x="418" y="302"/>
                    <a:pt x="488" y="256"/>
                  </a:cubicBezTo>
                  <a:cubicBezTo>
                    <a:pt x="755" y="116"/>
                    <a:pt x="1022" y="0"/>
                    <a:pt x="1335" y="47"/>
                  </a:cubicBezTo>
                  <a:cubicBezTo>
                    <a:pt x="1428" y="58"/>
                    <a:pt x="1544" y="105"/>
                    <a:pt x="1637" y="163"/>
                  </a:cubicBezTo>
                  <a:cubicBezTo>
                    <a:pt x="1823" y="290"/>
                    <a:pt x="1997" y="453"/>
                    <a:pt x="2113" y="662"/>
                  </a:cubicBezTo>
                  <a:cubicBezTo>
                    <a:pt x="2171" y="778"/>
                    <a:pt x="2217" y="917"/>
                    <a:pt x="2287" y="1033"/>
                  </a:cubicBezTo>
                  <a:cubicBezTo>
                    <a:pt x="2380" y="1161"/>
                    <a:pt x="2415" y="1300"/>
                    <a:pt x="2403" y="1463"/>
                  </a:cubicBezTo>
                  <a:lnTo>
                    <a:pt x="2403" y="1521"/>
                  </a:lnTo>
                  <a:cubicBezTo>
                    <a:pt x="2496" y="1753"/>
                    <a:pt x="2496" y="1985"/>
                    <a:pt x="2473" y="2218"/>
                  </a:cubicBezTo>
                  <a:cubicBezTo>
                    <a:pt x="2473" y="2252"/>
                    <a:pt x="2473" y="2276"/>
                    <a:pt x="2496" y="2299"/>
                  </a:cubicBezTo>
                  <a:cubicBezTo>
                    <a:pt x="2589" y="2485"/>
                    <a:pt x="2566" y="2670"/>
                    <a:pt x="2566" y="2844"/>
                  </a:cubicBezTo>
                  <a:cubicBezTo>
                    <a:pt x="2577" y="3158"/>
                    <a:pt x="2577" y="3460"/>
                    <a:pt x="2577" y="3773"/>
                  </a:cubicBezTo>
                  <a:close/>
                  <a:moveTo>
                    <a:pt x="383" y="3274"/>
                  </a:moveTo>
                  <a:cubicBezTo>
                    <a:pt x="546" y="3332"/>
                    <a:pt x="697" y="3390"/>
                    <a:pt x="824" y="3448"/>
                  </a:cubicBezTo>
                  <a:cubicBezTo>
                    <a:pt x="1045" y="3553"/>
                    <a:pt x="1451" y="3553"/>
                    <a:pt x="1695" y="3471"/>
                  </a:cubicBezTo>
                  <a:cubicBezTo>
                    <a:pt x="1800" y="3425"/>
                    <a:pt x="1916" y="3413"/>
                    <a:pt x="1997" y="3332"/>
                  </a:cubicBezTo>
                  <a:cubicBezTo>
                    <a:pt x="2241" y="3146"/>
                    <a:pt x="2357" y="2868"/>
                    <a:pt x="2275" y="2577"/>
                  </a:cubicBezTo>
                  <a:cubicBezTo>
                    <a:pt x="2217" y="2380"/>
                    <a:pt x="2217" y="2171"/>
                    <a:pt x="2206" y="1974"/>
                  </a:cubicBezTo>
                  <a:cubicBezTo>
                    <a:pt x="2206" y="1927"/>
                    <a:pt x="2206" y="1869"/>
                    <a:pt x="2183" y="1823"/>
                  </a:cubicBezTo>
                  <a:cubicBezTo>
                    <a:pt x="2113" y="1672"/>
                    <a:pt x="2136" y="1509"/>
                    <a:pt x="2101" y="1347"/>
                  </a:cubicBezTo>
                  <a:cubicBezTo>
                    <a:pt x="2055" y="1184"/>
                    <a:pt x="1927" y="1045"/>
                    <a:pt x="1881" y="882"/>
                  </a:cubicBezTo>
                  <a:cubicBezTo>
                    <a:pt x="1834" y="720"/>
                    <a:pt x="1730" y="627"/>
                    <a:pt x="1614" y="523"/>
                  </a:cubicBezTo>
                  <a:cubicBezTo>
                    <a:pt x="1498" y="406"/>
                    <a:pt x="1358" y="314"/>
                    <a:pt x="1184" y="348"/>
                  </a:cubicBezTo>
                  <a:cubicBezTo>
                    <a:pt x="975" y="372"/>
                    <a:pt x="766" y="430"/>
                    <a:pt x="592" y="557"/>
                  </a:cubicBezTo>
                  <a:cubicBezTo>
                    <a:pt x="569" y="581"/>
                    <a:pt x="557" y="592"/>
                    <a:pt x="557" y="604"/>
                  </a:cubicBezTo>
                  <a:cubicBezTo>
                    <a:pt x="395" y="848"/>
                    <a:pt x="325" y="1126"/>
                    <a:pt x="314" y="1416"/>
                  </a:cubicBezTo>
                  <a:cubicBezTo>
                    <a:pt x="279" y="1800"/>
                    <a:pt x="302" y="2171"/>
                    <a:pt x="302" y="2554"/>
                  </a:cubicBezTo>
                  <a:cubicBezTo>
                    <a:pt x="302" y="2589"/>
                    <a:pt x="302" y="2635"/>
                    <a:pt x="314" y="2670"/>
                  </a:cubicBezTo>
                  <a:cubicBezTo>
                    <a:pt x="383" y="2856"/>
                    <a:pt x="383" y="3042"/>
                    <a:pt x="383" y="3274"/>
                  </a:cubicBezTo>
                  <a:close/>
                  <a:moveTo>
                    <a:pt x="2287" y="3529"/>
                  </a:moveTo>
                  <a:cubicBezTo>
                    <a:pt x="2241" y="3541"/>
                    <a:pt x="2217" y="3541"/>
                    <a:pt x="2183" y="3553"/>
                  </a:cubicBezTo>
                  <a:cubicBezTo>
                    <a:pt x="1707" y="3773"/>
                    <a:pt x="1707" y="3773"/>
                    <a:pt x="1184" y="3773"/>
                  </a:cubicBezTo>
                  <a:cubicBezTo>
                    <a:pt x="998" y="3773"/>
                    <a:pt x="824" y="3762"/>
                    <a:pt x="662" y="3657"/>
                  </a:cubicBezTo>
                  <a:cubicBezTo>
                    <a:pt x="592" y="3611"/>
                    <a:pt x="522" y="3564"/>
                    <a:pt x="418" y="3622"/>
                  </a:cubicBezTo>
                  <a:cubicBezTo>
                    <a:pt x="430" y="3703"/>
                    <a:pt x="441" y="3785"/>
                    <a:pt x="441" y="3854"/>
                  </a:cubicBezTo>
                  <a:cubicBezTo>
                    <a:pt x="430" y="4145"/>
                    <a:pt x="546" y="4412"/>
                    <a:pt x="546" y="4702"/>
                  </a:cubicBezTo>
                  <a:cubicBezTo>
                    <a:pt x="546" y="4760"/>
                    <a:pt x="557" y="4830"/>
                    <a:pt x="604" y="4876"/>
                  </a:cubicBezTo>
                  <a:cubicBezTo>
                    <a:pt x="697" y="5015"/>
                    <a:pt x="708" y="5178"/>
                    <a:pt x="673" y="5329"/>
                  </a:cubicBezTo>
                  <a:cubicBezTo>
                    <a:pt x="650" y="5468"/>
                    <a:pt x="720" y="5561"/>
                    <a:pt x="766" y="5654"/>
                  </a:cubicBezTo>
                  <a:cubicBezTo>
                    <a:pt x="824" y="5793"/>
                    <a:pt x="940" y="5816"/>
                    <a:pt x="1057" y="5863"/>
                  </a:cubicBezTo>
                  <a:cubicBezTo>
                    <a:pt x="1184" y="5909"/>
                    <a:pt x="1300" y="5932"/>
                    <a:pt x="1428" y="5967"/>
                  </a:cubicBezTo>
                  <a:cubicBezTo>
                    <a:pt x="1509" y="5979"/>
                    <a:pt x="1579" y="5967"/>
                    <a:pt x="1637" y="5932"/>
                  </a:cubicBezTo>
                  <a:cubicBezTo>
                    <a:pt x="1718" y="5909"/>
                    <a:pt x="1800" y="5851"/>
                    <a:pt x="1881" y="5816"/>
                  </a:cubicBezTo>
                  <a:cubicBezTo>
                    <a:pt x="1974" y="5793"/>
                    <a:pt x="2008" y="5735"/>
                    <a:pt x="2043" y="5642"/>
                  </a:cubicBezTo>
                  <a:cubicBezTo>
                    <a:pt x="2159" y="5387"/>
                    <a:pt x="2241" y="5108"/>
                    <a:pt x="2264" y="4830"/>
                  </a:cubicBezTo>
                  <a:cubicBezTo>
                    <a:pt x="2322" y="4400"/>
                    <a:pt x="2287" y="3971"/>
                    <a:pt x="2287" y="3529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28"/>
            <p:cNvSpPr/>
            <p:nvPr/>
          </p:nvSpPr>
          <p:spPr>
            <a:xfrm>
              <a:off x="1321825" y="3478150"/>
              <a:ext cx="9025" cy="45875"/>
            </a:xfrm>
            <a:custGeom>
              <a:avLst/>
              <a:gdLst/>
              <a:ahLst/>
              <a:cxnLst/>
              <a:rect l="l" t="t" r="r" b="b"/>
              <a:pathLst>
                <a:path w="361" h="1835" extrusionOk="0">
                  <a:moveTo>
                    <a:pt x="94" y="1835"/>
                  </a:moveTo>
                  <a:cubicBezTo>
                    <a:pt x="47" y="1684"/>
                    <a:pt x="59" y="1579"/>
                    <a:pt x="94" y="1498"/>
                  </a:cubicBezTo>
                  <a:cubicBezTo>
                    <a:pt x="233" y="1266"/>
                    <a:pt x="175" y="1080"/>
                    <a:pt x="13" y="883"/>
                  </a:cubicBezTo>
                  <a:cubicBezTo>
                    <a:pt x="82" y="697"/>
                    <a:pt x="117" y="523"/>
                    <a:pt x="36" y="325"/>
                  </a:cubicBezTo>
                  <a:cubicBezTo>
                    <a:pt x="13" y="232"/>
                    <a:pt x="13" y="116"/>
                    <a:pt x="1" y="0"/>
                  </a:cubicBezTo>
                  <a:cubicBezTo>
                    <a:pt x="82" y="47"/>
                    <a:pt x="140" y="70"/>
                    <a:pt x="175" y="163"/>
                  </a:cubicBezTo>
                  <a:cubicBezTo>
                    <a:pt x="233" y="360"/>
                    <a:pt x="303" y="569"/>
                    <a:pt x="291" y="790"/>
                  </a:cubicBezTo>
                  <a:cubicBezTo>
                    <a:pt x="291" y="859"/>
                    <a:pt x="314" y="941"/>
                    <a:pt x="326" y="1022"/>
                  </a:cubicBezTo>
                  <a:cubicBezTo>
                    <a:pt x="349" y="1126"/>
                    <a:pt x="361" y="1219"/>
                    <a:pt x="361" y="1324"/>
                  </a:cubicBezTo>
                  <a:cubicBezTo>
                    <a:pt x="361" y="1370"/>
                    <a:pt x="326" y="1428"/>
                    <a:pt x="303" y="1451"/>
                  </a:cubicBezTo>
                  <a:cubicBezTo>
                    <a:pt x="198" y="1509"/>
                    <a:pt x="175" y="1602"/>
                    <a:pt x="175" y="1718"/>
                  </a:cubicBezTo>
                  <a:cubicBezTo>
                    <a:pt x="140" y="1742"/>
                    <a:pt x="129" y="1753"/>
                    <a:pt x="94" y="1835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28"/>
            <p:cNvSpPr/>
            <p:nvPr/>
          </p:nvSpPr>
          <p:spPr>
            <a:xfrm>
              <a:off x="1326775" y="3556225"/>
              <a:ext cx="6700" cy="30500"/>
            </a:xfrm>
            <a:custGeom>
              <a:avLst/>
              <a:gdLst/>
              <a:ahLst/>
              <a:cxnLst/>
              <a:rect l="l" t="t" r="r" b="b"/>
              <a:pathLst>
                <a:path w="268" h="1220" extrusionOk="0">
                  <a:moveTo>
                    <a:pt x="47" y="1219"/>
                  </a:moveTo>
                  <a:cubicBezTo>
                    <a:pt x="35" y="1161"/>
                    <a:pt x="0" y="1115"/>
                    <a:pt x="24" y="1091"/>
                  </a:cubicBezTo>
                  <a:cubicBezTo>
                    <a:pt x="93" y="917"/>
                    <a:pt x="58" y="732"/>
                    <a:pt x="70" y="557"/>
                  </a:cubicBezTo>
                  <a:cubicBezTo>
                    <a:pt x="70" y="406"/>
                    <a:pt x="70" y="267"/>
                    <a:pt x="93" y="128"/>
                  </a:cubicBezTo>
                  <a:cubicBezTo>
                    <a:pt x="93" y="93"/>
                    <a:pt x="116" y="47"/>
                    <a:pt x="140" y="12"/>
                  </a:cubicBezTo>
                  <a:cubicBezTo>
                    <a:pt x="209" y="0"/>
                    <a:pt x="232" y="47"/>
                    <a:pt x="232" y="93"/>
                  </a:cubicBezTo>
                  <a:cubicBezTo>
                    <a:pt x="256" y="383"/>
                    <a:pt x="267" y="673"/>
                    <a:pt x="267" y="964"/>
                  </a:cubicBezTo>
                  <a:cubicBezTo>
                    <a:pt x="256" y="1057"/>
                    <a:pt x="174" y="1138"/>
                    <a:pt x="47" y="1219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90" name="Google Shape;1590;p28"/>
          <p:cNvGrpSpPr/>
          <p:nvPr/>
        </p:nvGrpSpPr>
        <p:grpSpPr>
          <a:xfrm rot="3303917">
            <a:off x="7811565" y="4352123"/>
            <a:ext cx="360250" cy="1149365"/>
            <a:chOff x="616875" y="3027700"/>
            <a:chExt cx="97525" cy="311150"/>
          </a:xfrm>
        </p:grpSpPr>
        <p:sp>
          <p:nvSpPr>
            <p:cNvPr id="1591" name="Google Shape;1591;p28"/>
            <p:cNvSpPr/>
            <p:nvPr/>
          </p:nvSpPr>
          <p:spPr>
            <a:xfrm>
              <a:off x="616875" y="3027700"/>
              <a:ext cx="97525" cy="311150"/>
            </a:xfrm>
            <a:custGeom>
              <a:avLst/>
              <a:gdLst/>
              <a:ahLst/>
              <a:cxnLst/>
              <a:rect l="l" t="t" r="r" b="b"/>
              <a:pathLst>
                <a:path w="3901" h="12446" extrusionOk="0">
                  <a:moveTo>
                    <a:pt x="12" y="8116"/>
                  </a:moveTo>
                  <a:lnTo>
                    <a:pt x="12" y="5109"/>
                  </a:lnTo>
                  <a:cubicBezTo>
                    <a:pt x="12" y="4946"/>
                    <a:pt x="12" y="4784"/>
                    <a:pt x="93" y="4633"/>
                  </a:cubicBezTo>
                  <a:cubicBezTo>
                    <a:pt x="116" y="4552"/>
                    <a:pt x="116" y="4436"/>
                    <a:pt x="116" y="4354"/>
                  </a:cubicBezTo>
                  <a:lnTo>
                    <a:pt x="116" y="3936"/>
                  </a:lnTo>
                  <a:cubicBezTo>
                    <a:pt x="116" y="3832"/>
                    <a:pt x="151" y="3739"/>
                    <a:pt x="221" y="3681"/>
                  </a:cubicBezTo>
                  <a:cubicBezTo>
                    <a:pt x="325" y="3600"/>
                    <a:pt x="360" y="3484"/>
                    <a:pt x="406" y="3367"/>
                  </a:cubicBezTo>
                  <a:cubicBezTo>
                    <a:pt x="476" y="3193"/>
                    <a:pt x="557" y="3031"/>
                    <a:pt x="639" y="2857"/>
                  </a:cubicBezTo>
                  <a:cubicBezTo>
                    <a:pt x="731" y="2671"/>
                    <a:pt x="824" y="2485"/>
                    <a:pt x="801" y="2265"/>
                  </a:cubicBezTo>
                  <a:cubicBezTo>
                    <a:pt x="801" y="2230"/>
                    <a:pt x="801" y="2218"/>
                    <a:pt x="813" y="2195"/>
                  </a:cubicBezTo>
                  <a:cubicBezTo>
                    <a:pt x="940" y="1905"/>
                    <a:pt x="894" y="1591"/>
                    <a:pt x="894" y="1289"/>
                  </a:cubicBezTo>
                  <a:cubicBezTo>
                    <a:pt x="894" y="1150"/>
                    <a:pt x="917" y="1011"/>
                    <a:pt x="894" y="871"/>
                  </a:cubicBezTo>
                  <a:cubicBezTo>
                    <a:pt x="871" y="663"/>
                    <a:pt x="952" y="512"/>
                    <a:pt x="1010" y="337"/>
                  </a:cubicBezTo>
                  <a:cubicBezTo>
                    <a:pt x="1091" y="117"/>
                    <a:pt x="1300" y="47"/>
                    <a:pt x="1521" y="12"/>
                  </a:cubicBezTo>
                  <a:cubicBezTo>
                    <a:pt x="1625" y="1"/>
                    <a:pt x="1730" y="12"/>
                    <a:pt x="1846" y="12"/>
                  </a:cubicBezTo>
                  <a:cubicBezTo>
                    <a:pt x="1962" y="12"/>
                    <a:pt x="2055" y="70"/>
                    <a:pt x="2090" y="175"/>
                  </a:cubicBezTo>
                  <a:cubicBezTo>
                    <a:pt x="2171" y="419"/>
                    <a:pt x="2287" y="663"/>
                    <a:pt x="2275" y="941"/>
                  </a:cubicBezTo>
                  <a:cubicBezTo>
                    <a:pt x="2252" y="1266"/>
                    <a:pt x="2368" y="1556"/>
                    <a:pt x="2426" y="1870"/>
                  </a:cubicBezTo>
                  <a:cubicBezTo>
                    <a:pt x="2438" y="1940"/>
                    <a:pt x="2461" y="2032"/>
                    <a:pt x="2484" y="2102"/>
                  </a:cubicBezTo>
                  <a:cubicBezTo>
                    <a:pt x="2519" y="2369"/>
                    <a:pt x="2659" y="2555"/>
                    <a:pt x="2868" y="2683"/>
                  </a:cubicBezTo>
                  <a:cubicBezTo>
                    <a:pt x="2891" y="2683"/>
                    <a:pt x="2891" y="2694"/>
                    <a:pt x="2902" y="2694"/>
                  </a:cubicBezTo>
                  <a:cubicBezTo>
                    <a:pt x="3297" y="2845"/>
                    <a:pt x="3494" y="3158"/>
                    <a:pt x="3587" y="3553"/>
                  </a:cubicBezTo>
                  <a:cubicBezTo>
                    <a:pt x="3634" y="3774"/>
                    <a:pt x="3761" y="3960"/>
                    <a:pt x="3715" y="4192"/>
                  </a:cubicBezTo>
                  <a:cubicBezTo>
                    <a:pt x="3866" y="4586"/>
                    <a:pt x="3808" y="5004"/>
                    <a:pt x="3808" y="5399"/>
                  </a:cubicBezTo>
                  <a:cubicBezTo>
                    <a:pt x="3808" y="5736"/>
                    <a:pt x="3831" y="6061"/>
                    <a:pt x="3878" y="6397"/>
                  </a:cubicBezTo>
                  <a:cubicBezTo>
                    <a:pt x="3889" y="6560"/>
                    <a:pt x="3901" y="6723"/>
                    <a:pt x="3901" y="6897"/>
                  </a:cubicBezTo>
                  <a:lnTo>
                    <a:pt x="3901" y="10147"/>
                  </a:lnTo>
                  <a:cubicBezTo>
                    <a:pt x="3901" y="10345"/>
                    <a:pt x="3878" y="10530"/>
                    <a:pt x="3785" y="10728"/>
                  </a:cubicBezTo>
                  <a:cubicBezTo>
                    <a:pt x="3715" y="10902"/>
                    <a:pt x="3657" y="11076"/>
                    <a:pt x="3622" y="11262"/>
                  </a:cubicBezTo>
                  <a:cubicBezTo>
                    <a:pt x="3599" y="11436"/>
                    <a:pt x="3506" y="11575"/>
                    <a:pt x="3448" y="11738"/>
                  </a:cubicBezTo>
                  <a:cubicBezTo>
                    <a:pt x="3344" y="12016"/>
                    <a:pt x="3135" y="12144"/>
                    <a:pt x="2868" y="12248"/>
                  </a:cubicBezTo>
                  <a:cubicBezTo>
                    <a:pt x="2810" y="12272"/>
                    <a:pt x="2740" y="12307"/>
                    <a:pt x="2670" y="12307"/>
                  </a:cubicBezTo>
                  <a:cubicBezTo>
                    <a:pt x="2345" y="12318"/>
                    <a:pt x="2055" y="12446"/>
                    <a:pt x="1741" y="12446"/>
                  </a:cubicBezTo>
                  <a:lnTo>
                    <a:pt x="894" y="12446"/>
                  </a:lnTo>
                  <a:cubicBezTo>
                    <a:pt x="662" y="12446"/>
                    <a:pt x="348" y="12248"/>
                    <a:pt x="255" y="12040"/>
                  </a:cubicBezTo>
                  <a:cubicBezTo>
                    <a:pt x="105" y="11714"/>
                    <a:pt x="0" y="11366"/>
                    <a:pt x="12" y="10971"/>
                  </a:cubicBezTo>
                  <a:cubicBezTo>
                    <a:pt x="35" y="10008"/>
                    <a:pt x="12" y="9068"/>
                    <a:pt x="12" y="8116"/>
                  </a:cubicBezTo>
                  <a:close/>
                  <a:moveTo>
                    <a:pt x="2008" y="1754"/>
                  </a:moveTo>
                  <a:lnTo>
                    <a:pt x="1382" y="1754"/>
                  </a:lnTo>
                  <a:cubicBezTo>
                    <a:pt x="1265" y="1754"/>
                    <a:pt x="1207" y="1812"/>
                    <a:pt x="1196" y="1928"/>
                  </a:cubicBezTo>
                  <a:cubicBezTo>
                    <a:pt x="1173" y="2079"/>
                    <a:pt x="1196" y="2207"/>
                    <a:pt x="1173" y="2346"/>
                  </a:cubicBezTo>
                  <a:cubicBezTo>
                    <a:pt x="1173" y="2427"/>
                    <a:pt x="1161" y="2520"/>
                    <a:pt x="1115" y="2578"/>
                  </a:cubicBezTo>
                  <a:cubicBezTo>
                    <a:pt x="917" y="2845"/>
                    <a:pt x="801" y="3147"/>
                    <a:pt x="627" y="3426"/>
                  </a:cubicBezTo>
                  <a:cubicBezTo>
                    <a:pt x="476" y="3681"/>
                    <a:pt x="395" y="3971"/>
                    <a:pt x="418" y="4296"/>
                  </a:cubicBezTo>
                  <a:cubicBezTo>
                    <a:pt x="441" y="4436"/>
                    <a:pt x="441" y="4598"/>
                    <a:pt x="395" y="4749"/>
                  </a:cubicBezTo>
                  <a:cubicBezTo>
                    <a:pt x="348" y="4888"/>
                    <a:pt x="337" y="5039"/>
                    <a:pt x="337" y="5190"/>
                  </a:cubicBezTo>
                  <a:lnTo>
                    <a:pt x="337" y="11053"/>
                  </a:lnTo>
                  <a:cubicBezTo>
                    <a:pt x="337" y="11343"/>
                    <a:pt x="418" y="11610"/>
                    <a:pt x="534" y="11854"/>
                  </a:cubicBezTo>
                  <a:cubicBezTo>
                    <a:pt x="615" y="12005"/>
                    <a:pt x="743" y="12132"/>
                    <a:pt x="940" y="12132"/>
                  </a:cubicBezTo>
                  <a:cubicBezTo>
                    <a:pt x="1451" y="12156"/>
                    <a:pt x="1962" y="12086"/>
                    <a:pt x="2473" y="12028"/>
                  </a:cubicBezTo>
                  <a:cubicBezTo>
                    <a:pt x="2577" y="12016"/>
                    <a:pt x="2693" y="11970"/>
                    <a:pt x="2798" y="11912"/>
                  </a:cubicBezTo>
                  <a:cubicBezTo>
                    <a:pt x="2902" y="11854"/>
                    <a:pt x="3018" y="11773"/>
                    <a:pt x="3088" y="11680"/>
                  </a:cubicBezTo>
                  <a:cubicBezTo>
                    <a:pt x="3239" y="11482"/>
                    <a:pt x="3320" y="11227"/>
                    <a:pt x="3390" y="10983"/>
                  </a:cubicBezTo>
                  <a:cubicBezTo>
                    <a:pt x="3425" y="10867"/>
                    <a:pt x="3448" y="10751"/>
                    <a:pt x="3494" y="10646"/>
                  </a:cubicBezTo>
                  <a:cubicBezTo>
                    <a:pt x="3564" y="10495"/>
                    <a:pt x="3587" y="10321"/>
                    <a:pt x="3587" y="10147"/>
                  </a:cubicBezTo>
                  <a:lnTo>
                    <a:pt x="3587" y="6862"/>
                  </a:lnTo>
                  <a:cubicBezTo>
                    <a:pt x="3587" y="6734"/>
                    <a:pt x="3587" y="6606"/>
                    <a:pt x="3564" y="6490"/>
                  </a:cubicBezTo>
                  <a:cubicBezTo>
                    <a:pt x="3483" y="6061"/>
                    <a:pt x="3506" y="5631"/>
                    <a:pt x="3494" y="5190"/>
                  </a:cubicBezTo>
                  <a:cubicBezTo>
                    <a:pt x="3494" y="4946"/>
                    <a:pt x="3529" y="4703"/>
                    <a:pt x="3425" y="4470"/>
                  </a:cubicBezTo>
                  <a:cubicBezTo>
                    <a:pt x="3413" y="4424"/>
                    <a:pt x="3413" y="4354"/>
                    <a:pt x="3413" y="4296"/>
                  </a:cubicBezTo>
                  <a:cubicBezTo>
                    <a:pt x="3413" y="4134"/>
                    <a:pt x="3390" y="4006"/>
                    <a:pt x="3320" y="3855"/>
                  </a:cubicBezTo>
                  <a:cubicBezTo>
                    <a:pt x="3262" y="3762"/>
                    <a:pt x="3239" y="3646"/>
                    <a:pt x="3204" y="3530"/>
                  </a:cubicBezTo>
                  <a:cubicBezTo>
                    <a:pt x="3158" y="3333"/>
                    <a:pt x="3053" y="3217"/>
                    <a:pt x="2902" y="3124"/>
                  </a:cubicBezTo>
                  <a:cubicBezTo>
                    <a:pt x="2786" y="3042"/>
                    <a:pt x="2659" y="2973"/>
                    <a:pt x="2554" y="2903"/>
                  </a:cubicBezTo>
                  <a:cubicBezTo>
                    <a:pt x="2392" y="2799"/>
                    <a:pt x="2264" y="2683"/>
                    <a:pt x="2217" y="2485"/>
                  </a:cubicBezTo>
                  <a:cubicBezTo>
                    <a:pt x="2183" y="2230"/>
                    <a:pt x="2078" y="1986"/>
                    <a:pt x="2008" y="1754"/>
                  </a:cubicBezTo>
                  <a:close/>
                  <a:moveTo>
                    <a:pt x="1950" y="1464"/>
                  </a:moveTo>
                  <a:lnTo>
                    <a:pt x="1950" y="1011"/>
                  </a:lnTo>
                  <a:cubicBezTo>
                    <a:pt x="1950" y="895"/>
                    <a:pt x="1927" y="779"/>
                    <a:pt x="1916" y="663"/>
                  </a:cubicBezTo>
                  <a:cubicBezTo>
                    <a:pt x="1892" y="535"/>
                    <a:pt x="1800" y="454"/>
                    <a:pt x="1672" y="396"/>
                  </a:cubicBezTo>
                  <a:cubicBezTo>
                    <a:pt x="1521" y="337"/>
                    <a:pt x="1324" y="419"/>
                    <a:pt x="1312" y="570"/>
                  </a:cubicBezTo>
                  <a:cubicBezTo>
                    <a:pt x="1289" y="860"/>
                    <a:pt x="1265" y="1150"/>
                    <a:pt x="1324" y="1440"/>
                  </a:cubicBezTo>
                  <a:cubicBezTo>
                    <a:pt x="1521" y="1498"/>
                    <a:pt x="1718" y="1475"/>
                    <a:pt x="1950" y="1464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28"/>
            <p:cNvSpPr/>
            <p:nvPr/>
          </p:nvSpPr>
          <p:spPr>
            <a:xfrm>
              <a:off x="641250" y="3121750"/>
              <a:ext cx="49075" cy="179100"/>
            </a:xfrm>
            <a:custGeom>
              <a:avLst/>
              <a:gdLst/>
              <a:ahLst/>
              <a:cxnLst/>
              <a:rect l="l" t="t" r="r" b="b"/>
              <a:pathLst>
                <a:path w="1963" h="7164" extrusionOk="0">
                  <a:moveTo>
                    <a:pt x="1939" y="3378"/>
                  </a:moveTo>
                  <a:cubicBezTo>
                    <a:pt x="1939" y="4238"/>
                    <a:pt x="1927" y="5073"/>
                    <a:pt x="1939" y="5932"/>
                  </a:cubicBezTo>
                  <a:cubicBezTo>
                    <a:pt x="1939" y="6188"/>
                    <a:pt x="1846" y="6408"/>
                    <a:pt x="1800" y="6641"/>
                  </a:cubicBezTo>
                  <a:cubicBezTo>
                    <a:pt x="1788" y="6722"/>
                    <a:pt x="1672" y="6803"/>
                    <a:pt x="1591" y="6861"/>
                  </a:cubicBezTo>
                  <a:cubicBezTo>
                    <a:pt x="1475" y="6942"/>
                    <a:pt x="1335" y="7001"/>
                    <a:pt x="1208" y="7093"/>
                  </a:cubicBezTo>
                  <a:cubicBezTo>
                    <a:pt x="1115" y="7151"/>
                    <a:pt x="1022" y="7163"/>
                    <a:pt x="941" y="7117"/>
                  </a:cubicBezTo>
                  <a:cubicBezTo>
                    <a:pt x="778" y="7047"/>
                    <a:pt x="627" y="6989"/>
                    <a:pt x="476" y="6884"/>
                  </a:cubicBezTo>
                  <a:cubicBezTo>
                    <a:pt x="337" y="6780"/>
                    <a:pt x="186" y="6675"/>
                    <a:pt x="221" y="6466"/>
                  </a:cubicBezTo>
                  <a:cubicBezTo>
                    <a:pt x="82" y="6188"/>
                    <a:pt x="128" y="5898"/>
                    <a:pt x="116" y="5607"/>
                  </a:cubicBezTo>
                  <a:cubicBezTo>
                    <a:pt x="116" y="5480"/>
                    <a:pt x="116" y="5364"/>
                    <a:pt x="58" y="5236"/>
                  </a:cubicBezTo>
                  <a:cubicBezTo>
                    <a:pt x="23" y="5143"/>
                    <a:pt x="12" y="5062"/>
                    <a:pt x="12" y="4957"/>
                  </a:cubicBezTo>
                  <a:lnTo>
                    <a:pt x="12" y="2728"/>
                  </a:lnTo>
                  <a:cubicBezTo>
                    <a:pt x="12" y="2670"/>
                    <a:pt x="0" y="2589"/>
                    <a:pt x="23" y="2554"/>
                  </a:cubicBezTo>
                  <a:cubicBezTo>
                    <a:pt x="151" y="2276"/>
                    <a:pt x="116" y="1985"/>
                    <a:pt x="116" y="1695"/>
                  </a:cubicBezTo>
                  <a:lnTo>
                    <a:pt x="116" y="1451"/>
                  </a:lnTo>
                  <a:cubicBezTo>
                    <a:pt x="82" y="1068"/>
                    <a:pt x="209" y="720"/>
                    <a:pt x="314" y="360"/>
                  </a:cubicBezTo>
                  <a:cubicBezTo>
                    <a:pt x="383" y="139"/>
                    <a:pt x="581" y="12"/>
                    <a:pt x="813" y="0"/>
                  </a:cubicBezTo>
                  <a:lnTo>
                    <a:pt x="1161" y="0"/>
                  </a:lnTo>
                  <a:cubicBezTo>
                    <a:pt x="1521" y="0"/>
                    <a:pt x="1742" y="209"/>
                    <a:pt x="1916" y="476"/>
                  </a:cubicBezTo>
                  <a:cubicBezTo>
                    <a:pt x="1962" y="546"/>
                    <a:pt x="1962" y="674"/>
                    <a:pt x="1962" y="778"/>
                  </a:cubicBezTo>
                  <a:cubicBezTo>
                    <a:pt x="1962" y="1660"/>
                    <a:pt x="1962" y="2519"/>
                    <a:pt x="1939" y="3378"/>
                  </a:cubicBezTo>
                  <a:cubicBezTo>
                    <a:pt x="1962" y="3378"/>
                    <a:pt x="1962" y="3378"/>
                    <a:pt x="1939" y="3378"/>
                  </a:cubicBezTo>
                  <a:close/>
                  <a:moveTo>
                    <a:pt x="1567" y="6617"/>
                  </a:moveTo>
                  <a:cubicBezTo>
                    <a:pt x="1614" y="6223"/>
                    <a:pt x="1672" y="5840"/>
                    <a:pt x="1672" y="5468"/>
                  </a:cubicBezTo>
                  <a:cubicBezTo>
                    <a:pt x="1672" y="3971"/>
                    <a:pt x="1649" y="2461"/>
                    <a:pt x="1649" y="964"/>
                  </a:cubicBezTo>
                  <a:cubicBezTo>
                    <a:pt x="1649" y="906"/>
                    <a:pt x="1672" y="848"/>
                    <a:pt x="1649" y="790"/>
                  </a:cubicBezTo>
                  <a:cubicBezTo>
                    <a:pt x="1637" y="720"/>
                    <a:pt x="1626" y="615"/>
                    <a:pt x="1567" y="581"/>
                  </a:cubicBezTo>
                  <a:cubicBezTo>
                    <a:pt x="1417" y="430"/>
                    <a:pt x="1277" y="302"/>
                    <a:pt x="1033" y="302"/>
                  </a:cubicBezTo>
                  <a:cubicBezTo>
                    <a:pt x="801" y="314"/>
                    <a:pt x="650" y="383"/>
                    <a:pt x="581" y="604"/>
                  </a:cubicBezTo>
                  <a:cubicBezTo>
                    <a:pt x="511" y="836"/>
                    <a:pt x="430" y="1068"/>
                    <a:pt x="418" y="1300"/>
                  </a:cubicBezTo>
                  <a:lnTo>
                    <a:pt x="418" y="1823"/>
                  </a:lnTo>
                  <a:cubicBezTo>
                    <a:pt x="418" y="2090"/>
                    <a:pt x="453" y="2357"/>
                    <a:pt x="337" y="2612"/>
                  </a:cubicBezTo>
                  <a:cubicBezTo>
                    <a:pt x="302" y="2670"/>
                    <a:pt x="314" y="2740"/>
                    <a:pt x="314" y="2810"/>
                  </a:cubicBezTo>
                  <a:lnTo>
                    <a:pt x="314" y="4830"/>
                  </a:lnTo>
                  <a:cubicBezTo>
                    <a:pt x="314" y="4911"/>
                    <a:pt x="302" y="5004"/>
                    <a:pt x="349" y="5073"/>
                  </a:cubicBezTo>
                  <a:cubicBezTo>
                    <a:pt x="430" y="5248"/>
                    <a:pt x="418" y="5433"/>
                    <a:pt x="418" y="5631"/>
                  </a:cubicBezTo>
                  <a:cubicBezTo>
                    <a:pt x="418" y="5747"/>
                    <a:pt x="407" y="5863"/>
                    <a:pt x="418" y="5979"/>
                  </a:cubicBezTo>
                  <a:cubicBezTo>
                    <a:pt x="453" y="6153"/>
                    <a:pt x="476" y="6327"/>
                    <a:pt x="546" y="6466"/>
                  </a:cubicBezTo>
                  <a:cubicBezTo>
                    <a:pt x="604" y="6594"/>
                    <a:pt x="720" y="6699"/>
                    <a:pt x="871" y="6722"/>
                  </a:cubicBezTo>
                  <a:cubicBezTo>
                    <a:pt x="1010" y="6757"/>
                    <a:pt x="1161" y="6826"/>
                    <a:pt x="1300" y="6710"/>
                  </a:cubicBezTo>
                  <a:cubicBezTo>
                    <a:pt x="1347" y="6675"/>
                    <a:pt x="1440" y="6652"/>
                    <a:pt x="1567" y="6617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28"/>
            <p:cNvSpPr/>
            <p:nvPr/>
          </p:nvSpPr>
          <p:spPr>
            <a:xfrm>
              <a:off x="657775" y="3180375"/>
              <a:ext cx="18900" cy="38050"/>
            </a:xfrm>
            <a:custGeom>
              <a:avLst/>
              <a:gdLst/>
              <a:ahLst/>
              <a:cxnLst/>
              <a:rect l="l" t="t" r="r" b="b"/>
              <a:pathLst>
                <a:path w="756" h="1522" extrusionOk="0">
                  <a:moveTo>
                    <a:pt x="431" y="360"/>
                  </a:moveTo>
                  <a:cubicBezTo>
                    <a:pt x="500" y="511"/>
                    <a:pt x="756" y="569"/>
                    <a:pt x="581" y="813"/>
                  </a:cubicBezTo>
                  <a:lnTo>
                    <a:pt x="407" y="685"/>
                  </a:lnTo>
                  <a:cubicBezTo>
                    <a:pt x="326" y="755"/>
                    <a:pt x="338" y="824"/>
                    <a:pt x="384" y="906"/>
                  </a:cubicBezTo>
                  <a:cubicBezTo>
                    <a:pt x="454" y="1022"/>
                    <a:pt x="512" y="1138"/>
                    <a:pt x="581" y="1254"/>
                  </a:cubicBezTo>
                  <a:lnTo>
                    <a:pt x="523" y="1370"/>
                  </a:lnTo>
                  <a:cubicBezTo>
                    <a:pt x="500" y="1405"/>
                    <a:pt x="454" y="1451"/>
                    <a:pt x="396" y="1498"/>
                  </a:cubicBezTo>
                  <a:cubicBezTo>
                    <a:pt x="268" y="1463"/>
                    <a:pt x="117" y="1521"/>
                    <a:pt x="13" y="1428"/>
                  </a:cubicBezTo>
                  <a:cubicBezTo>
                    <a:pt x="36" y="1266"/>
                    <a:pt x="36" y="1115"/>
                    <a:pt x="47" y="975"/>
                  </a:cubicBezTo>
                  <a:cubicBezTo>
                    <a:pt x="47" y="917"/>
                    <a:pt x="71" y="859"/>
                    <a:pt x="105" y="824"/>
                  </a:cubicBezTo>
                  <a:cubicBezTo>
                    <a:pt x="175" y="766"/>
                    <a:pt x="187" y="697"/>
                    <a:pt x="187" y="616"/>
                  </a:cubicBezTo>
                  <a:cubicBezTo>
                    <a:pt x="187" y="534"/>
                    <a:pt x="164" y="465"/>
                    <a:pt x="175" y="407"/>
                  </a:cubicBezTo>
                  <a:cubicBezTo>
                    <a:pt x="187" y="302"/>
                    <a:pt x="164" y="267"/>
                    <a:pt x="94" y="209"/>
                  </a:cubicBezTo>
                  <a:cubicBezTo>
                    <a:pt x="1" y="128"/>
                    <a:pt x="47" y="35"/>
                    <a:pt x="164" y="12"/>
                  </a:cubicBezTo>
                  <a:cubicBezTo>
                    <a:pt x="233" y="0"/>
                    <a:pt x="314" y="0"/>
                    <a:pt x="372" y="0"/>
                  </a:cubicBezTo>
                  <a:cubicBezTo>
                    <a:pt x="547" y="12"/>
                    <a:pt x="581" y="128"/>
                    <a:pt x="465" y="290"/>
                  </a:cubicBezTo>
                  <a:cubicBezTo>
                    <a:pt x="454" y="302"/>
                    <a:pt x="442" y="337"/>
                    <a:pt x="431" y="360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28"/>
            <p:cNvSpPr/>
            <p:nvPr/>
          </p:nvSpPr>
          <p:spPr>
            <a:xfrm>
              <a:off x="657500" y="3233775"/>
              <a:ext cx="14825" cy="11625"/>
            </a:xfrm>
            <a:custGeom>
              <a:avLst/>
              <a:gdLst/>
              <a:ahLst/>
              <a:cxnLst/>
              <a:rect l="l" t="t" r="r" b="b"/>
              <a:pathLst>
                <a:path w="593" h="465" extrusionOk="0">
                  <a:moveTo>
                    <a:pt x="523" y="360"/>
                  </a:moveTo>
                  <a:cubicBezTo>
                    <a:pt x="395" y="395"/>
                    <a:pt x="291" y="430"/>
                    <a:pt x="175" y="453"/>
                  </a:cubicBezTo>
                  <a:cubicBezTo>
                    <a:pt x="93" y="465"/>
                    <a:pt x="12" y="395"/>
                    <a:pt x="12" y="302"/>
                  </a:cubicBezTo>
                  <a:cubicBezTo>
                    <a:pt x="0" y="140"/>
                    <a:pt x="116" y="0"/>
                    <a:pt x="279" y="0"/>
                  </a:cubicBezTo>
                  <a:cubicBezTo>
                    <a:pt x="349" y="0"/>
                    <a:pt x="442" y="12"/>
                    <a:pt x="511" y="24"/>
                  </a:cubicBezTo>
                  <a:cubicBezTo>
                    <a:pt x="592" y="128"/>
                    <a:pt x="558" y="232"/>
                    <a:pt x="523" y="360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28"/>
            <p:cNvSpPr/>
            <p:nvPr/>
          </p:nvSpPr>
          <p:spPr>
            <a:xfrm>
              <a:off x="655750" y="3160350"/>
              <a:ext cx="14550" cy="9300"/>
            </a:xfrm>
            <a:custGeom>
              <a:avLst/>
              <a:gdLst/>
              <a:ahLst/>
              <a:cxnLst/>
              <a:rect l="l" t="t" r="r" b="b"/>
              <a:pathLst>
                <a:path w="582" h="372" extrusionOk="0">
                  <a:moveTo>
                    <a:pt x="105" y="0"/>
                  </a:moveTo>
                  <a:cubicBezTo>
                    <a:pt x="279" y="35"/>
                    <a:pt x="430" y="0"/>
                    <a:pt x="523" y="163"/>
                  </a:cubicBezTo>
                  <a:cubicBezTo>
                    <a:pt x="546" y="209"/>
                    <a:pt x="581" y="279"/>
                    <a:pt x="523" y="325"/>
                  </a:cubicBezTo>
                  <a:cubicBezTo>
                    <a:pt x="488" y="348"/>
                    <a:pt x="430" y="372"/>
                    <a:pt x="407" y="348"/>
                  </a:cubicBezTo>
                  <a:cubicBezTo>
                    <a:pt x="314" y="337"/>
                    <a:pt x="233" y="314"/>
                    <a:pt x="140" y="279"/>
                  </a:cubicBezTo>
                  <a:cubicBezTo>
                    <a:pt x="105" y="267"/>
                    <a:pt x="59" y="232"/>
                    <a:pt x="47" y="198"/>
                  </a:cubicBezTo>
                  <a:cubicBezTo>
                    <a:pt x="12" y="163"/>
                    <a:pt x="1" y="105"/>
                    <a:pt x="12" y="81"/>
                  </a:cubicBezTo>
                  <a:cubicBezTo>
                    <a:pt x="47" y="35"/>
                    <a:pt x="82" y="23"/>
                    <a:pt x="105" y="0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96" name="Google Shape;1596;p28"/>
          <p:cNvGrpSpPr/>
          <p:nvPr/>
        </p:nvGrpSpPr>
        <p:grpSpPr>
          <a:xfrm rot="-9804196">
            <a:off x="8304466" y="1230055"/>
            <a:ext cx="239087" cy="580033"/>
            <a:chOff x="1282375" y="3450000"/>
            <a:chExt cx="64725" cy="157025"/>
          </a:xfrm>
        </p:grpSpPr>
        <p:sp>
          <p:nvSpPr>
            <p:cNvPr id="1597" name="Google Shape;1597;p28"/>
            <p:cNvSpPr/>
            <p:nvPr/>
          </p:nvSpPr>
          <p:spPr>
            <a:xfrm>
              <a:off x="1282375" y="3450000"/>
              <a:ext cx="64725" cy="157025"/>
            </a:xfrm>
            <a:custGeom>
              <a:avLst/>
              <a:gdLst/>
              <a:ahLst/>
              <a:cxnLst/>
              <a:rect l="l" t="t" r="r" b="b"/>
              <a:pathLst>
                <a:path w="2589" h="6281" extrusionOk="0">
                  <a:moveTo>
                    <a:pt x="2577" y="3773"/>
                  </a:moveTo>
                  <a:cubicBezTo>
                    <a:pt x="2577" y="4017"/>
                    <a:pt x="2566" y="4261"/>
                    <a:pt x="2577" y="4516"/>
                  </a:cubicBezTo>
                  <a:cubicBezTo>
                    <a:pt x="2589" y="4841"/>
                    <a:pt x="2531" y="5166"/>
                    <a:pt x="2438" y="5468"/>
                  </a:cubicBezTo>
                  <a:cubicBezTo>
                    <a:pt x="2415" y="5503"/>
                    <a:pt x="2403" y="5526"/>
                    <a:pt x="2403" y="5561"/>
                  </a:cubicBezTo>
                  <a:cubicBezTo>
                    <a:pt x="2392" y="5816"/>
                    <a:pt x="2229" y="5967"/>
                    <a:pt x="2032" y="6083"/>
                  </a:cubicBezTo>
                  <a:cubicBezTo>
                    <a:pt x="1869" y="6176"/>
                    <a:pt x="1695" y="6281"/>
                    <a:pt x="1486" y="6258"/>
                  </a:cubicBezTo>
                  <a:cubicBezTo>
                    <a:pt x="1289" y="6234"/>
                    <a:pt x="1103" y="6176"/>
                    <a:pt x="894" y="6118"/>
                  </a:cubicBezTo>
                  <a:cubicBezTo>
                    <a:pt x="708" y="6060"/>
                    <a:pt x="581" y="5909"/>
                    <a:pt x="476" y="5747"/>
                  </a:cubicBezTo>
                  <a:cubicBezTo>
                    <a:pt x="441" y="5700"/>
                    <a:pt x="430" y="5631"/>
                    <a:pt x="383" y="5584"/>
                  </a:cubicBezTo>
                  <a:cubicBezTo>
                    <a:pt x="314" y="5515"/>
                    <a:pt x="302" y="5422"/>
                    <a:pt x="325" y="5329"/>
                  </a:cubicBezTo>
                  <a:cubicBezTo>
                    <a:pt x="372" y="5224"/>
                    <a:pt x="348" y="5120"/>
                    <a:pt x="325" y="5015"/>
                  </a:cubicBezTo>
                  <a:cubicBezTo>
                    <a:pt x="302" y="4841"/>
                    <a:pt x="244" y="4690"/>
                    <a:pt x="209" y="4516"/>
                  </a:cubicBezTo>
                  <a:cubicBezTo>
                    <a:pt x="197" y="4412"/>
                    <a:pt x="186" y="4296"/>
                    <a:pt x="186" y="4179"/>
                  </a:cubicBezTo>
                  <a:cubicBezTo>
                    <a:pt x="186" y="4017"/>
                    <a:pt x="186" y="3878"/>
                    <a:pt x="139" y="3727"/>
                  </a:cubicBezTo>
                  <a:cubicBezTo>
                    <a:pt x="93" y="3553"/>
                    <a:pt x="81" y="3367"/>
                    <a:pt x="81" y="3181"/>
                  </a:cubicBezTo>
                  <a:cubicBezTo>
                    <a:pt x="81" y="3065"/>
                    <a:pt x="81" y="2926"/>
                    <a:pt x="35" y="2810"/>
                  </a:cubicBezTo>
                  <a:cubicBezTo>
                    <a:pt x="12" y="2740"/>
                    <a:pt x="12" y="2659"/>
                    <a:pt x="12" y="2566"/>
                  </a:cubicBezTo>
                  <a:cubicBezTo>
                    <a:pt x="12" y="2171"/>
                    <a:pt x="0" y="1765"/>
                    <a:pt x="12" y="1382"/>
                  </a:cubicBezTo>
                  <a:cubicBezTo>
                    <a:pt x="12" y="1033"/>
                    <a:pt x="128" y="720"/>
                    <a:pt x="314" y="430"/>
                  </a:cubicBezTo>
                  <a:cubicBezTo>
                    <a:pt x="360" y="360"/>
                    <a:pt x="418" y="302"/>
                    <a:pt x="488" y="256"/>
                  </a:cubicBezTo>
                  <a:cubicBezTo>
                    <a:pt x="755" y="116"/>
                    <a:pt x="1022" y="0"/>
                    <a:pt x="1335" y="47"/>
                  </a:cubicBezTo>
                  <a:cubicBezTo>
                    <a:pt x="1428" y="58"/>
                    <a:pt x="1544" y="105"/>
                    <a:pt x="1637" y="163"/>
                  </a:cubicBezTo>
                  <a:cubicBezTo>
                    <a:pt x="1823" y="290"/>
                    <a:pt x="1997" y="453"/>
                    <a:pt x="2113" y="662"/>
                  </a:cubicBezTo>
                  <a:cubicBezTo>
                    <a:pt x="2171" y="778"/>
                    <a:pt x="2217" y="917"/>
                    <a:pt x="2287" y="1033"/>
                  </a:cubicBezTo>
                  <a:cubicBezTo>
                    <a:pt x="2380" y="1161"/>
                    <a:pt x="2415" y="1300"/>
                    <a:pt x="2403" y="1463"/>
                  </a:cubicBezTo>
                  <a:lnTo>
                    <a:pt x="2403" y="1521"/>
                  </a:lnTo>
                  <a:cubicBezTo>
                    <a:pt x="2496" y="1753"/>
                    <a:pt x="2496" y="1985"/>
                    <a:pt x="2473" y="2218"/>
                  </a:cubicBezTo>
                  <a:cubicBezTo>
                    <a:pt x="2473" y="2252"/>
                    <a:pt x="2473" y="2276"/>
                    <a:pt x="2496" y="2299"/>
                  </a:cubicBezTo>
                  <a:cubicBezTo>
                    <a:pt x="2589" y="2485"/>
                    <a:pt x="2566" y="2670"/>
                    <a:pt x="2566" y="2844"/>
                  </a:cubicBezTo>
                  <a:cubicBezTo>
                    <a:pt x="2577" y="3158"/>
                    <a:pt x="2577" y="3460"/>
                    <a:pt x="2577" y="3773"/>
                  </a:cubicBezTo>
                  <a:close/>
                  <a:moveTo>
                    <a:pt x="383" y="3274"/>
                  </a:moveTo>
                  <a:cubicBezTo>
                    <a:pt x="546" y="3332"/>
                    <a:pt x="697" y="3390"/>
                    <a:pt x="824" y="3448"/>
                  </a:cubicBezTo>
                  <a:cubicBezTo>
                    <a:pt x="1045" y="3553"/>
                    <a:pt x="1451" y="3553"/>
                    <a:pt x="1695" y="3471"/>
                  </a:cubicBezTo>
                  <a:cubicBezTo>
                    <a:pt x="1800" y="3425"/>
                    <a:pt x="1916" y="3413"/>
                    <a:pt x="1997" y="3332"/>
                  </a:cubicBezTo>
                  <a:cubicBezTo>
                    <a:pt x="2241" y="3146"/>
                    <a:pt x="2357" y="2868"/>
                    <a:pt x="2275" y="2577"/>
                  </a:cubicBezTo>
                  <a:cubicBezTo>
                    <a:pt x="2217" y="2380"/>
                    <a:pt x="2217" y="2171"/>
                    <a:pt x="2206" y="1974"/>
                  </a:cubicBezTo>
                  <a:cubicBezTo>
                    <a:pt x="2206" y="1927"/>
                    <a:pt x="2206" y="1869"/>
                    <a:pt x="2183" y="1823"/>
                  </a:cubicBezTo>
                  <a:cubicBezTo>
                    <a:pt x="2113" y="1672"/>
                    <a:pt x="2136" y="1509"/>
                    <a:pt x="2101" y="1347"/>
                  </a:cubicBezTo>
                  <a:cubicBezTo>
                    <a:pt x="2055" y="1184"/>
                    <a:pt x="1927" y="1045"/>
                    <a:pt x="1881" y="882"/>
                  </a:cubicBezTo>
                  <a:cubicBezTo>
                    <a:pt x="1834" y="720"/>
                    <a:pt x="1730" y="627"/>
                    <a:pt x="1614" y="523"/>
                  </a:cubicBezTo>
                  <a:cubicBezTo>
                    <a:pt x="1498" y="406"/>
                    <a:pt x="1358" y="314"/>
                    <a:pt x="1184" y="348"/>
                  </a:cubicBezTo>
                  <a:cubicBezTo>
                    <a:pt x="975" y="372"/>
                    <a:pt x="766" y="430"/>
                    <a:pt x="592" y="557"/>
                  </a:cubicBezTo>
                  <a:cubicBezTo>
                    <a:pt x="569" y="581"/>
                    <a:pt x="557" y="592"/>
                    <a:pt x="557" y="604"/>
                  </a:cubicBezTo>
                  <a:cubicBezTo>
                    <a:pt x="395" y="848"/>
                    <a:pt x="325" y="1126"/>
                    <a:pt x="314" y="1416"/>
                  </a:cubicBezTo>
                  <a:cubicBezTo>
                    <a:pt x="279" y="1800"/>
                    <a:pt x="302" y="2171"/>
                    <a:pt x="302" y="2554"/>
                  </a:cubicBezTo>
                  <a:cubicBezTo>
                    <a:pt x="302" y="2589"/>
                    <a:pt x="302" y="2635"/>
                    <a:pt x="314" y="2670"/>
                  </a:cubicBezTo>
                  <a:cubicBezTo>
                    <a:pt x="383" y="2856"/>
                    <a:pt x="383" y="3042"/>
                    <a:pt x="383" y="3274"/>
                  </a:cubicBezTo>
                  <a:close/>
                  <a:moveTo>
                    <a:pt x="2287" y="3529"/>
                  </a:moveTo>
                  <a:cubicBezTo>
                    <a:pt x="2241" y="3541"/>
                    <a:pt x="2217" y="3541"/>
                    <a:pt x="2183" y="3553"/>
                  </a:cubicBezTo>
                  <a:cubicBezTo>
                    <a:pt x="1707" y="3773"/>
                    <a:pt x="1707" y="3773"/>
                    <a:pt x="1184" y="3773"/>
                  </a:cubicBezTo>
                  <a:cubicBezTo>
                    <a:pt x="998" y="3773"/>
                    <a:pt x="824" y="3762"/>
                    <a:pt x="662" y="3657"/>
                  </a:cubicBezTo>
                  <a:cubicBezTo>
                    <a:pt x="592" y="3611"/>
                    <a:pt x="522" y="3564"/>
                    <a:pt x="418" y="3622"/>
                  </a:cubicBezTo>
                  <a:cubicBezTo>
                    <a:pt x="430" y="3703"/>
                    <a:pt x="441" y="3785"/>
                    <a:pt x="441" y="3854"/>
                  </a:cubicBezTo>
                  <a:cubicBezTo>
                    <a:pt x="430" y="4145"/>
                    <a:pt x="546" y="4412"/>
                    <a:pt x="546" y="4702"/>
                  </a:cubicBezTo>
                  <a:cubicBezTo>
                    <a:pt x="546" y="4760"/>
                    <a:pt x="557" y="4830"/>
                    <a:pt x="604" y="4876"/>
                  </a:cubicBezTo>
                  <a:cubicBezTo>
                    <a:pt x="697" y="5015"/>
                    <a:pt x="708" y="5178"/>
                    <a:pt x="673" y="5329"/>
                  </a:cubicBezTo>
                  <a:cubicBezTo>
                    <a:pt x="650" y="5468"/>
                    <a:pt x="720" y="5561"/>
                    <a:pt x="766" y="5654"/>
                  </a:cubicBezTo>
                  <a:cubicBezTo>
                    <a:pt x="824" y="5793"/>
                    <a:pt x="940" y="5816"/>
                    <a:pt x="1057" y="5863"/>
                  </a:cubicBezTo>
                  <a:cubicBezTo>
                    <a:pt x="1184" y="5909"/>
                    <a:pt x="1300" y="5932"/>
                    <a:pt x="1428" y="5967"/>
                  </a:cubicBezTo>
                  <a:cubicBezTo>
                    <a:pt x="1509" y="5979"/>
                    <a:pt x="1579" y="5967"/>
                    <a:pt x="1637" y="5932"/>
                  </a:cubicBezTo>
                  <a:cubicBezTo>
                    <a:pt x="1718" y="5909"/>
                    <a:pt x="1800" y="5851"/>
                    <a:pt x="1881" y="5816"/>
                  </a:cubicBezTo>
                  <a:cubicBezTo>
                    <a:pt x="1974" y="5793"/>
                    <a:pt x="2008" y="5735"/>
                    <a:pt x="2043" y="5642"/>
                  </a:cubicBezTo>
                  <a:cubicBezTo>
                    <a:pt x="2159" y="5387"/>
                    <a:pt x="2241" y="5108"/>
                    <a:pt x="2264" y="4830"/>
                  </a:cubicBezTo>
                  <a:cubicBezTo>
                    <a:pt x="2322" y="4400"/>
                    <a:pt x="2287" y="3971"/>
                    <a:pt x="2287" y="3529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28"/>
            <p:cNvSpPr/>
            <p:nvPr/>
          </p:nvSpPr>
          <p:spPr>
            <a:xfrm>
              <a:off x="1321825" y="3478150"/>
              <a:ext cx="9025" cy="45875"/>
            </a:xfrm>
            <a:custGeom>
              <a:avLst/>
              <a:gdLst/>
              <a:ahLst/>
              <a:cxnLst/>
              <a:rect l="l" t="t" r="r" b="b"/>
              <a:pathLst>
                <a:path w="361" h="1835" extrusionOk="0">
                  <a:moveTo>
                    <a:pt x="94" y="1835"/>
                  </a:moveTo>
                  <a:cubicBezTo>
                    <a:pt x="47" y="1684"/>
                    <a:pt x="59" y="1579"/>
                    <a:pt x="94" y="1498"/>
                  </a:cubicBezTo>
                  <a:cubicBezTo>
                    <a:pt x="233" y="1266"/>
                    <a:pt x="175" y="1080"/>
                    <a:pt x="13" y="883"/>
                  </a:cubicBezTo>
                  <a:cubicBezTo>
                    <a:pt x="82" y="697"/>
                    <a:pt x="117" y="523"/>
                    <a:pt x="36" y="325"/>
                  </a:cubicBezTo>
                  <a:cubicBezTo>
                    <a:pt x="13" y="232"/>
                    <a:pt x="13" y="116"/>
                    <a:pt x="1" y="0"/>
                  </a:cubicBezTo>
                  <a:cubicBezTo>
                    <a:pt x="82" y="47"/>
                    <a:pt x="140" y="70"/>
                    <a:pt x="175" y="163"/>
                  </a:cubicBezTo>
                  <a:cubicBezTo>
                    <a:pt x="233" y="360"/>
                    <a:pt x="303" y="569"/>
                    <a:pt x="291" y="790"/>
                  </a:cubicBezTo>
                  <a:cubicBezTo>
                    <a:pt x="291" y="859"/>
                    <a:pt x="314" y="941"/>
                    <a:pt x="326" y="1022"/>
                  </a:cubicBezTo>
                  <a:cubicBezTo>
                    <a:pt x="349" y="1126"/>
                    <a:pt x="361" y="1219"/>
                    <a:pt x="361" y="1324"/>
                  </a:cubicBezTo>
                  <a:cubicBezTo>
                    <a:pt x="361" y="1370"/>
                    <a:pt x="326" y="1428"/>
                    <a:pt x="303" y="1451"/>
                  </a:cubicBezTo>
                  <a:cubicBezTo>
                    <a:pt x="198" y="1509"/>
                    <a:pt x="175" y="1602"/>
                    <a:pt x="175" y="1718"/>
                  </a:cubicBezTo>
                  <a:cubicBezTo>
                    <a:pt x="140" y="1742"/>
                    <a:pt x="129" y="1753"/>
                    <a:pt x="94" y="1835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28"/>
            <p:cNvSpPr/>
            <p:nvPr/>
          </p:nvSpPr>
          <p:spPr>
            <a:xfrm>
              <a:off x="1326775" y="3556225"/>
              <a:ext cx="6700" cy="30500"/>
            </a:xfrm>
            <a:custGeom>
              <a:avLst/>
              <a:gdLst/>
              <a:ahLst/>
              <a:cxnLst/>
              <a:rect l="l" t="t" r="r" b="b"/>
              <a:pathLst>
                <a:path w="268" h="1220" extrusionOk="0">
                  <a:moveTo>
                    <a:pt x="47" y="1219"/>
                  </a:moveTo>
                  <a:cubicBezTo>
                    <a:pt x="35" y="1161"/>
                    <a:pt x="0" y="1115"/>
                    <a:pt x="24" y="1091"/>
                  </a:cubicBezTo>
                  <a:cubicBezTo>
                    <a:pt x="93" y="917"/>
                    <a:pt x="58" y="732"/>
                    <a:pt x="70" y="557"/>
                  </a:cubicBezTo>
                  <a:cubicBezTo>
                    <a:pt x="70" y="406"/>
                    <a:pt x="70" y="267"/>
                    <a:pt x="93" y="128"/>
                  </a:cubicBezTo>
                  <a:cubicBezTo>
                    <a:pt x="93" y="93"/>
                    <a:pt x="116" y="47"/>
                    <a:pt x="140" y="12"/>
                  </a:cubicBezTo>
                  <a:cubicBezTo>
                    <a:pt x="209" y="0"/>
                    <a:pt x="232" y="47"/>
                    <a:pt x="232" y="93"/>
                  </a:cubicBezTo>
                  <a:cubicBezTo>
                    <a:pt x="256" y="383"/>
                    <a:pt x="267" y="673"/>
                    <a:pt x="267" y="964"/>
                  </a:cubicBezTo>
                  <a:cubicBezTo>
                    <a:pt x="256" y="1057"/>
                    <a:pt x="174" y="1138"/>
                    <a:pt x="47" y="1219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00" name="Google Shape;1600;p28"/>
          <p:cNvSpPr/>
          <p:nvPr/>
        </p:nvSpPr>
        <p:spPr>
          <a:xfrm rot="1965861">
            <a:off x="8769359" y="2967745"/>
            <a:ext cx="494402" cy="897086"/>
          </a:xfrm>
          <a:custGeom>
            <a:avLst/>
            <a:gdLst/>
            <a:ahLst/>
            <a:cxnLst/>
            <a:rect l="l" t="t" r="r" b="b"/>
            <a:pathLst>
              <a:path w="5504" h="9988" extrusionOk="0">
                <a:moveTo>
                  <a:pt x="2903" y="233"/>
                </a:moveTo>
                <a:cubicBezTo>
                  <a:pt x="3054" y="233"/>
                  <a:pt x="3565" y="233"/>
                  <a:pt x="3634" y="418"/>
                </a:cubicBezTo>
                <a:cubicBezTo>
                  <a:pt x="3716" y="697"/>
                  <a:pt x="3298" y="720"/>
                  <a:pt x="3135" y="755"/>
                </a:cubicBezTo>
                <a:cubicBezTo>
                  <a:pt x="2756" y="820"/>
                  <a:pt x="2348" y="855"/>
                  <a:pt x="1946" y="855"/>
                </a:cubicBezTo>
                <a:cubicBezTo>
                  <a:pt x="1843" y="855"/>
                  <a:pt x="1740" y="853"/>
                  <a:pt x="1638" y="848"/>
                </a:cubicBezTo>
                <a:cubicBezTo>
                  <a:pt x="1487" y="848"/>
                  <a:pt x="1173" y="848"/>
                  <a:pt x="1092" y="720"/>
                </a:cubicBezTo>
                <a:cubicBezTo>
                  <a:pt x="1022" y="592"/>
                  <a:pt x="1208" y="476"/>
                  <a:pt x="1313" y="441"/>
                </a:cubicBezTo>
                <a:cubicBezTo>
                  <a:pt x="1858" y="256"/>
                  <a:pt x="2381" y="244"/>
                  <a:pt x="2903" y="233"/>
                </a:cubicBezTo>
                <a:close/>
                <a:moveTo>
                  <a:pt x="3785" y="859"/>
                </a:moveTo>
                <a:cubicBezTo>
                  <a:pt x="3809" y="1045"/>
                  <a:pt x="3867" y="1196"/>
                  <a:pt x="3867" y="1347"/>
                </a:cubicBezTo>
                <a:cubicBezTo>
                  <a:pt x="3878" y="1533"/>
                  <a:pt x="3901" y="1742"/>
                  <a:pt x="3901" y="1939"/>
                </a:cubicBezTo>
                <a:lnTo>
                  <a:pt x="3867" y="1986"/>
                </a:lnTo>
                <a:cubicBezTo>
                  <a:pt x="3820" y="2044"/>
                  <a:pt x="3774" y="2090"/>
                  <a:pt x="3716" y="2125"/>
                </a:cubicBezTo>
                <a:cubicBezTo>
                  <a:pt x="3727" y="1904"/>
                  <a:pt x="3658" y="1672"/>
                  <a:pt x="3646" y="1475"/>
                </a:cubicBezTo>
                <a:cubicBezTo>
                  <a:pt x="3634" y="1312"/>
                  <a:pt x="3693" y="1092"/>
                  <a:pt x="3611" y="941"/>
                </a:cubicBezTo>
                <a:cubicBezTo>
                  <a:pt x="3669" y="917"/>
                  <a:pt x="3727" y="894"/>
                  <a:pt x="3785" y="859"/>
                </a:cubicBezTo>
                <a:close/>
                <a:moveTo>
                  <a:pt x="988" y="1045"/>
                </a:moveTo>
                <a:lnTo>
                  <a:pt x="988" y="1045"/>
                </a:lnTo>
                <a:cubicBezTo>
                  <a:pt x="1104" y="1103"/>
                  <a:pt x="1255" y="1115"/>
                  <a:pt x="1382" y="1126"/>
                </a:cubicBezTo>
                <a:cubicBezTo>
                  <a:pt x="1394" y="1359"/>
                  <a:pt x="1429" y="1579"/>
                  <a:pt x="1452" y="1811"/>
                </a:cubicBezTo>
                <a:cubicBezTo>
                  <a:pt x="1464" y="1986"/>
                  <a:pt x="1464" y="2206"/>
                  <a:pt x="1510" y="2380"/>
                </a:cubicBezTo>
                <a:cubicBezTo>
                  <a:pt x="1382" y="2334"/>
                  <a:pt x="1255" y="2287"/>
                  <a:pt x="1115" y="2229"/>
                </a:cubicBezTo>
                <a:cubicBezTo>
                  <a:pt x="1115" y="1974"/>
                  <a:pt x="1046" y="1707"/>
                  <a:pt x="999" y="1451"/>
                </a:cubicBezTo>
                <a:cubicBezTo>
                  <a:pt x="988" y="1312"/>
                  <a:pt x="988" y="1173"/>
                  <a:pt x="988" y="1045"/>
                </a:cubicBezTo>
                <a:close/>
                <a:moveTo>
                  <a:pt x="1812" y="1126"/>
                </a:moveTo>
                <a:lnTo>
                  <a:pt x="1812" y="1138"/>
                </a:lnTo>
                <a:cubicBezTo>
                  <a:pt x="1812" y="1417"/>
                  <a:pt x="1812" y="1684"/>
                  <a:pt x="1847" y="1951"/>
                </a:cubicBezTo>
                <a:cubicBezTo>
                  <a:pt x="1858" y="2125"/>
                  <a:pt x="1858" y="2299"/>
                  <a:pt x="1916" y="2461"/>
                </a:cubicBezTo>
                <a:cubicBezTo>
                  <a:pt x="1812" y="2450"/>
                  <a:pt x="1719" y="2427"/>
                  <a:pt x="1614" y="2403"/>
                </a:cubicBezTo>
                <a:cubicBezTo>
                  <a:pt x="1626" y="1986"/>
                  <a:pt x="1568" y="1544"/>
                  <a:pt x="1510" y="1126"/>
                </a:cubicBezTo>
                <a:close/>
                <a:moveTo>
                  <a:pt x="3426" y="1010"/>
                </a:moveTo>
                <a:lnTo>
                  <a:pt x="3426" y="1010"/>
                </a:lnTo>
                <a:cubicBezTo>
                  <a:pt x="3379" y="1161"/>
                  <a:pt x="3484" y="1393"/>
                  <a:pt x="3495" y="1521"/>
                </a:cubicBezTo>
                <a:cubicBezTo>
                  <a:pt x="3518" y="1742"/>
                  <a:pt x="3472" y="2009"/>
                  <a:pt x="3553" y="2229"/>
                </a:cubicBezTo>
                <a:cubicBezTo>
                  <a:pt x="3460" y="2287"/>
                  <a:pt x="3344" y="2322"/>
                  <a:pt x="3205" y="2357"/>
                </a:cubicBezTo>
                <a:cubicBezTo>
                  <a:pt x="3205" y="2345"/>
                  <a:pt x="3205" y="2334"/>
                  <a:pt x="3193" y="2322"/>
                </a:cubicBezTo>
                <a:cubicBezTo>
                  <a:pt x="3182" y="2218"/>
                  <a:pt x="3147" y="2125"/>
                  <a:pt x="3135" y="2032"/>
                </a:cubicBezTo>
                <a:cubicBezTo>
                  <a:pt x="3135" y="2010"/>
                  <a:pt x="3117" y="1998"/>
                  <a:pt x="3098" y="1998"/>
                </a:cubicBezTo>
                <a:cubicBezTo>
                  <a:pt x="3077" y="1998"/>
                  <a:pt x="3054" y="2013"/>
                  <a:pt x="3054" y="2044"/>
                </a:cubicBezTo>
                <a:cubicBezTo>
                  <a:pt x="3054" y="2125"/>
                  <a:pt x="3066" y="2218"/>
                  <a:pt x="3066" y="2299"/>
                </a:cubicBezTo>
                <a:lnTo>
                  <a:pt x="3066" y="2403"/>
                </a:lnTo>
                <a:cubicBezTo>
                  <a:pt x="2822" y="2461"/>
                  <a:pt x="2555" y="2496"/>
                  <a:pt x="2381" y="2496"/>
                </a:cubicBezTo>
                <a:cubicBezTo>
                  <a:pt x="2317" y="2502"/>
                  <a:pt x="2256" y="2505"/>
                  <a:pt x="2196" y="2505"/>
                </a:cubicBezTo>
                <a:cubicBezTo>
                  <a:pt x="2137" y="2505"/>
                  <a:pt x="2079" y="2502"/>
                  <a:pt x="2021" y="2496"/>
                </a:cubicBezTo>
                <a:cubicBezTo>
                  <a:pt x="2090" y="2090"/>
                  <a:pt x="1986" y="1521"/>
                  <a:pt x="1870" y="1161"/>
                </a:cubicBezTo>
                <a:cubicBezTo>
                  <a:pt x="2207" y="1161"/>
                  <a:pt x="2543" y="1138"/>
                  <a:pt x="2857" y="1103"/>
                </a:cubicBezTo>
                <a:cubicBezTo>
                  <a:pt x="2857" y="1231"/>
                  <a:pt x="2880" y="1347"/>
                  <a:pt x="2903" y="1475"/>
                </a:cubicBezTo>
                <a:cubicBezTo>
                  <a:pt x="2938" y="1626"/>
                  <a:pt x="2950" y="1800"/>
                  <a:pt x="3054" y="1916"/>
                </a:cubicBezTo>
                <a:cubicBezTo>
                  <a:pt x="3058" y="1920"/>
                  <a:pt x="3067" y="1923"/>
                  <a:pt x="3077" y="1923"/>
                </a:cubicBezTo>
                <a:cubicBezTo>
                  <a:pt x="3093" y="1923"/>
                  <a:pt x="3112" y="1915"/>
                  <a:pt x="3112" y="1893"/>
                </a:cubicBezTo>
                <a:cubicBezTo>
                  <a:pt x="3135" y="1753"/>
                  <a:pt x="3077" y="1602"/>
                  <a:pt x="3077" y="1463"/>
                </a:cubicBezTo>
                <a:cubicBezTo>
                  <a:pt x="3066" y="1335"/>
                  <a:pt x="3054" y="1196"/>
                  <a:pt x="3054" y="1068"/>
                </a:cubicBezTo>
                <a:cubicBezTo>
                  <a:pt x="3089" y="1057"/>
                  <a:pt x="3147" y="1057"/>
                  <a:pt x="3193" y="1057"/>
                </a:cubicBezTo>
                <a:cubicBezTo>
                  <a:pt x="3263" y="1045"/>
                  <a:pt x="3344" y="1022"/>
                  <a:pt x="3426" y="1010"/>
                </a:cubicBezTo>
                <a:close/>
                <a:moveTo>
                  <a:pt x="3530" y="2554"/>
                </a:moveTo>
                <a:lnTo>
                  <a:pt x="3530" y="2554"/>
                </a:lnTo>
                <a:cubicBezTo>
                  <a:pt x="3472" y="3367"/>
                  <a:pt x="4192" y="3808"/>
                  <a:pt x="4517" y="4505"/>
                </a:cubicBezTo>
                <a:cubicBezTo>
                  <a:pt x="3908" y="5002"/>
                  <a:pt x="2950" y="5327"/>
                  <a:pt x="2047" y="5327"/>
                </a:cubicBezTo>
                <a:cubicBezTo>
                  <a:pt x="1433" y="5327"/>
                  <a:pt x="844" y="5177"/>
                  <a:pt x="407" y="4830"/>
                </a:cubicBezTo>
                <a:lnTo>
                  <a:pt x="407" y="4783"/>
                </a:lnTo>
                <a:cubicBezTo>
                  <a:pt x="465" y="4029"/>
                  <a:pt x="918" y="3901"/>
                  <a:pt x="1266" y="3344"/>
                </a:cubicBezTo>
                <a:cubicBezTo>
                  <a:pt x="1406" y="3135"/>
                  <a:pt x="1487" y="2914"/>
                  <a:pt x="1429" y="2694"/>
                </a:cubicBezTo>
                <a:lnTo>
                  <a:pt x="1429" y="2694"/>
                </a:lnTo>
                <a:cubicBezTo>
                  <a:pt x="1664" y="2772"/>
                  <a:pt x="1945" y="2792"/>
                  <a:pt x="2193" y="2792"/>
                </a:cubicBezTo>
                <a:cubicBezTo>
                  <a:pt x="2275" y="2792"/>
                  <a:pt x="2355" y="2789"/>
                  <a:pt x="2427" y="2787"/>
                </a:cubicBezTo>
                <a:cubicBezTo>
                  <a:pt x="2717" y="2752"/>
                  <a:pt x="3170" y="2694"/>
                  <a:pt x="3530" y="2554"/>
                </a:cubicBezTo>
                <a:close/>
                <a:moveTo>
                  <a:pt x="4621" y="4783"/>
                </a:moveTo>
                <a:cubicBezTo>
                  <a:pt x="4865" y="5619"/>
                  <a:pt x="4946" y="6536"/>
                  <a:pt x="5028" y="7442"/>
                </a:cubicBezTo>
                <a:cubicBezTo>
                  <a:pt x="4299" y="8022"/>
                  <a:pt x="3385" y="8367"/>
                  <a:pt x="2477" y="8367"/>
                </a:cubicBezTo>
                <a:cubicBezTo>
                  <a:pt x="1823" y="8367"/>
                  <a:pt x="1171" y="8189"/>
                  <a:pt x="593" y="7790"/>
                </a:cubicBezTo>
                <a:cubicBezTo>
                  <a:pt x="512" y="6873"/>
                  <a:pt x="361" y="5956"/>
                  <a:pt x="396" y="5039"/>
                </a:cubicBezTo>
                <a:lnTo>
                  <a:pt x="396" y="5039"/>
                </a:lnTo>
                <a:cubicBezTo>
                  <a:pt x="871" y="5409"/>
                  <a:pt x="1528" y="5577"/>
                  <a:pt x="2205" y="5577"/>
                </a:cubicBezTo>
                <a:cubicBezTo>
                  <a:pt x="3098" y="5577"/>
                  <a:pt x="4027" y="5285"/>
                  <a:pt x="4621" y="4783"/>
                </a:cubicBezTo>
                <a:close/>
                <a:moveTo>
                  <a:pt x="5051" y="7813"/>
                </a:moveTo>
                <a:cubicBezTo>
                  <a:pt x="5062" y="8104"/>
                  <a:pt x="5097" y="8394"/>
                  <a:pt x="5109" y="8707"/>
                </a:cubicBezTo>
                <a:cubicBezTo>
                  <a:pt x="4528" y="9224"/>
                  <a:pt x="3493" y="9616"/>
                  <a:pt x="2469" y="9616"/>
                </a:cubicBezTo>
                <a:cubicBezTo>
                  <a:pt x="1814" y="9616"/>
                  <a:pt x="1164" y="9456"/>
                  <a:pt x="639" y="9067"/>
                </a:cubicBezTo>
                <a:cubicBezTo>
                  <a:pt x="651" y="9056"/>
                  <a:pt x="651" y="9021"/>
                  <a:pt x="651" y="8997"/>
                </a:cubicBezTo>
                <a:cubicBezTo>
                  <a:pt x="651" y="8684"/>
                  <a:pt x="639" y="8382"/>
                  <a:pt x="616" y="8080"/>
                </a:cubicBezTo>
                <a:lnTo>
                  <a:pt x="616" y="8080"/>
                </a:lnTo>
                <a:cubicBezTo>
                  <a:pt x="1158" y="8494"/>
                  <a:pt x="1808" y="8665"/>
                  <a:pt x="2489" y="8665"/>
                </a:cubicBezTo>
                <a:cubicBezTo>
                  <a:pt x="2610" y="8665"/>
                  <a:pt x="2733" y="8660"/>
                  <a:pt x="2857" y="8649"/>
                </a:cubicBezTo>
                <a:cubicBezTo>
                  <a:pt x="3542" y="8591"/>
                  <a:pt x="4517" y="8359"/>
                  <a:pt x="5051" y="7813"/>
                </a:cubicBezTo>
                <a:close/>
                <a:moveTo>
                  <a:pt x="3030" y="1"/>
                </a:moveTo>
                <a:cubicBezTo>
                  <a:pt x="2905" y="1"/>
                  <a:pt x="2780" y="8"/>
                  <a:pt x="2659" y="12"/>
                </a:cubicBezTo>
                <a:cubicBezTo>
                  <a:pt x="2334" y="24"/>
                  <a:pt x="790" y="82"/>
                  <a:pt x="755" y="650"/>
                </a:cubicBezTo>
                <a:cubicBezTo>
                  <a:pt x="674" y="871"/>
                  <a:pt x="709" y="1161"/>
                  <a:pt x="744" y="1393"/>
                </a:cubicBezTo>
                <a:cubicBezTo>
                  <a:pt x="790" y="1707"/>
                  <a:pt x="790" y="2090"/>
                  <a:pt x="930" y="2357"/>
                </a:cubicBezTo>
                <a:cubicBezTo>
                  <a:pt x="941" y="2392"/>
                  <a:pt x="976" y="2403"/>
                  <a:pt x="988" y="2415"/>
                </a:cubicBezTo>
                <a:cubicBezTo>
                  <a:pt x="1046" y="2496"/>
                  <a:pt x="1115" y="2554"/>
                  <a:pt x="1208" y="2612"/>
                </a:cubicBezTo>
                <a:cubicBezTo>
                  <a:pt x="1115" y="2926"/>
                  <a:pt x="1034" y="3204"/>
                  <a:pt x="802" y="3460"/>
                </a:cubicBezTo>
                <a:cubicBezTo>
                  <a:pt x="674" y="3611"/>
                  <a:pt x="512" y="3727"/>
                  <a:pt x="384" y="3866"/>
                </a:cubicBezTo>
                <a:cubicBezTo>
                  <a:pt x="128" y="4168"/>
                  <a:pt x="94" y="4493"/>
                  <a:pt x="59" y="4888"/>
                </a:cubicBezTo>
                <a:cubicBezTo>
                  <a:pt x="1" y="6246"/>
                  <a:pt x="337" y="7604"/>
                  <a:pt x="349" y="8951"/>
                </a:cubicBezTo>
                <a:cubicBezTo>
                  <a:pt x="337" y="8963"/>
                  <a:pt x="337" y="8986"/>
                  <a:pt x="349" y="9021"/>
                </a:cubicBezTo>
                <a:lnTo>
                  <a:pt x="361" y="9032"/>
                </a:lnTo>
                <a:cubicBezTo>
                  <a:pt x="384" y="9067"/>
                  <a:pt x="396" y="9079"/>
                  <a:pt x="419" y="9102"/>
                </a:cubicBezTo>
                <a:cubicBezTo>
                  <a:pt x="908" y="9724"/>
                  <a:pt x="1832" y="9988"/>
                  <a:pt x="2727" y="9988"/>
                </a:cubicBezTo>
                <a:cubicBezTo>
                  <a:pt x="3402" y="9988"/>
                  <a:pt x="4061" y="9838"/>
                  <a:pt x="4505" y="9578"/>
                </a:cubicBezTo>
                <a:cubicBezTo>
                  <a:pt x="4795" y="9392"/>
                  <a:pt x="5504" y="8951"/>
                  <a:pt x="5492" y="8788"/>
                </a:cubicBezTo>
                <a:cubicBezTo>
                  <a:pt x="5399" y="7604"/>
                  <a:pt x="5318" y="6362"/>
                  <a:pt x="5062" y="5190"/>
                </a:cubicBezTo>
                <a:cubicBezTo>
                  <a:pt x="4981" y="4783"/>
                  <a:pt x="4888" y="4354"/>
                  <a:pt x="4656" y="3982"/>
                </a:cubicBezTo>
                <a:cubicBezTo>
                  <a:pt x="4517" y="3773"/>
                  <a:pt x="4308" y="3611"/>
                  <a:pt x="4134" y="3425"/>
                </a:cubicBezTo>
                <a:cubicBezTo>
                  <a:pt x="3867" y="3135"/>
                  <a:pt x="3820" y="2845"/>
                  <a:pt x="3727" y="2508"/>
                </a:cubicBezTo>
                <a:cubicBezTo>
                  <a:pt x="3901" y="2415"/>
                  <a:pt x="4052" y="2299"/>
                  <a:pt x="4134" y="2171"/>
                </a:cubicBezTo>
                <a:cubicBezTo>
                  <a:pt x="4134" y="2113"/>
                  <a:pt x="4157" y="2090"/>
                  <a:pt x="4157" y="2055"/>
                </a:cubicBezTo>
                <a:cubicBezTo>
                  <a:pt x="4169" y="2032"/>
                  <a:pt x="4169" y="1986"/>
                  <a:pt x="4157" y="1939"/>
                </a:cubicBezTo>
                <a:cubicBezTo>
                  <a:pt x="4134" y="1753"/>
                  <a:pt x="4110" y="1544"/>
                  <a:pt x="4099" y="1359"/>
                </a:cubicBezTo>
                <a:cubicBezTo>
                  <a:pt x="4076" y="1115"/>
                  <a:pt x="4110" y="790"/>
                  <a:pt x="4018" y="558"/>
                </a:cubicBezTo>
                <a:cubicBezTo>
                  <a:pt x="4052" y="360"/>
                  <a:pt x="3867" y="209"/>
                  <a:pt x="3693" y="128"/>
                </a:cubicBezTo>
                <a:cubicBezTo>
                  <a:pt x="3484" y="24"/>
                  <a:pt x="3256" y="1"/>
                  <a:pt x="303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1" name="Google Shape;1601;p28"/>
          <p:cNvSpPr/>
          <p:nvPr/>
        </p:nvSpPr>
        <p:spPr>
          <a:xfrm rot="2153135">
            <a:off x="8561175" y="4655913"/>
            <a:ext cx="526615" cy="541771"/>
          </a:xfrm>
          <a:custGeom>
            <a:avLst/>
            <a:gdLst/>
            <a:ahLst/>
            <a:cxnLst/>
            <a:rect l="l" t="t" r="r" b="b"/>
            <a:pathLst>
              <a:path w="4830" h="4969" extrusionOk="0">
                <a:moveTo>
                  <a:pt x="2404" y="4922"/>
                </a:moveTo>
                <a:lnTo>
                  <a:pt x="1974" y="4922"/>
                </a:lnTo>
                <a:cubicBezTo>
                  <a:pt x="1719" y="4922"/>
                  <a:pt x="1510" y="4864"/>
                  <a:pt x="1289" y="4760"/>
                </a:cubicBezTo>
                <a:cubicBezTo>
                  <a:pt x="1243" y="4725"/>
                  <a:pt x="1196" y="4713"/>
                  <a:pt x="1161" y="4690"/>
                </a:cubicBezTo>
                <a:cubicBezTo>
                  <a:pt x="720" y="4470"/>
                  <a:pt x="720" y="4470"/>
                  <a:pt x="418" y="4098"/>
                </a:cubicBezTo>
                <a:cubicBezTo>
                  <a:pt x="326" y="3994"/>
                  <a:pt x="268" y="3878"/>
                  <a:pt x="244" y="3738"/>
                </a:cubicBezTo>
                <a:cubicBezTo>
                  <a:pt x="209" y="3611"/>
                  <a:pt x="175" y="3471"/>
                  <a:pt x="151" y="3320"/>
                </a:cubicBezTo>
                <a:cubicBezTo>
                  <a:pt x="140" y="3193"/>
                  <a:pt x="128" y="3065"/>
                  <a:pt x="82" y="2926"/>
                </a:cubicBezTo>
                <a:cubicBezTo>
                  <a:pt x="70" y="2891"/>
                  <a:pt x="82" y="2833"/>
                  <a:pt x="82" y="2786"/>
                </a:cubicBezTo>
                <a:cubicBezTo>
                  <a:pt x="82" y="2728"/>
                  <a:pt x="93" y="2659"/>
                  <a:pt x="82" y="2601"/>
                </a:cubicBezTo>
                <a:cubicBezTo>
                  <a:pt x="12" y="2415"/>
                  <a:pt x="1" y="2252"/>
                  <a:pt x="128" y="2078"/>
                </a:cubicBezTo>
                <a:cubicBezTo>
                  <a:pt x="151" y="2032"/>
                  <a:pt x="140" y="1962"/>
                  <a:pt x="140" y="1904"/>
                </a:cubicBezTo>
                <a:cubicBezTo>
                  <a:pt x="128" y="1753"/>
                  <a:pt x="186" y="1625"/>
                  <a:pt x="256" y="1498"/>
                </a:cubicBezTo>
                <a:cubicBezTo>
                  <a:pt x="407" y="1231"/>
                  <a:pt x="558" y="999"/>
                  <a:pt x="825" y="813"/>
                </a:cubicBezTo>
                <a:cubicBezTo>
                  <a:pt x="1011" y="685"/>
                  <a:pt x="1173" y="523"/>
                  <a:pt x="1336" y="372"/>
                </a:cubicBezTo>
                <a:cubicBezTo>
                  <a:pt x="1428" y="279"/>
                  <a:pt x="1568" y="197"/>
                  <a:pt x="1707" y="174"/>
                </a:cubicBezTo>
                <a:cubicBezTo>
                  <a:pt x="1916" y="128"/>
                  <a:pt x="2113" y="116"/>
                  <a:pt x="2299" y="12"/>
                </a:cubicBezTo>
                <a:cubicBezTo>
                  <a:pt x="2694" y="12"/>
                  <a:pt x="3077" y="0"/>
                  <a:pt x="3460" y="12"/>
                </a:cubicBezTo>
                <a:cubicBezTo>
                  <a:pt x="3553" y="12"/>
                  <a:pt x="3657" y="81"/>
                  <a:pt x="3727" y="139"/>
                </a:cubicBezTo>
                <a:cubicBezTo>
                  <a:pt x="4017" y="395"/>
                  <a:pt x="4261" y="685"/>
                  <a:pt x="4482" y="987"/>
                </a:cubicBezTo>
                <a:cubicBezTo>
                  <a:pt x="4551" y="1091"/>
                  <a:pt x="4598" y="1231"/>
                  <a:pt x="4644" y="1347"/>
                </a:cubicBezTo>
                <a:cubicBezTo>
                  <a:pt x="4784" y="1741"/>
                  <a:pt x="4830" y="2148"/>
                  <a:pt x="4737" y="2554"/>
                </a:cubicBezTo>
                <a:cubicBezTo>
                  <a:pt x="4725" y="2612"/>
                  <a:pt x="4714" y="2670"/>
                  <a:pt x="4725" y="2728"/>
                </a:cubicBezTo>
                <a:cubicBezTo>
                  <a:pt x="4772" y="3065"/>
                  <a:pt x="4644" y="3367"/>
                  <a:pt x="4563" y="3680"/>
                </a:cubicBezTo>
                <a:cubicBezTo>
                  <a:pt x="4551" y="3761"/>
                  <a:pt x="4505" y="3843"/>
                  <a:pt x="4470" y="3901"/>
                </a:cubicBezTo>
                <a:cubicBezTo>
                  <a:pt x="4354" y="4063"/>
                  <a:pt x="4238" y="4226"/>
                  <a:pt x="4099" y="4354"/>
                </a:cubicBezTo>
                <a:cubicBezTo>
                  <a:pt x="4006" y="4458"/>
                  <a:pt x="3890" y="4539"/>
                  <a:pt x="3774" y="4609"/>
                </a:cubicBezTo>
                <a:cubicBezTo>
                  <a:pt x="3611" y="4702"/>
                  <a:pt x="3437" y="4760"/>
                  <a:pt x="3263" y="4830"/>
                </a:cubicBezTo>
                <a:cubicBezTo>
                  <a:pt x="2938" y="4969"/>
                  <a:pt x="2647" y="4911"/>
                  <a:pt x="2404" y="4922"/>
                </a:cubicBezTo>
                <a:close/>
                <a:moveTo>
                  <a:pt x="4366" y="1602"/>
                </a:moveTo>
                <a:cubicBezTo>
                  <a:pt x="4296" y="1416"/>
                  <a:pt x="4261" y="1277"/>
                  <a:pt x="4191" y="1161"/>
                </a:cubicBezTo>
                <a:cubicBezTo>
                  <a:pt x="4006" y="871"/>
                  <a:pt x="3785" y="627"/>
                  <a:pt x="3541" y="395"/>
                </a:cubicBezTo>
                <a:cubicBezTo>
                  <a:pt x="3460" y="337"/>
                  <a:pt x="3390" y="290"/>
                  <a:pt x="3286" y="290"/>
                </a:cubicBezTo>
                <a:cubicBezTo>
                  <a:pt x="2880" y="302"/>
                  <a:pt x="2473" y="244"/>
                  <a:pt x="2067" y="360"/>
                </a:cubicBezTo>
                <a:cubicBezTo>
                  <a:pt x="1800" y="441"/>
                  <a:pt x="1533" y="499"/>
                  <a:pt x="1301" y="685"/>
                </a:cubicBezTo>
                <a:cubicBezTo>
                  <a:pt x="1115" y="824"/>
                  <a:pt x="952" y="999"/>
                  <a:pt x="790" y="1161"/>
                </a:cubicBezTo>
                <a:cubicBezTo>
                  <a:pt x="662" y="1312"/>
                  <a:pt x="581" y="1486"/>
                  <a:pt x="488" y="1660"/>
                </a:cubicBezTo>
                <a:cubicBezTo>
                  <a:pt x="418" y="1800"/>
                  <a:pt x="384" y="1962"/>
                  <a:pt x="477" y="2136"/>
                </a:cubicBezTo>
                <a:cubicBezTo>
                  <a:pt x="651" y="2078"/>
                  <a:pt x="813" y="2032"/>
                  <a:pt x="952" y="1927"/>
                </a:cubicBezTo>
                <a:cubicBezTo>
                  <a:pt x="1080" y="1846"/>
                  <a:pt x="1219" y="1788"/>
                  <a:pt x="1370" y="1765"/>
                </a:cubicBezTo>
                <a:cubicBezTo>
                  <a:pt x="1707" y="1753"/>
                  <a:pt x="2044" y="1660"/>
                  <a:pt x="2380" y="1683"/>
                </a:cubicBezTo>
                <a:cubicBezTo>
                  <a:pt x="2404" y="1683"/>
                  <a:pt x="2427" y="1683"/>
                  <a:pt x="2462" y="1672"/>
                </a:cubicBezTo>
                <a:cubicBezTo>
                  <a:pt x="2682" y="1579"/>
                  <a:pt x="2903" y="1591"/>
                  <a:pt x="3135" y="1591"/>
                </a:cubicBezTo>
                <a:lnTo>
                  <a:pt x="4041" y="1591"/>
                </a:lnTo>
                <a:cubicBezTo>
                  <a:pt x="4145" y="1614"/>
                  <a:pt x="4238" y="1614"/>
                  <a:pt x="4366" y="1602"/>
                </a:cubicBezTo>
                <a:close/>
                <a:moveTo>
                  <a:pt x="4377" y="2566"/>
                </a:moveTo>
                <a:lnTo>
                  <a:pt x="3286" y="2566"/>
                </a:lnTo>
                <a:cubicBezTo>
                  <a:pt x="3274" y="2566"/>
                  <a:pt x="3251" y="2566"/>
                  <a:pt x="3228" y="2589"/>
                </a:cubicBezTo>
                <a:cubicBezTo>
                  <a:pt x="3054" y="2670"/>
                  <a:pt x="2868" y="2647"/>
                  <a:pt x="2694" y="2659"/>
                </a:cubicBezTo>
                <a:cubicBezTo>
                  <a:pt x="2613" y="2659"/>
                  <a:pt x="2520" y="2647"/>
                  <a:pt x="2450" y="2670"/>
                </a:cubicBezTo>
                <a:cubicBezTo>
                  <a:pt x="2218" y="2763"/>
                  <a:pt x="1974" y="2728"/>
                  <a:pt x="1719" y="2728"/>
                </a:cubicBezTo>
                <a:cubicBezTo>
                  <a:pt x="1637" y="2728"/>
                  <a:pt x="1533" y="2728"/>
                  <a:pt x="1452" y="2763"/>
                </a:cubicBezTo>
                <a:cubicBezTo>
                  <a:pt x="1312" y="2798"/>
                  <a:pt x="1185" y="2821"/>
                  <a:pt x="1057" y="2821"/>
                </a:cubicBezTo>
                <a:cubicBezTo>
                  <a:pt x="906" y="2821"/>
                  <a:pt x="755" y="2844"/>
                  <a:pt x="604" y="2937"/>
                </a:cubicBezTo>
                <a:cubicBezTo>
                  <a:pt x="662" y="3019"/>
                  <a:pt x="697" y="3123"/>
                  <a:pt x="755" y="3181"/>
                </a:cubicBezTo>
                <a:cubicBezTo>
                  <a:pt x="1045" y="3494"/>
                  <a:pt x="1312" y="3820"/>
                  <a:pt x="1719" y="4005"/>
                </a:cubicBezTo>
                <a:cubicBezTo>
                  <a:pt x="1765" y="4017"/>
                  <a:pt x="1800" y="4052"/>
                  <a:pt x="1835" y="4052"/>
                </a:cubicBezTo>
                <a:cubicBezTo>
                  <a:pt x="2090" y="4040"/>
                  <a:pt x="2346" y="4075"/>
                  <a:pt x="2589" y="4005"/>
                </a:cubicBezTo>
                <a:cubicBezTo>
                  <a:pt x="2787" y="3947"/>
                  <a:pt x="2961" y="3866"/>
                  <a:pt x="3135" y="3808"/>
                </a:cubicBezTo>
                <a:cubicBezTo>
                  <a:pt x="3402" y="3727"/>
                  <a:pt x="3634" y="3587"/>
                  <a:pt x="3855" y="3413"/>
                </a:cubicBezTo>
                <a:cubicBezTo>
                  <a:pt x="3913" y="3367"/>
                  <a:pt x="3971" y="3297"/>
                  <a:pt x="4029" y="3239"/>
                </a:cubicBezTo>
                <a:cubicBezTo>
                  <a:pt x="4157" y="3053"/>
                  <a:pt x="4250" y="2833"/>
                  <a:pt x="4377" y="2566"/>
                </a:cubicBezTo>
                <a:close/>
                <a:moveTo>
                  <a:pt x="523" y="2624"/>
                </a:moveTo>
                <a:lnTo>
                  <a:pt x="651" y="2624"/>
                </a:lnTo>
                <a:cubicBezTo>
                  <a:pt x="813" y="2601"/>
                  <a:pt x="964" y="2589"/>
                  <a:pt x="1127" y="2554"/>
                </a:cubicBezTo>
                <a:cubicBezTo>
                  <a:pt x="1173" y="2543"/>
                  <a:pt x="1231" y="2554"/>
                  <a:pt x="1278" y="2531"/>
                </a:cubicBezTo>
                <a:cubicBezTo>
                  <a:pt x="1428" y="2450"/>
                  <a:pt x="1591" y="2473"/>
                  <a:pt x="1754" y="2450"/>
                </a:cubicBezTo>
                <a:cubicBezTo>
                  <a:pt x="1893" y="2450"/>
                  <a:pt x="2044" y="2484"/>
                  <a:pt x="2171" y="2438"/>
                </a:cubicBezTo>
                <a:cubicBezTo>
                  <a:pt x="2357" y="2380"/>
                  <a:pt x="2555" y="2392"/>
                  <a:pt x="2752" y="2380"/>
                </a:cubicBezTo>
                <a:cubicBezTo>
                  <a:pt x="2845" y="2380"/>
                  <a:pt x="2938" y="2380"/>
                  <a:pt x="3019" y="2334"/>
                </a:cubicBezTo>
                <a:cubicBezTo>
                  <a:pt x="3135" y="2276"/>
                  <a:pt x="3251" y="2276"/>
                  <a:pt x="3379" y="2276"/>
                </a:cubicBezTo>
                <a:lnTo>
                  <a:pt x="4087" y="2276"/>
                </a:lnTo>
                <a:lnTo>
                  <a:pt x="4250" y="2276"/>
                </a:lnTo>
                <a:cubicBezTo>
                  <a:pt x="4308" y="2264"/>
                  <a:pt x="4366" y="2299"/>
                  <a:pt x="4412" y="2217"/>
                </a:cubicBezTo>
                <a:cubicBezTo>
                  <a:pt x="4412" y="2194"/>
                  <a:pt x="4389" y="2159"/>
                  <a:pt x="4389" y="2136"/>
                </a:cubicBezTo>
                <a:cubicBezTo>
                  <a:pt x="4354" y="1950"/>
                  <a:pt x="4238" y="1869"/>
                  <a:pt x="4029" y="1892"/>
                </a:cubicBezTo>
                <a:cubicBezTo>
                  <a:pt x="3657" y="1904"/>
                  <a:pt x="3274" y="1892"/>
                  <a:pt x="2903" y="1892"/>
                </a:cubicBezTo>
                <a:cubicBezTo>
                  <a:pt x="2810" y="1892"/>
                  <a:pt x="2729" y="1892"/>
                  <a:pt x="2647" y="1916"/>
                </a:cubicBezTo>
                <a:cubicBezTo>
                  <a:pt x="2508" y="1974"/>
                  <a:pt x="2346" y="1974"/>
                  <a:pt x="2206" y="1962"/>
                </a:cubicBezTo>
                <a:cubicBezTo>
                  <a:pt x="2044" y="1962"/>
                  <a:pt x="1881" y="1962"/>
                  <a:pt x="1719" y="2020"/>
                </a:cubicBezTo>
                <a:cubicBezTo>
                  <a:pt x="1684" y="2032"/>
                  <a:pt x="1626" y="2043"/>
                  <a:pt x="1579" y="2043"/>
                </a:cubicBezTo>
                <a:cubicBezTo>
                  <a:pt x="1347" y="2043"/>
                  <a:pt x="1138" y="2136"/>
                  <a:pt x="941" y="2217"/>
                </a:cubicBezTo>
                <a:cubicBezTo>
                  <a:pt x="778" y="2276"/>
                  <a:pt x="616" y="2368"/>
                  <a:pt x="465" y="2438"/>
                </a:cubicBezTo>
                <a:cubicBezTo>
                  <a:pt x="465" y="2496"/>
                  <a:pt x="488" y="2554"/>
                  <a:pt x="523" y="2624"/>
                </a:cubicBezTo>
                <a:close/>
                <a:moveTo>
                  <a:pt x="430" y="3320"/>
                </a:moveTo>
                <a:cubicBezTo>
                  <a:pt x="384" y="3378"/>
                  <a:pt x="430" y="3413"/>
                  <a:pt x="430" y="3436"/>
                </a:cubicBezTo>
                <a:cubicBezTo>
                  <a:pt x="442" y="3483"/>
                  <a:pt x="465" y="3506"/>
                  <a:pt x="477" y="3553"/>
                </a:cubicBezTo>
                <a:cubicBezTo>
                  <a:pt x="488" y="3599"/>
                  <a:pt x="488" y="3645"/>
                  <a:pt x="500" y="3669"/>
                </a:cubicBezTo>
                <a:cubicBezTo>
                  <a:pt x="581" y="3820"/>
                  <a:pt x="651" y="3959"/>
                  <a:pt x="767" y="4087"/>
                </a:cubicBezTo>
                <a:cubicBezTo>
                  <a:pt x="1057" y="4400"/>
                  <a:pt x="1417" y="4528"/>
                  <a:pt x="1800" y="4655"/>
                </a:cubicBezTo>
                <a:lnTo>
                  <a:pt x="2868" y="4655"/>
                </a:lnTo>
                <a:cubicBezTo>
                  <a:pt x="2880" y="4655"/>
                  <a:pt x="2880" y="4655"/>
                  <a:pt x="2903" y="4644"/>
                </a:cubicBezTo>
                <a:cubicBezTo>
                  <a:pt x="3147" y="4539"/>
                  <a:pt x="3390" y="4458"/>
                  <a:pt x="3623" y="4319"/>
                </a:cubicBezTo>
                <a:cubicBezTo>
                  <a:pt x="3948" y="4145"/>
                  <a:pt x="4145" y="3854"/>
                  <a:pt x="4296" y="3483"/>
                </a:cubicBezTo>
                <a:cubicBezTo>
                  <a:pt x="4238" y="3506"/>
                  <a:pt x="4203" y="3506"/>
                  <a:pt x="4191" y="3529"/>
                </a:cubicBezTo>
                <a:cubicBezTo>
                  <a:pt x="4087" y="3611"/>
                  <a:pt x="3982" y="3703"/>
                  <a:pt x="3866" y="3773"/>
                </a:cubicBezTo>
                <a:cubicBezTo>
                  <a:pt x="3715" y="3878"/>
                  <a:pt x="3576" y="3994"/>
                  <a:pt x="3390" y="4052"/>
                </a:cubicBezTo>
                <a:cubicBezTo>
                  <a:pt x="3263" y="4087"/>
                  <a:pt x="3135" y="4145"/>
                  <a:pt x="2984" y="4191"/>
                </a:cubicBezTo>
                <a:cubicBezTo>
                  <a:pt x="2798" y="4261"/>
                  <a:pt x="2613" y="4354"/>
                  <a:pt x="2404" y="4354"/>
                </a:cubicBezTo>
                <a:lnTo>
                  <a:pt x="1823" y="4354"/>
                </a:lnTo>
                <a:cubicBezTo>
                  <a:pt x="1754" y="4354"/>
                  <a:pt x="1684" y="4354"/>
                  <a:pt x="1626" y="4307"/>
                </a:cubicBezTo>
                <a:cubicBezTo>
                  <a:pt x="1370" y="4168"/>
                  <a:pt x="1127" y="4029"/>
                  <a:pt x="929" y="3820"/>
                </a:cubicBezTo>
                <a:cubicBezTo>
                  <a:pt x="778" y="3645"/>
                  <a:pt x="604" y="3483"/>
                  <a:pt x="430" y="3320"/>
                </a:cubicBezTo>
                <a:close/>
              </a:path>
            </a:pathLst>
          </a:custGeom>
          <a:solidFill>
            <a:srgbClr val="0088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02" name="Google Shape;1602;p28"/>
          <p:cNvGrpSpPr/>
          <p:nvPr/>
        </p:nvGrpSpPr>
        <p:grpSpPr>
          <a:xfrm rot="-714897">
            <a:off x="6205882" y="4634928"/>
            <a:ext cx="883118" cy="855931"/>
            <a:chOff x="852825" y="3133350"/>
            <a:chExt cx="216825" cy="210150"/>
          </a:xfrm>
        </p:grpSpPr>
        <p:sp>
          <p:nvSpPr>
            <p:cNvPr id="1603" name="Google Shape;1603;p28"/>
            <p:cNvSpPr/>
            <p:nvPr/>
          </p:nvSpPr>
          <p:spPr>
            <a:xfrm>
              <a:off x="852825" y="3133350"/>
              <a:ext cx="216825" cy="210150"/>
            </a:xfrm>
            <a:custGeom>
              <a:avLst/>
              <a:gdLst/>
              <a:ahLst/>
              <a:cxnLst/>
              <a:rect l="l" t="t" r="r" b="b"/>
              <a:pathLst>
                <a:path w="8673" h="8406" extrusionOk="0">
                  <a:moveTo>
                    <a:pt x="3228" y="7976"/>
                  </a:moveTo>
                  <a:cubicBezTo>
                    <a:pt x="3042" y="8301"/>
                    <a:pt x="3042" y="8301"/>
                    <a:pt x="2671" y="8301"/>
                  </a:cubicBezTo>
                  <a:lnTo>
                    <a:pt x="2020" y="8301"/>
                  </a:lnTo>
                  <a:cubicBezTo>
                    <a:pt x="1951" y="8301"/>
                    <a:pt x="1881" y="8301"/>
                    <a:pt x="1811" y="8278"/>
                  </a:cubicBezTo>
                  <a:cubicBezTo>
                    <a:pt x="1649" y="8255"/>
                    <a:pt x="1486" y="8139"/>
                    <a:pt x="1486" y="7964"/>
                  </a:cubicBezTo>
                  <a:cubicBezTo>
                    <a:pt x="1486" y="7918"/>
                    <a:pt x="1475" y="7872"/>
                    <a:pt x="1475" y="7837"/>
                  </a:cubicBezTo>
                  <a:cubicBezTo>
                    <a:pt x="1312" y="7802"/>
                    <a:pt x="1173" y="7779"/>
                    <a:pt x="1022" y="7744"/>
                  </a:cubicBezTo>
                  <a:cubicBezTo>
                    <a:pt x="790" y="7697"/>
                    <a:pt x="639" y="7570"/>
                    <a:pt x="558" y="7338"/>
                  </a:cubicBezTo>
                  <a:cubicBezTo>
                    <a:pt x="383" y="6792"/>
                    <a:pt x="209" y="6223"/>
                    <a:pt x="70" y="5666"/>
                  </a:cubicBezTo>
                  <a:cubicBezTo>
                    <a:pt x="24" y="5492"/>
                    <a:pt x="12" y="5306"/>
                    <a:pt x="12" y="5120"/>
                  </a:cubicBezTo>
                  <a:cubicBezTo>
                    <a:pt x="0" y="4586"/>
                    <a:pt x="0" y="4064"/>
                    <a:pt x="0" y="3518"/>
                  </a:cubicBezTo>
                  <a:cubicBezTo>
                    <a:pt x="0" y="3158"/>
                    <a:pt x="116" y="2822"/>
                    <a:pt x="314" y="2508"/>
                  </a:cubicBezTo>
                  <a:cubicBezTo>
                    <a:pt x="442" y="2288"/>
                    <a:pt x="674" y="2183"/>
                    <a:pt x="906" y="2113"/>
                  </a:cubicBezTo>
                  <a:cubicBezTo>
                    <a:pt x="1045" y="2067"/>
                    <a:pt x="1173" y="2044"/>
                    <a:pt x="1301" y="2032"/>
                  </a:cubicBezTo>
                  <a:cubicBezTo>
                    <a:pt x="1475" y="1997"/>
                    <a:pt x="1649" y="1986"/>
                    <a:pt x="1823" y="1986"/>
                  </a:cubicBezTo>
                  <a:cubicBezTo>
                    <a:pt x="1962" y="1974"/>
                    <a:pt x="2113" y="1997"/>
                    <a:pt x="2276" y="1974"/>
                  </a:cubicBezTo>
                  <a:lnTo>
                    <a:pt x="2276" y="1812"/>
                  </a:lnTo>
                  <a:cubicBezTo>
                    <a:pt x="2241" y="1428"/>
                    <a:pt x="2287" y="1057"/>
                    <a:pt x="2427" y="697"/>
                  </a:cubicBezTo>
                  <a:cubicBezTo>
                    <a:pt x="2543" y="384"/>
                    <a:pt x="2763" y="210"/>
                    <a:pt x="3065" y="128"/>
                  </a:cubicBezTo>
                  <a:cubicBezTo>
                    <a:pt x="3146" y="117"/>
                    <a:pt x="3216" y="82"/>
                    <a:pt x="3274" y="82"/>
                  </a:cubicBezTo>
                  <a:cubicBezTo>
                    <a:pt x="3727" y="59"/>
                    <a:pt x="4168" y="12"/>
                    <a:pt x="4621" y="1"/>
                  </a:cubicBezTo>
                  <a:cubicBezTo>
                    <a:pt x="4841" y="1"/>
                    <a:pt x="5074" y="35"/>
                    <a:pt x="5294" y="70"/>
                  </a:cubicBezTo>
                  <a:cubicBezTo>
                    <a:pt x="5352" y="82"/>
                    <a:pt x="5410" y="93"/>
                    <a:pt x="5468" y="128"/>
                  </a:cubicBezTo>
                  <a:cubicBezTo>
                    <a:pt x="5712" y="221"/>
                    <a:pt x="5875" y="418"/>
                    <a:pt x="5886" y="674"/>
                  </a:cubicBezTo>
                  <a:cubicBezTo>
                    <a:pt x="5898" y="1069"/>
                    <a:pt x="6002" y="1463"/>
                    <a:pt x="5909" y="1870"/>
                  </a:cubicBezTo>
                  <a:cubicBezTo>
                    <a:pt x="6049" y="1939"/>
                    <a:pt x="6165" y="1904"/>
                    <a:pt x="6293" y="1904"/>
                  </a:cubicBezTo>
                  <a:cubicBezTo>
                    <a:pt x="6722" y="1904"/>
                    <a:pt x="7152" y="1939"/>
                    <a:pt x="7570" y="2032"/>
                  </a:cubicBezTo>
                  <a:cubicBezTo>
                    <a:pt x="7686" y="2055"/>
                    <a:pt x="7813" y="2079"/>
                    <a:pt x="7918" y="2125"/>
                  </a:cubicBezTo>
                  <a:cubicBezTo>
                    <a:pt x="8115" y="2218"/>
                    <a:pt x="8266" y="2357"/>
                    <a:pt x="8347" y="2578"/>
                  </a:cubicBezTo>
                  <a:cubicBezTo>
                    <a:pt x="8452" y="2868"/>
                    <a:pt x="8498" y="3170"/>
                    <a:pt x="8522" y="3483"/>
                  </a:cubicBezTo>
                  <a:cubicBezTo>
                    <a:pt x="8568" y="4087"/>
                    <a:pt x="8626" y="4691"/>
                    <a:pt x="8672" y="5306"/>
                  </a:cubicBezTo>
                  <a:lnTo>
                    <a:pt x="8672" y="5527"/>
                  </a:lnTo>
                  <a:cubicBezTo>
                    <a:pt x="8638" y="5828"/>
                    <a:pt x="8626" y="6130"/>
                    <a:pt x="8580" y="6432"/>
                  </a:cubicBezTo>
                  <a:cubicBezTo>
                    <a:pt x="8556" y="6711"/>
                    <a:pt x="8510" y="6989"/>
                    <a:pt x="8440" y="7245"/>
                  </a:cubicBezTo>
                  <a:cubicBezTo>
                    <a:pt x="8347" y="7570"/>
                    <a:pt x="8115" y="7744"/>
                    <a:pt x="7813" y="7802"/>
                  </a:cubicBezTo>
                  <a:cubicBezTo>
                    <a:pt x="7674" y="7825"/>
                    <a:pt x="7535" y="7848"/>
                    <a:pt x="7384" y="7872"/>
                  </a:cubicBezTo>
                  <a:cubicBezTo>
                    <a:pt x="7384" y="7988"/>
                    <a:pt x="7384" y="8104"/>
                    <a:pt x="7361" y="8220"/>
                  </a:cubicBezTo>
                  <a:cubicBezTo>
                    <a:pt x="7349" y="8348"/>
                    <a:pt x="7303" y="8406"/>
                    <a:pt x="7175" y="8406"/>
                  </a:cubicBezTo>
                  <a:lnTo>
                    <a:pt x="6745" y="8406"/>
                  </a:lnTo>
                  <a:lnTo>
                    <a:pt x="6188" y="8406"/>
                  </a:lnTo>
                  <a:cubicBezTo>
                    <a:pt x="5991" y="8406"/>
                    <a:pt x="5933" y="8348"/>
                    <a:pt x="5875" y="8150"/>
                  </a:cubicBezTo>
                  <a:cubicBezTo>
                    <a:pt x="5851" y="8104"/>
                    <a:pt x="5840" y="8046"/>
                    <a:pt x="5817" y="7999"/>
                  </a:cubicBezTo>
                  <a:cubicBezTo>
                    <a:pt x="5526" y="7941"/>
                    <a:pt x="5248" y="7988"/>
                    <a:pt x="4958" y="7964"/>
                  </a:cubicBezTo>
                  <a:cubicBezTo>
                    <a:pt x="4667" y="7941"/>
                    <a:pt x="4365" y="7941"/>
                    <a:pt x="4075" y="7941"/>
                  </a:cubicBezTo>
                  <a:cubicBezTo>
                    <a:pt x="3797" y="7964"/>
                    <a:pt x="3506" y="7964"/>
                    <a:pt x="3228" y="7976"/>
                  </a:cubicBezTo>
                  <a:close/>
                  <a:moveTo>
                    <a:pt x="4424" y="2218"/>
                  </a:moveTo>
                  <a:cubicBezTo>
                    <a:pt x="4424" y="2218"/>
                    <a:pt x="4424" y="2229"/>
                    <a:pt x="4424" y="2218"/>
                  </a:cubicBezTo>
                  <a:cubicBezTo>
                    <a:pt x="3982" y="2229"/>
                    <a:pt x="3541" y="2229"/>
                    <a:pt x="3100" y="2229"/>
                  </a:cubicBezTo>
                  <a:cubicBezTo>
                    <a:pt x="2740" y="2229"/>
                    <a:pt x="2392" y="2218"/>
                    <a:pt x="2032" y="2229"/>
                  </a:cubicBezTo>
                  <a:cubicBezTo>
                    <a:pt x="1823" y="2229"/>
                    <a:pt x="1626" y="2264"/>
                    <a:pt x="1417" y="2299"/>
                  </a:cubicBezTo>
                  <a:cubicBezTo>
                    <a:pt x="1289" y="2334"/>
                    <a:pt x="1173" y="2392"/>
                    <a:pt x="1045" y="2404"/>
                  </a:cubicBezTo>
                  <a:cubicBezTo>
                    <a:pt x="813" y="2438"/>
                    <a:pt x="616" y="2566"/>
                    <a:pt x="523" y="2787"/>
                  </a:cubicBezTo>
                  <a:cubicBezTo>
                    <a:pt x="407" y="3019"/>
                    <a:pt x="325" y="3251"/>
                    <a:pt x="325" y="3518"/>
                  </a:cubicBezTo>
                  <a:cubicBezTo>
                    <a:pt x="349" y="4075"/>
                    <a:pt x="349" y="4621"/>
                    <a:pt x="349" y="5178"/>
                  </a:cubicBezTo>
                  <a:cubicBezTo>
                    <a:pt x="349" y="5306"/>
                    <a:pt x="349" y="5457"/>
                    <a:pt x="383" y="5573"/>
                  </a:cubicBezTo>
                  <a:lnTo>
                    <a:pt x="871" y="7175"/>
                  </a:lnTo>
                  <a:cubicBezTo>
                    <a:pt x="906" y="7314"/>
                    <a:pt x="999" y="7384"/>
                    <a:pt x="1126" y="7407"/>
                  </a:cubicBezTo>
                  <a:lnTo>
                    <a:pt x="1347" y="7454"/>
                  </a:lnTo>
                  <a:cubicBezTo>
                    <a:pt x="1568" y="7488"/>
                    <a:pt x="1777" y="7488"/>
                    <a:pt x="1986" y="7523"/>
                  </a:cubicBezTo>
                  <a:cubicBezTo>
                    <a:pt x="2508" y="7616"/>
                    <a:pt x="3042" y="7663"/>
                    <a:pt x="3564" y="7628"/>
                  </a:cubicBezTo>
                  <a:lnTo>
                    <a:pt x="4273" y="7628"/>
                  </a:lnTo>
                  <a:cubicBezTo>
                    <a:pt x="4667" y="7639"/>
                    <a:pt x="5062" y="7639"/>
                    <a:pt x="5434" y="7663"/>
                  </a:cubicBezTo>
                  <a:cubicBezTo>
                    <a:pt x="6177" y="7686"/>
                    <a:pt x="6931" y="7686"/>
                    <a:pt x="7674" y="7558"/>
                  </a:cubicBezTo>
                  <a:cubicBezTo>
                    <a:pt x="7964" y="7512"/>
                    <a:pt x="8138" y="7372"/>
                    <a:pt x="8208" y="7082"/>
                  </a:cubicBezTo>
                  <a:cubicBezTo>
                    <a:pt x="8220" y="7036"/>
                    <a:pt x="8243" y="6978"/>
                    <a:pt x="8243" y="6931"/>
                  </a:cubicBezTo>
                  <a:cubicBezTo>
                    <a:pt x="8278" y="6583"/>
                    <a:pt x="8313" y="6235"/>
                    <a:pt x="8359" y="5898"/>
                  </a:cubicBezTo>
                  <a:cubicBezTo>
                    <a:pt x="8382" y="5608"/>
                    <a:pt x="8371" y="5341"/>
                    <a:pt x="8324" y="5051"/>
                  </a:cubicBezTo>
                  <a:cubicBezTo>
                    <a:pt x="8278" y="4784"/>
                    <a:pt x="8255" y="4528"/>
                    <a:pt x="8220" y="4261"/>
                  </a:cubicBezTo>
                  <a:cubicBezTo>
                    <a:pt x="8197" y="3890"/>
                    <a:pt x="8185" y="3507"/>
                    <a:pt x="8162" y="3135"/>
                  </a:cubicBezTo>
                  <a:cubicBezTo>
                    <a:pt x="8162" y="2972"/>
                    <a:pt x="8104" y="2822"/>
                    <a:pt x="8069" y="2682"/>
                  </a:cubicBezTo>
                  <a:cubicBezTo>
                    <a:pt x="8022" y="2531"/>
                    <a:pt x="7918" y="2462"/>
                    <a:pt x="7802" y="2404"/>
                  </a:cubicBezTo>
                  <a:cubicBezTo>
                    <a:pt x="7732" y="2380"/>
                    <a:pt x="7639" y="2346"/>
                    <a:pt x="7570" y="2334"/>
                  </a:cubicBezTo>
                  <a:cubicBezTo>
                    <a:pt x="7175" y="2229"/>
                    <a:pt x="6792" y="2218"/>
                    <a:pt x="6385" y="2218"/>
                  </a:cubicBezTo>
                  <a:close/>
                  <a:moveTo>
                    <a:pt x="2868" y="1951"/>
                  </a:moveTo>
                  <a:cubicBezTo>
                    <a:pt x="2868" y="1870"/>
                    <a:pt x="2856" y="1812"/>
                    <a:pt x="2856" y="1765"/>
                  </a:cubicBezTo>
                  <a:cubicBezTo>
                    <a:pt x="2856" y="1603"/>
                    <a:pt x="2856" y="1428"/>
                    <a:pt x="2868" y="1278"/>
                  </a:cubicBezTo>
                  <a:cubicBezTo>
                    <a:pt x="2891" y="1080"/>
                    <a:pt x="2996" y="952"/>
                    <a:pt x="3205" y="929"/>
                  </a:cubicBezTo>
                  <a:cubicBezTo>
                    <a:pt x="3286" y="906"/>
                    <a:pt x="3379" y="883"/>
                    <a:pt x="3483" y="883"/>
                  </a:cubicBezTo>
                  <a:cubicBezTo>
                    <a:pt x="3843" y="883"/>
                    <a:pt x="4191" y="871"/>
                    <a:pt x="4551" y="883"/>
                  </a:cubicBezTo>
                  <a:cubicBezTo>
                    <a:pt x="4830" y="883"/>
                    <a:pt x="5050" y="1011"/>
                    <a:pt x="5108" y="1347"/>
                  </a:cubicBezTo>
                  <a:cubicBezTo>
                    <a:pt x="5132" y="1533"/>
                    <a:pt x="5178" y="1719"/>
                    <a:pt x="5225" y="1928"/>
                  </a:cubicBezTo>
                  <a:cubicBezTo>
                    <a:pt x="5364" y="1939"/>
                    <a:pt x="5480" y="1951"/>
                    <a:pt x="5631" y="1916"/>
                  </a:cubicBezTo>
                  <a:lnTo>
                    <a:pt x="5631" y="1359"/>
                  </a:lnTo>
                  <a:cubicBezTo>
                    <a:pt x="5608" y="1173"/>
                    <a:pt x="5596" y="964"/>
                    <a:pt x="5584" y="778"/>
                  </a:cubicBezTo>
                  <a:cubicBezTo>
                    <a:pt x="5573" y="581"/>
                    <a:pt x="5468" y="465"/>
                    <a:pt x="5283" y="407"/>
                  </a:cubicBezTo>
                  <a:cubicBezTo>
                    <a:pt x="5178" y="372"/>
                    <a:pt x="5074" y="349"/>
                    <a:pt x="4969" y="326"/>
                  </a:cubicBezTo>
                  <a:cubicBezTo>
                    <a:pt x="4365" y="244"/>
                    <a:pt x="3750" y="314"/>
                    <a:pt x="3146" y="407"/>
                  </a:cubicBezTo>
                  <a:cubicBezTo>
                    <a:pt x="2914" y="430"/>
                    <a:pt x="2752" y="593"/>
                    <a:pt x="2647" y="813"/>
                  </a:cubicBezTo>
                  <a:cubicBezTo>
                    <a:pt x="2531" y="1057"/>
                    <a:pt x="2554" y="1312"/>
                    <a:pt x="2520" y="1579"/>
                  </a:cubicBezTo>
                  <a:cubicBezTo>
                    <a:pt x="2508" y="1684"/>
                    <a:pt x="2508" y="1777"/>
                    <a:pt x="2508" y="1881"/>
                  </a:cubicBezTo>
                  <a:cubicBezTo>
                    <a:pt x="2508" y="1893"/>
                    <a:pt x="2520" y="1916"/>
                    <a:pt x="2531" y="1951"/>
                  </a:cubicBezTo>
                  <a:close/>
                  <a:moveTo>
                    <a:pt x="3135" y="1939"/>
                  </a:moveTo>
                  <a:cubicBezTo>
                    <a:pt x="3193" y="1951"/>
                    <a:pt x="3216" y="1974"/>
                    <a:pt x="3251" y="1974"/>
                  </a:cubicBezTo>
                  <a:lnTo>
                    <a:pt x="4795" y="1974"/>
                  </a:lnTo>
                  <a:cubicBezTo>
                    <a:pt x="4830" y="1974"/>
                    <a:pt x="4876" y="1939"/>
                    <a:pt x="4911" y="1928"/>
                  </a:cubicBezTo>
                  <a:cubicBezTo>
                    <a:pt x="4876" y="1719"/>
                    <a:pt x="4841" y="1533"/>
                    <a:pt x="4795" y="1347"/>
                  </a:cubicBezTo>
                  <a:cubicBezTo>
                    <a:pt x="4783" y="1243"/>
                    <a:pt x="4714" y="1185"/>
                    <a:pt x="4609" y="1173"/>
                  </a:cubicBezTo>
                  <a:cubicBezTo>
                    <a:pt x="4528" y="1161"/>
                    <a:pt x="4447" y="1161"/>
                    <a:pt x="4365" y="1161"/>
                  </a:cubicBezTo>
                  <a:lnTo>
                    <a:pt x="3541" y="1161"/>
                  </a:lnTo>
                  <a:cubicBezTo>
                    <a:pt x="3460" y="1161"/>
                    <a:pt x="3390" y="1161"/>
                    <a:pt x="3321" y="1173"/>
                  </a:cubicBezTo>
                  <a:cubicBezTo>
                    <a:pt x="3170" y="1185"/>
                    <a:pt x="3112" y="1243"/>
                    <a:pt x="3100" y="1394"/>
                  </a:cubicBezTo>
                  <a:cubicBezTo>
                    <a:pt x="3135" y="1568"/>
                    <a:pt x="3135" y="1742"/>
                    <a:pt x="3135" y="1939"/>
                  </a:cubicBezTo>
                  <a:close/>
                  <a:moveTo>
                    <a:pt x="7105" y="8022"/>
                  </a:moveTo>
                  <a:cubicBezTo>
                    <a:pt x="6711" y="7976"/>
                    <a:pt x="6293" y="7976"/>
                    <a:pt x="6107" y="8046"/>
                  </a:cubicBezTo>
                  <a:cubicBezTo>
                    <a:pt x="6107" y="8139"/>
                    <a:pt x="6165" y="8185"/>
                    <a:pt x="6235" y="8185"/>
                  </a:cubicBezTo>
                  <a:lnTo>
                    <a:pt x="7036" y="8185"/>
                  </a:lnTo>
                  <a:cubicBezTo>
                    <a:pt x="7105" y="8162"/>
                    <a:pt x="7117" y="8104"/>
                    <a:pt x="7105" y="8022"/>
                  </a:cubicBezTo>
                  <a:close/>
                  <a:moveTo>
                    <a:pt x="2821" y="8022"/>
                  </a:moveTo>
                  <a:cubicBezTo>
                    <a:pt x="2810" y="7964"/>
                    <a:pt x="2763" y="7964"/>
                    <a:pt x="2740" y="7953"/>
                  </a:cubicBezTo>
                  <a:cubicBezTo>
                    <a:pt x="2496" y="7918"/>
                    <a:pt x="2229" y="7895"/>
                    <a:pt x="1986" y="7860"/>
                  </a:cubicBezTo>
                  <a:cubicBezTo>
                    <a:pt x="1939" y="7860"/>
                    <a:pt x="1881" y="7848"/>
                    <a:pt x="1835" y="7860"/>
                  </a:cubicBezTo>
                  <a:cubicBezTo>
                    <a:pt x="1811" y="7860"/>
                    <a:pt x="1777" y="7895"/>
                    <a:pt x="1777" y="7918"/>
                  </a:cubicBezTo>
                  <a:cubicBezTo>
                    <a:pt x="1777" y="7953"/>
                    <a:pt x="1800" y="7988"/>
                    <a:pt x="1811" y="7988"/>
                  </a:cubicBezTo>
                  <a:cubicBezTo>
                    <a:pt x="1869" y="8022"/>
                    <a:pt x="1939" y="8046"/>
                    <a:pt x="2009" y="8046"/>
                  </a:cubicBezTo>
                  <a:lnTo>
                    <a:pt x="2763" y="8046"/>
                  </a:ln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28"/>
            <p:cNvSpPr/>
            <p:nvPr/>
          </p:nvSpPr>
          <p:spPr>
            <a:xfrm>
              <a:off x="918700" y="3216650"/>
              <a:ext cx="82450" cy="81275"/>
            </a:xfrm>
            <a:custGeom>
              <a:avLst/>
              <a:gdLst/>
              <a:ahLst/>
              <a:cxnLst/>
              <a:rect l="l" t="t" r="r" b="b"/>
              <a:pathLst>
                <a:path w="3298" h="3251" extrusionOk="0">
                  <a:moveTo>
                    <a:pt x="2485" y="2148"/>
                  </a:moveTo>
                  <a:cubicBezTo>
                    <a:pt x="2473" y="2241"/>
                    <a:pt x="2473" y="2322"/>
                    <a:pt x="2473" y="2392"/>
                  </a:cubicBezTo>
                  <a:lnTo>
                    <a:pt x="2473" y="2972"/>
                  </a:lnTo>
                  <a:cubicBezTo>
                    <a:pt x="2473" y="3146"/>
                    <a:pt x="2392" y="3228"/>
                    <a:pt x="2241" y="3239"/>
                  </a:cubicBezTo>
                  <a:cubicBezTo>
                    <a:pt x="1974" y="3251"/>
                    <a:pt x="1719" y="3251"/>
                    <a:pt x="1452" y="3181"/>
                  </a:cubicBezTo>
                  <a:cubicBezTo>
                    <a:pt x="1289" y="3135"/>
                    <a:pt x="1208" y="3054"/>
                    <a:pt x="1196" y="2891"/>
                  </a:cubicBezTo>
                  <a:cubicBezTo>
                    <a:pt x="1196" y="2729"/>
                    <a:pt x="1150" y="2589"/>
                    <a:pt x="1069" y="2450"/>
                  </a:cubicBezTo>
                  <a:cubicBezTo>
                    <a:pt x="1057" y="2427"/>
                    <a:pt x="1046" y="2392"/>
                    <a:pt x="1011" y="2345"/>
                  </a:cubicBezTo>
                  <a:lnTo>
                    <a:pt x="662" y="2345"/>
                  </a:lnTo>
                  <a:lnTo>
                    <a:pt x="453" y="2345"/>
                  </a:lnTo>
                  <a:cubicBezTo>
                    <a:pt x="221" y="2322"/>
                    <a:pt x="117" y="2253"/>
                    <a:pt x="70" y="2020"/>
                  </a:cubicBezTo>
                  <a:cubicBezTo>
                    <a:pt x="47" y="1800"/>
                    <a:pt x="24" y="1602"/>
                    <a:pt x="12" y="1382"/>
                  </a:cubicBezTo>
                  <a:cubicBezTo>
                    <a:pt x="1" y="1173"/>
                    <a:pt x="59" y="1138"/>
                    <a:pt x="279" y="1138"/>
                  </a:cubicBezTo>
                  <a:lnTo>
                    <a:pt x="976" y="1138"/>
                  </a:lnTo>
                  <a:cubicBezTo>
                    <a:pt x="987" y="1080"/>
                    <a:pt x="999" y="999"/>
                    <a:pt x="999" y="929"/>
                  </a:cubicBezTo>
                  <a:lnTo>
                    <a:pt x="999" y="291"/>
                  </a:lnTo>
                  <a:cubicBezTo>
                    <a:pt x="999" y="93"/>
                    <a:pt x="1046" y="35"/>
                    <a:pt x="1243" y="12"/>
                  </a:cubicBezTo>
                  <a:cubicBezTo>
                    <a:pt x="1440" y="0"/>
                    <a:pt x="1638" y="12"/>
                    <a:pt x="1823" y="12"/>
                  </a:cubicBezTo>
                  <a:cubicBezTo>
                    <a:pt x="2021" y="12"/>
                    <a:pt x="2148" y="105"/>
                    <a:pt x="2195" y="279"/>
                  </a:cubicBezTo>
                  <a:cubicBezTo>
                    <a:pt x="2253" y="465"/>
                    <a:pt x="2288" y="650"/>
                    <a:pt x="2334" y="848"/>
                  </a:cubicBezTo>
                  <a:cubicBezTo>
                    <a:pt x="2346" y="906"/>
                    <a:pt x="2369" y="964"/>
                    <a:pt x="2369" y="1022"/>
                  </a:cubicBezTo>
                  <a:cubicBezTo>
                    <a:pt x="2520" y="1057"/>
                    <a:pt x="2682" y="1034"/>
                    <a:pt x="2833" y="1045"/>
                  </a:cubicBezTo>
                  <a:cubicBezTo>
                    <a:pt x="2915" y="1057"/>
                    <a:pt x="3019" y="1080"/>
                    <a:pt x="3089" y="1103"/>
                  </a:cubicBezTo>
                  <a:cubicBezTo>
                    <a:pt x="3216" y="1161"/>
                    <a:pt x="3298" y="1277"/>
                    <a:pt x="3298" y="1428"/>
                  </a:cubicBezTo>
                  <a:lnTo>
                    <a:pt x="3298" y="1974"/>
                  </a:lnTo>
                  <a:cubicBezTo>
                    <a:pt x="3298" y="2148"/>
                    <a:pt x="3240" y="2195"/>
                    <a:pt x="3077" y="2206"/>
                  </a:cubicBezTo>
                  <a:cubicBezTo>
                    <a:pt x="2961" y="2206"/>
                    <a:pt x="2833" y="2195"/>
                    <a:pt x="2717" y="2195"/>
                  </a:cubicBezTo>
                  <a:cubicBezTo>
                    <a:pt x="2624" y="2160"/>
                    <a:pt x="2566" y="2160"/>
                    <a:pt x="2485" y="2148"/>
                  </a:cubicBezTo>
                  <a:close/>
                  <a:moveTo>
                    <a:pt x="1173" y="2055"/>
                  </a:moveTo>
                  <a:cubicBezTo>
                    <a:pt x="1324" y="2334"/>
                    <a:pt x="1405" y="2612"/>
                    <a:pt x="1463" y="2903"/>
                  </a:cubicBezTo>
                  <a:cubicBezTo>
                    <a:pt x="1696" y="3007"/>
                    <a:pt x="1928" y="3019"/>
                    <a:pt x="2160" y="2972"/>
                  </a:cubicBezTo>
                  <a:cubicBezTo>
                    <a:pt x="2218" y="2868"/>
                    <a:pt x="2195" y="2775"/>
                    <a:pt x="2206" y="2670"/>
                  </a:cubicBezTo>
                  <a:lnTo>
                    <a:pt x="2206" y="2032"/>
                  </a:lnTo>
                  <a:cubicBezTo>
                    <a:pt x="2206" y="1916"/>
                    <a:pt x="2276" y="1858"/>
                    <a:pt x="2381" y="1869"/>
                  </a:cubicBezTo>
                  <a:cubicBezTo>
                    <a:pt x="2543" y="1881"/>
                    <a:pt x="2682" y="1916"/>
                    <a:pt x="2833" y="1927"/>
                  </a:cubicBezTo>
                  <a:cubicBezTo>
                    <a:pt x="2891" y="1927"/>
                    <a:pt x="2949" y="1916"/>
                    <a:pt x="3019" y="1904"/>
                  </a:cubicBezTo>
                  <a:lnTo>
                    <a:pt x="3019" y="1521"/>
                  </a:lnTo>
                  <a:cubicBezTo>
                    <a:pt x="3019" y="1347"/>
                    <a:pt x="2973" y="1301"/>
                    <a:pt x="2799" y="1289"/>
                  </a:cubicBezTo>
                  <a:lnTo>
                    <a:pt x="2311" y="1289"/>
                  </a:lnTo>
                  <a:cubicBezTo>
                    <a:pt x="2160" y="1289"/>
                    <a:pt x="2102" y="1231"/>
                    <a:pt x="2079" y="1092"/>
                  </a:cubicBezTo>
                  <a:cubicBezTo>
                    <a:pt x="2067" y="1034"/>
                    <a:pt x="2067" y="976"/>
                    <a:pt x="2067" y="894"/>
                  </a:cubicBezTo>
                  <a:cubicBezTo>
                    <a:pt x="2021" y="720"/>
                    <a:pt x="1986" y="569"/>
                    <a:pt x="1951" y="395"/>
                  </a:cubicBezTo>
                  <a:cubicBezTo>
                    <a:pt x="1928" y="337"/>
                    <a:pt x="1870" y="279"/>
                    <a:pt x="1835" y="256"/>
                  </a:cubicBezTo>
                  <a:cubicBezTo>
                    <a:pt x="1626" y="233"/>
                    <a:pt x="1417" y="198"/>
                    <a:pt x="1220" y="291"/>
                  </a:cubicBezTo>
                  <a:lnTo>
                    <a:pt x="1220" y="604"/>
                  </a:lnTo>
                  <a:lnTo>
                    <a:pt x="1220" y="1103"/>
                  </a:lnTo>
                  <a:cubicBezTo>
                    <a:pt x="1220" y="1219"/>
                    <a:pt x="1208" y="1324"/>
                    <a:pt x="1115" y="1405"/>
                  </a:cubicBezTo>
                  <a:cubicBezTo>
                    <a:pt x="848" y="1359"/>
                    <a:pt x="570" y="1359"/>
                    <a:pt x="291" y="1417"/>
                  </a:cubicBezTo>
                  <a:cubicBezTo>
                    <a:pt x="279" y="1649"/>
                    <a:pt x="279" y="1858"/>
                    <a:pt x="384" y="2055"/>
                  </a:cubicBezTo>
                  <a:cubicBezTo>
                    <a:pt x="628" y="2125"/>
                    <a:pt x="883" y="2078"/>
                    <a:pt x="1173" y="2055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TITLE_1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3"/>
          <p:cNvGrpSpPr/>
          <p:nvPr/>
        </p:nvGrpSpPr>
        <p:grpSpPr>
          <a:xfrm rot="3553717">
            <a:off x="-190479" y="3898355"/>
            <a:ext cx="1657053" cy="1186673"/>
            <a:chOff x="2656025" y="2684075"/>
            <a:chExt cx="464100" cy="332350"/>
          </a:xfrm>
        </p:grpSpPr>
        <p:sp>
          <p:nvSpPr>
            <p:cNvPr id="114" name="Google Shape;114;p3"/>
            <p:cNvSpPr/>
            <p:nvPr/>
          </p:nvSpPr>
          <p:spPr>
            <a:xfrm>
              <a:off x="2667050" y="2932225"/>
              <a:ext cx="22950" cy="34550"/>
            </a:xfrm>
            <a:custGeom>
              <a:avLst/>
              <a:gdLst/>
              <a:ahLst/>
              <a:cxnLst/>
              <a:rect l="l" t="t" r="r" b="b"/>
              <a:pathLst>
                <a:path w="918" h="1382" extrusionOk="0">
                  <a:moveTo>
                    <a:pt x="24" y="175"/>
                  </a:moveTo>
                  <a:cubicBezTo>
                    <a:pt x="128" y="581"/>
                    <a:pt x="233" y="987"/>
                    <a:pt x="337" y="1382"/>
                  </a:cubicBezTo>
                  <a:cubicBezTo>
                    <a:pt x="523" y="1335"/>
                    <a:pt x="721" y="1277"/>
                    <a:pt x="895" y="1231"/>
                  </a:cubicBezTo>
                  <a:cubicBezTo>
                    <a:pt x="895" y="1092"/>
                    <a:pt x="918" y="941"/>
                    <a:pt x="918" y="790"/>
                  </a:cubicBezTo>
                  <a:cubicBezTo>
                    <a:pt x="918" y="523"/>
                    <a:pt x="813" y="256"/>
                    <a:pt x="767" y="0"/>
                  </a:cubicBezTo>
                  <a:cubicBezTo>
                    <a:pt x="523" y="35"/>
                    <a:pt x="256" y="35"/>
                    <a:pt x="1" y="5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3"/>
            <p:cNvSpPr/>
            <p:nvPr/>
          </p:nvSpPr>
          <p:spPr>
            <a:xfrm>
              <a:off x="2658650" y="2881150"/>
              <a:ext cx="27875" cy="35125"/>
            </a:xfrm>
            <a:custGeom>
              <a:avLst/>
              <a:gdLst/>
              <a:ahLst/>
              <a:cxnLst/>
              <a:rect l="l" t="t" r="r" b="b"/>
              <a:pathLst>
                <a:path w="1115" h="1405" extrusionOk="0">
                  <a:moveTo>
                    <a:pt x="499" y="70"/>
                  </a:moveTo>
                  <a:cubicBezTo>
                    <a:pt x="302" y="244"/>
                    <a:pt x="174" y="453"/>
                    <a:pt x="93" y="697"/>
                  </a:cubicBezTo>
                  <a:cubicBezTo>
                    <a:pt x="12" y="882"/>
                    <a:pt x="0" y="1103"/>
                    <a:pt x="116" y="1242"/>
                  </a:cubicBezTo>
                  <a:cubicBezTo>
                    <a:pt x="244" y="1393"/>
                    <a:pt x="476" y="1405"/>
                    <a:pt x="650" y="1335"/>
                  </a:cubicBezTo>
                  <a:cubicBezTo>
                    <a:pt x="917" y="1219"/>
                    <a:pt x="1091" y="952"/>
                    <a:pt x="1103" y="685"/>
                  </a:cubicBezTo>
                  <a:cubicBezTo>
                    <a:pt x="1115" y="406"/>
                    <a:pt x="940" y="128"/>
                    <a:pt x="697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3"/>
            <p:cNvSpPr/>
            <p:nvPr/>
          </p:nvSpPr>
          <p:spPr>
            <a:xfrm>
              <a:off x="2683025" y="2713625"/>
              <a:ext cx="37750" cy="19525"/>
            </a:xfrm>
            <a:custGeom>
              <a:avLst/>
              <a:gdLst/>
              <a:ahLst/>
              <a:cxnLst/>
              <a:rect l="l" t="t" r="r" b="b"/>
              <a:pathLst>
                <a:path w="1510" h="781" extrusionOk="0">
                  <a:moveTo>
                    <a:pt x="993" y="0"/>
                  </a:moveTo>
                  <a:cubicBezTo>
                    <a:pt x="672" y="0"/>
                    <a:pt x="125" y="166"/>
                    <a:pt x="70" y="258"/>
                  </a:cubicBezTo>
                  <a:cubicBezTo>
                    <a:pt x="0" y="374"/>
                    <a:pt x="221" y="780"/>
                    <a:pt x="221" y="780"/>
                  </a:cubicBezTo>
                  <a:cubicBezTo>
                    <a:pt x="378" y="560"/>
                    <a:pt x="624" y="459"/>
                    <a:pt x="881" y="459"/>
                  </a:cubicBezTo>
                  <a:cubicBezTo>
                    <a:pt x="1098" y="459"/>
                    <a:pt x="1323" y="531"/>
                    <a:pt x="1510" y="664"/>
                  </a:cubicBezTo>
                  <a:cubicBezTo>
                    <a:pt x="1463" y="421"/>
                    <a:pt x="1393" y="154"/>
                    <a:pt x="1184" y="37"/>
                  </a:cubicBezTo>
                  <a:cubicBezTo>
                    <a:pt x="1144" y="11"/>
                    <a:pt x="1076" y="0"/>
                    <a:pt x="99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3"/>
            <p:cNvSpPr/>
            <p:nvPr/>
          </p:nvSpPr>
          <p:spPr>
            <a:xfrm>
              <a:off x="2667050" y="2740950"/>
              <a:ext cx="2650" cy="7000"/>
            </a:xfrm>
            <a:custGeom>
              <a:avLst/>
              <a:gdLst/>
              <a:ahLst/>
              <a:cxnLst/>
              <a:rect l="l" t="t" r="r" b="b"/>
              <a:pathLst>
                <a:path w="106" h="280" extrusionOk="0">
                  <a:moveTo>
                    <a:pt x="1" y="1"/>
                  </a:moveTo>
                  <a:cubicBezTo>
                    <a:pt x="12" y="105"/>
                    <a:pt x="47" y="198"/>
                    <a:pt x="105" y="280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3"/>
            <p:cNvSpPr/>
            <p:nvPr/>
          </p:nvSpPr>
          <p:spPr>
            <a:xfrm>
              <a:off x="2660100" y="2687000"/>
              <a:ext cx="85050" cy="53975"/>
            </a:xfrm>
            <a:custGeom>
              <a:avLst/>
              <a:gdLst/>
              <a:ahLst/>
              <a:cxnLst/>
              <a:rect l="l" t="t" r="r" b="b"/>
              <a:pathLst>
                <a:path w="3402" h="2159" extrusionOk="0">
                  <a:moveTo>
                    <a:pt x="1814" y="1"/>
                  </a:moveTo>
                  <a:cubicBezTo>
                    <a:pt x="1552" y="1"/>
                    <a:pt x="1286" y="62"/>
                    <a:pt x="1045" y="174"/>
                  </a:cubicBezTo>
                  <a:cubicBezTo>
                    <a:pt x="557" y="418"/>
                    <a:pt x="186" y="870"/>
                    <a:pt x="0" y="1381"/>
                  </a:cubicBezTo>
                  <a:lnTo>
                    <a:pt x="267" y="2159"/>
                  </a:lnTo>
                  <a:cubicBezTo>
                    <a:pt x="186" y="1753"/>
                    <a:pt x="337" y="1311"/>
                    <a:pt x="639" y="1021"/>
                  </a:cubicBezTo>
                  <a:cubicBezTo>
                    <a:pt x="916" y="769"/>
                    <a:pt x="1297" y="639"/>
                    <a:pt x="1675" y="639"/>
                  </a:cubicBezTo>
                  <a:cubicBezTo>
                    <a:pt x="1819" y="639"/>
                    <a:pt x="1964" y="658"/>
                    <a:pt x="2101" y="696"/>
                  </a:cubicBezTo>
                  <a:cubicBezTo>
                    <a:pt x="2612" y="847"/>
                    <a:pt x="3030" y="1172"/>
                    <a:pt x="3320" y="1613"/>
                  </a:cubicBezTo>
                  <a:cubicBezTo>
                    <a:pt x="3402" y="1091"/>
                    <a:pt x="3065" y="499"/>
                    <a:pt x="2612" y="220"/>
                  </a:cubicBezTo>
                  <a:cubicBezTo>
                    <a:pt x="2372" y="70"/>
                    <a:pt x="2095" y="1"/>
                    <a:pt x="18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3"/>
            <p:cNvSpPr/>
            <p:nvPr/>
          </p:nvSpPr>
          <p:spPr>
            <a:xfrm>
              <a:off x="2747450" y="2731375"/>
              <a:ext cx="364850" cy="273150"/>
            </a:xfrm>
            <a:custGeom>
              <a:avLst/>
              <a:gdLst/>
              <a:ahLst/>
              <a:cxnLst/>
              <a:rect l="l" t="t" r="r" b="b"/>
              <a:pathLst>
                <a:path w="14594" h="10926" extrusionOk="0">
                  <a:moveTo>
                    <a:pt x="1649" y="10925"/>
                  </a:moveTo>
                  <a:cubicBezTo>
                    <a:pt x="1440" y="10739"/>
                    <a:pt x="1556" y="10472"/>
                    <a:pt x="1417" y="10287"/>
                  </a:cubicBezTo>
                  <a:cubicBezTo>
                    <a:pt x="1603" y="10229"/>
                    <a:pt x="1742" y="10136"/>
                    <a:pt x="1939" y="10159"/>
                  </a:cubicBezTo>
                  <a:cubicBezTo>
                    <a:pt x="2009" y="10159"/>
                    <a:pt x="2079" y="10124"/>
                    <a:pt x="2137" y="10112"/>
                  </a:cubicBezTo>
                  <a:cubicBezTo>
                    <a:pt x="2183" y="10101"/>
                    <a:pt x="2230" y="10066"/>
                    <a:pt x="2253" y="10078"/>
                  </a:cubicBezTo>
                  <a:cubicBezTo>
                    <a:pt x="2497" y="10124"/>
                    <a:pt x="2729" y="9996"/>
                    <a:pt x="2984" y="9996"/>
                  </a:cubicBezTo>
                  <a:cubicBezTo>
                    <a:pt x="3031" y="9996"/>
                    <a:pt x="3089" y="9961"/>
                    <a:pt x="3158" y="9938"/>
                  </a:cubicBezTo>
                  <a:cubicBezTo>
                    <a:pt x="3274" y="9880"/>
                    <a:pt x="3402" y="9845"/>
                    <a:pt x="3530" y="9822"/>
                  </a:cubicBezTo>
                  <a:cubicBezTo>
                    <a:pt x="3913" y="9694"/>
                    <a:pt x="4261" y="9520"/>
                    <a:pt x="4493" y="9149"/>
                  </a:cubicBezTo>
                  <a:cubicBezTo>
                    <a:pt x="4551" y="9068"/>
                    <a:pt x="4621" y="8998"/>
                    <a:pt x="4679" y="8917"/>
                  </a:cubicBezTo>
                  <a:cubicBezTo>
                    <a:pt x="4749" y="8835"/>
                    <a:pt x="4807" y="8743"/>
                    <a:pt x="4865" y="8650"/>
                  </a:cubicBezTo>
                  <a:cubicBezTo>
                    <a:pt x="4934" y="8487"/>
                    <a:pt x="5016" y="8325"/>
                    <a:pt x="5062" y="8162"/>
                  </a:cubicBezTo>
                  <a:cubicBezTo>
                    <a:pt x="5097" y="8104"/>
                    <a:pt x="5097" y="8023"/>
                    <a:pt x="5097" y="7953"/>
                  </a:cubicBezTo>
                  <a:lnTo>
                    <a:pt x="5097" y="7233"/>
                  </a:lnTo>
                  <a:cubicBezTo>
                    <a:pt x="5097" y="7140"/>
                    <a:pt x="5132" y="7036"/>
                    <a:pt x="5132" y="6931"/>
                  </a:cubicBezTo>
                  <a:cubicBezTo>
                    <a:pt x="5143" y="6746"/>
                    <a:pt x="5155" y="6537"/>
                    <a:pt x="5016" y="6386"/>
                  </a:cubicBezTo>
                  <a:cubicBezTo>
                    <a:pt x="4911" y="6281"/>
                    <a:pt x="4842" y="6154"/>
                    <a:pt x="4737" y="6061"/>
                  </a:cubicBezTo>
                  <a:cubicBezTo>
                    <a:pt x="4644" y="5991"/>
                    <a:pt x="4586" y="5887"/>
                    <a:pt x="4459" y="5921"/>
                  </a:cubicBezTo>
                  <a:cubicBezTo>
                    <a:pt x="4319" y="5840"/>
                    <a:pt x="4168" y="5771"/>
                    <a:pt x="4029" y="5689"/>
                  </a:cubicBezTo>
                  <a:cubicBezTo>
                    <a:pt x="3936" y="5631"/>
                    <a:pt x="3855" y="5585"/>
                    <a:pt x="3750" y="5550"/>
                  </a:cubicBezTo>
                  <a:cubicBezTo>
                    <a:pt x="3507" y="5469"/>
                    <a:pt x="3251" y="5376"/>
                    <a:pt x="3007" y="5283"/>
                  </a:cubicBezTo>
                  <a:cubicBezTo>
                    <a:pt x="2833" y="5202"/>
                    <a:pt x="2671" y="5132"/>
                    <a:pt x="2497" y="5074"/>
                  </a:cubicBezTo>
                  <a:cubicBezTo>
                    <a:pt x="2311" y="5016"/>
                    <a:pt x="2125" y="4970"/>
                    <a:pt x="1951" y="4911"/>
                  </a:cubicBezTo>
                  <a:cubicBezTo>
                    <a:pt x="1765" y="4853"/>
                    <a:pt x="1568" y="4784"/>
                    <a:pt x="1382" y="4714"/>
                  </a:cubicBezTo>
                  <a:cubicBezTo>
                    <a:pt x="1301" y="4505"/>
                    <a:pt x="1359" y="4319"/>
                    <a:pt x="1312" y="4145"/>
                  </a:cubicBezTo>
                  <a:cubicBezTo>
                    <a:pt x="1440" y="3971"/>
                    <a:pt x="1603" y="4029"/>
                    <a:pt x="1765" y="4064"/>
                  </a:cubicBezTo>
                  <a:cubicBezTo>
                    <a:pt x="1800" y="4064"/>
                    <a:pt x="1835" y="4087"/>
                    <a:pt x="1881" y="4099"/>
                  </a:cubicBezTo>
                  <a:cubicBezTo>
                    <a:pt x="2032" y="4192"/>
                    <a:pt x="2195" y="4296"/>
                    <a:pt x="2380" y="4319"/>
                  </a:cubicBezTo>
                  <a:cubicBezTo>
                    <a:pt x="2415" y="4319"/>
                    <a:pt x="2438" y="4354"/>
                    <a:pt x="2473" y="4366"/>
                  </a:cubicBezTo>
                  <a:cubicBezTo>
                    <a:pt x="2694" y="4528"/>
                    <a:pt x="2949" y="4598"/>
                    <a:pt x="3181" y="4714"/>
                  </a:cubicBezTo>
                  <a:cubicBezTo>
                    <a:pt x="3414" y="4819"/>
                    <a:pt x="3646" y="4900"/>
                    <a:pt x="3890" y="5004"/>
                  </a:cubicBezTo>
                  <a:cubicBezTo>
                    <a:pt x="4041" y="5062"/>
                    <a:pt x="4180" y="5132"/>
                    <a:pt x="4342" y="5167"/>
                  </a:cubicBezTo>
                  <a:cubicBezTo>
                    <a:pt x="4517" y="5202"/>
                    <a:pt x="4667" y="5318"/>
                    <a:pt x="4818" y="5411"/>
                  </a:cubicBezTo>
                  <a:cubicBezTo>
                    <a:pt x="4911" y="5457"/>
                    <a:pt x="4981" y="5515"/>
                    <a:pt x="5051" y="5550"/>
                  </a:cubicBezTo>
                  <a:cubicBezTo>
                    <a:pt x="5097" y="5585"/>
                    <a:pt x="5155" y="5596"/>
                    <a:pt x="5167" y="5643"/>
                  </a:cubicBezTo>
                  <a:cubicBezTo>
                    <a:pt x="5248" y="5782"/>
                    <a:pt x="5364" y="5921"/>
                    <a:pt x="5492" y="6003"/>
                  </a:cubicBezTo>
                  <a:cubicBezTo>
                    <a:pt x="5515" y="6014"/>
                    <a:pt x="5515" y="6061"/>
                    <a:pt x="5538" y="6072"/>
                  </a:cubicBezTo>
                  <a:cubicBezTo>
                    <a:pt x="5596" y="6189"/>
                    <a:pt x="5654" y="6293"/>
                    <a:pt x="5689" y="6409"/>
                  </a:cubicBezTo>
                  <a:cubicBezTo>
                    <a:pt x="5747" y="6595"/>
                    <a:pt x="5910" y="6699"/>
                    <a:pt x="6061" y="6815"/>
                  </a:cubicBezTo>
                  <a:cubicBezTo>
                    <a:pt x="6084" y="6827"/>
                    <a:pt x="6119" y="6827"/>
                    <a:pt x="6142" y="6862"/>
                  </a:cubicBezTo>
                  <a:cubicBezTo>
                    <a:pt x="6467" y="7082"/>
                    <a:pt x="6815" y="7117"/>
                    <a:pt x="7187" y="7117"/>
                  </a:cubicBezTo>
                  <a:cubicBezTo>
                    <a:pt x="8382" y="7106"/>
                    <a:pt x="9578" y="7117"/>
                    <a:pt x="10774" y="7117"/>
                  </a:cubicBezTo>
                  <a:cubicBezTo>
                    <a:pt x="10902" y="7117"/>
                    <a:pt x="11029" y="7117"/>
                    <a:pt x="11169" y="7059"/>
                  </a:cubicBezTo>
                  <a:cubicBezTo>
                    <a:pt x="11227" y="7036"/>
                    <a:pt x="11285" y="7036"/>
                    <a:pt x="11343" y="7036"/>
                  </a:cubicBezTo>
                  <a:lnTo>
                    <a:pt x="11552" y="7036"/>
                  </a:lnTo>
                  <a:cubicBezTo>
                    <a:pt x="11877" y="7059"/>
                    <a:pt x="12179" y="6990"/>
                    <a:pt x="12480" y="6920"/>
                  </a:cubicBezTo>
                  <a:cubicBezTo>
                    <a:pt x="12585" y="6885"/>
                    <a:pt x="12701" y="6873"/>
                    <a:pt x="12806" y="6850"/>
                  </a:cubicBezTo>
                  <a:cubicBezTo>
                    <a:pt x="13049" y="6769"/>
                    <a:pt x="13282" y="6688"/>
                    <a:pt x="13467" y="6479"/>
                  </a:cubicBezTo>
                  <a:lnTo>
                    <a:pt x="13514" y="6444"/>
                  </a:lnTo>
                  <a:cubicBezTo>
                    <a:pt x="13676" y="6351"/>
                    <a:pt x="13781" y="6223"/>
                    <a:pt x="13850" y="6061"/>
                  </a:cubicBezTo>
                  <a:cubicBezTo>
                    <a:pt x="13932" y="5840"/>
                    <a:pt x="14048" y="5643"/>
                    <a:pt x="14036" y="5399"/>
                  </a:cubicBezTo>
                  <a:cubicBezTo>
                    <a:pt x="14036" y="5306"/>
                    <a:pt x="14071" y="5225"/>
                    <a:pt x="14071" y="5120"/>
                  </a:cubicBezTo>
                  <a:cubicBezTo>
                    <a:pt x="14083" y="5028"/>
                    <a:pt x="14094" y="4946"/>
                    <a:pt x="14106" y="4842"/>
                  </a:cubicBezTo>
                  <a:lnTo>
                    <a:pt x="14106" y="3553"/>
                  </a:lnTo>
                  <a:cubicBezTo>
                    <a:pt x="14106" y="3437"/>
                    <a:pt x="14129" y="3309"/>
                    <a:pt x="14048" y="3193"/>
                  </a:cubicBezTo>
                  <a:cubicBezTo>
                    <a:pt x="14036" y="3159"/>
                    <a:pt x="14036" y="3135"/>
                    <a:pt x="14036" y="3100"/>
                  </a:cubicBezTo>
                  <a:cubicBezTo>
                    <a:pt x="14025" y="2787"/>
                    <a:pt x="13874" y="2532"/>
                    <a:pt x="13676" y="2323"/>
                  </a:cubicBezTo>
                  <a:cubicBezTo>
                    <a:pt x="13456" y="2090"/>
                    <a:pt x="13223" y="1870"/>
                    <a:pt x="12968" y="1696"/>
                  </a:cubicBezTo>
                  <a:cubicBezTo>
                    <a:pt x="12852" y="1626"/>
                    <a:pt x="12736" y="1580"/>
                    <a:pt x="12597" y="1545"/>
                  </a:cubicBezTo>
                  <a:cubicBezTo>
                    <a:pt x="12225" y="1475"/>
                    <a:pt x="11865" y="1452"/>
                    <a:pt x="11482" y="1417"/>
                  </a:cubicBezTo>
                  <a:cubicBezTo>
                    <a:pt x="11412" y="1417"/>
                    <a:pt x="11343" y="1406"/>
                    <a:pt x="11262" y="1394"/>
                  </a:cubicBezTo>
                  <a:cubicBezTo>
                    <a:pt x="10960" y="1336"/>
                    <a:pt x="10658" y="1289"/>
                    <a:pt x="10356" y="1301"/>
                  </a:cubicBezTo>
                  <a:cubicBezTo>
                    <a:pt x="10275" y="1301"/>
                    <a:pt x="10205" y="1301"/>
                    <a:pt x="10135" y="1278"/>
                  </a:cubicBezTo>
                  <a:cubicBezTo>
                    <a:pt x="9950" y="1220"/>
                    <a:pt x="9752" y="1197"/>
                    <a:pt x="9555" y="1197"/>
                  </a:cubicBezTo>
                  <a:lnTo>
                    <a:pt x="8232" y="1197"/>
                  </a:lnTo>
                  <a:cubicBezTo>
                    <a:pt x="8057" y="1197"/>
                    <a:pt x="7883" y="1220"/>
                    <a:pt x="7721" y="1139"/>
                  </a:cubicBezTo>
                  <a:cubicBezTo>
                    <a:pt x="7651" y="1115"/>
                    <a:pt x="7570" y="1127"/>
                    <a:pt x="7477" y="1127"/>
                  </a:cubicBezTo>
                  <a:lnTo>
                    <a:pt x="6409" y="1127"/>
                  </a:lnTo>
                  <a:cubicBezTo>
                    <a:pt x="6235" y="1127"/>
                    <a:pt x="6061" y="1139"/>
                    <a:pt x="5898" y="1069"/>
                  </a:cubicBezTo>
                  <a:cubicBezTo>
                    <a:pt x="5828" y="1046"/>
                    <a:pt x="5736" y="1057"/>
                    <a:pt x="5654" y="1057"/>
                  </a:cubicBezTo>
                  <a:lnTo>
                    <a:pt x="4818" y="1057"/>
                  </a:lnTo>
                  <a:cubicBezTo>
                    <a:pt x="4633" y="1057"/>
                    <a:pt x="4459" y="1069"/>
                    <a:pt x="4284" y="988"/>
                  </a:cubicBezTo>
                  <a:cubicBezTo>
                    <a:pt x="4006" y="988"/>
                    <a:pt x="3750" y="872"/>
                    <a:pt x="3472" y="883"/>
                  </a:cubicBezTo>
                  <a:cubicBezTo>
                    <a:pt x="3425" y="883"/>
                    <a:pt x="3390" y="895"/>
                    <a:pt x="3356" y="883"/>
                  </a:cubicBezTo>
                  <a:cubicBezTo>
                    <a:pt x="3123" y="790"/>
                    <a:pt x="2880" y="813"/>
                    <a:pt x="2636" y="813"/>
                  </a:cubicBezTo>
                  <a:lnTo>
                    <a:pt x="2578" y="813"/>
                  </a:lnTo>
                  <a:cubicBezTo>
                    <a:pt x="2195" y="732"/>
                    <a:pt x="1835" y="674"/>
                    <a:pt x="1452" y="604"/>
                  </a:cubicBezTo>
                  <a:cubicBezTo>
                    <a:pt x="1428" y="604"/>
                    <a:pt x="1394" y="593"/>
                    <a:pt x="1370" y="593"/>
                  </a:cubicBezTo>
                  <a:cubicBezTo>
                    <a:pt x="1011" y="604"/>
                    <a:pt x="639" y="477"/>
                    <a:pt x="268" y="500"/>
                  </a:cubicBezTo>
                  <a:cubicBezTo>
                    <a:pt x="175" y="500"/>
                    <a:pt x="82" y="535"/>
                    <a:pt x="1" y="465"/>
                  </a:cubicBezTo>
                  <a:lnTo>
                    <a:pt x="1" y="24"/>
                  </a:lnTo>
                  <a:cubicBezTo>
                    <a:pt x="59" y="12"/>
                    <a:pt x="117" y="1"/>
                    <a:pt x="163" y="1"/>
                  </a:cubicBezTo>
                  <a:cubicBezTo>
                    <a:pt x="627" y="36"/>
                    <a:pt x="1092" y="82"/>
                    <a:pt x="1556" y="152"/>
                  </a:cubicBezTo>
                  <a:cubicBezTo>
                    <a:pt x="1939" y="210"/>
                    <a:pt x="2299" y="303"/>
                    <a:pt x="2671" y="361"/>
                  </a:cubicBezTo>
                  <a:cubicBezTo>
                    <a:pt x="3077" y="419"/>
                    <a:pt x="3507" y="465"/>
                    <a:pt x="3924" y="488"/>
                  </a:cubicBezTo>
                  <a:cubicBezTo>
                    <a:pt x="4215" y="500"/>
                    <a:pt x="4493" y="500"/>
                    <a:pt x="4784" y="558"/>
                  </a:cubicBezTo>
                  <a:cubicBezTo>
                    <a:pt x="4911" y="593"/>
                    <a:pt x="5074" y="581"/>
                    <a:pt x="5201" y="593"/>
                  </a:cubicBezTo>
                  <a:cubicBezTo>
                    <a:pt x="5422" y="616"/>
                    <a:pt x="5654" y="604"/>
                    <a:pt x="5863" y="697"/>
                  </a:cubicBezTo>
                  <a:cubicBezTo>
                    <a:pt x="5921" y="721"/>
                    <a:pt x="6014" y="709"/>
                    <a:pt x="6084" y="709"/>
                  </a:cubicBezTo>
                  <a:cubicBezTo>
                    <a:pt x="6200" y="709"/>
                    <a:pt x="6328" y="709"/>
                    <a:pt x="6444" y="755"/>
                  </a:cubicBezTo>
                  <a:cubicBezTo>
                    <a:pt x="6548" y="779"/>
                    <a:pt x="6664" y="779"/>
                    <a:pt x="6780" y="779"/>
                  </a:cubicBezTo>
                  <a:lnTo>
                    <a:pt x="9787" y="779"/>
                  </a:lnTo>
                  <a:cubicBezTo>
                    <a:pt x="9926" y="779"/>
                    <a:pt x="10077" y="767"/>
                    <a:pt x="10205" y="837"/>
                  </a:cubicBezTo>
                  <a:cubicBezTo>
                    <a:pt x="10252" y="872"/>
                    <a:pt x="10310" y="872"/>
                    <a:pt x="10356" y="872"/>
                  </a:cubicBezTo>
                  <a:cubicBezTo>
                    <a:pt x="10600" y="872"/>
                    <a:pt x="10832" y="941"/>
                    <a:pt x="11076" y="999"/>
                  </a:cubicBezTo>
                  <a:cubicBezTo>
                    <a:pt x="11145" y="1011"/>
                    <a:pt x="11227" y="1022"/>
                    <a:pt x="11296" y="1022"/>
                  </a:cubicBezTo>
                  <a:cubicBezTo>
                    <a:pt x="11354" y="1046"/>
                    <a:pt x="11424" y="1022"/>
                    <a:pt x="11482" y="1046"/>
                  </a:cubicBezTo>
                  <a:cubicBezTo>
                    <a:pt x="11714" y="1139"/>
                    <a:pt x="11958" y="1115"/>
                    <a:pt x="12213" y="1115"/>
                  </a:cubicBezTo>
                  <a:cubicBezTo>
                    <a:pt x="12364" y="1115"/>
                    <a:pt x="12539" y="1080"/>
                    <a:pt x="12689" y="1173"/>
                  </a:cubicBezTo>
                  <a:cubicBezTo>
                    <a:pt x="12945" y="1139"/>
                    <a:pt x="13177" y="1289"/>
                    <a:pt x="13432" y="1359"/>
                  </a:cubicBezTo>
                  <a:cubicBezTo>
                    <a:pt x="13572" y="1406"/>
                    <a:pt x="13688" y="1475"/>
                    <a:pt x="13781" y="1591"/>
                  </a:cubicBezTo>
                  <a:cubicBezTo>
                    <a:pt x="13920" y="1754"/>
                    <a:pt x="14025" y="1940"/>
                    <a:pt x="14164" y="2102"/>
                  </a:cubicBezTo>
                  <a:cubicBezTo>
                    <a:pt x="14280" y="2230"/>
                    <a:pt x="14338" y="2381"/>
                    <a:pt x="14384" y="2532"/>
                  </a:cubicBezTo>
                  <a:cubicBezTo>
                    <a:pt x="14442" y="2706"/>
                    <a:pt x="14501" y="2880"/>
                    <a:pt x="14547" y="3054"/>
                  </a:cubicBezTo>
                  <a:cubicBezTo>
                    <a:pt x="14559" y="3135"/>
                    <a:pt x="14570" y="3205"/>
                    <a:pt x="14570" y="3275"/>
                  </a:cubicBezTo>
                  <a:cubicBezTo>
                    <a:pt x="14570" y="3843"/>
                    <a:pt x="14593" y="4412"/>
                    <a:pt x="14570" y="4958"/>
                  </a:cubicBezTo>
                  <a:cubicBezTo>
                    <a:pt x="14570" y="5179"/>
                    <a:pt x="14512" y="5376"/>
                    <a:pt x="14477" y="5585"/>
                  </a:cubicBezTo>
                  <a:cubicBezTo>
                    <a:pt x="14454" y="5689"/>
                    <a:pt x="14419" y="5782"/>
                    <a:pt x="14384" y="5875"/>
                  </a:cubicBezTo>
                  <a:cubicBezTo>
                    <a:pt x="14315" y="6107"/>
                    <a:pt x="14222" y="6339"/>
                    <a:pt x="14025" y="6502"/>
                  </a:cubicBezTo>
                  <a:cubicBezTo>
                    <a:pt x="14013" y="6502"/>
                    <a:pt x="14013" y="6514"/>
                    <a:pt x="14013" y="6525"/>
                  </a:cubicBezTo>
                  <a:cubicBezTo>
                    <a:pt x="13723" y="6943"/>
                    <a:pt x="13270" y="7082"/>
                    <a:pt x="12817" y="7199"/>
                  </a:cubicBezTo>
                  <a:cubicBezTo>
                    <a:pt x="12643" y="7233"/>
                    <a:pt x="12469" y="7315"/>
                    <a:pt x="12283" y="7280"/>
                  </a:cubicBezTo>
                  <a:cubicBezTo>
                    <a:pt x="12272" y="7280"/>
                    <a:pt x="12237" y="7280"/>
                    <a:pt x="12225" y="7291"/>
                  </a:cubicBezTo>
                  <a:cubicBezTo>
                    <a:pt x="12016" y="7396"/>
                    <a:pt x="11807" y="7373"/>
                    <a:pt x="11598" y="7373"/>
                  </a:cubicBezTo>
                  <a:cubicBezTo>
                    <a:pt x="10507" y="7373"/>
                    <a:pt x="9439" y="7373"/>
                    <a:pt x="8348" y="7384"/>
                  </a:cubicBezTo>
                  <a:cubicBezTo>
                    <a:pt x="8208" y="7384"/>
                    <a:pt x="8057" y="7384"/>
                    <a:pt x="7930" y="7442"/>
                  </a:cubicBezTo>
                  <a:cubicBezTo>
                    <a:pt x="7860" y="7466"/>
                    <a:pt x="7767" y="7466"/>
                    <a:pt x="7686" y="7466"/>
                  </a:cubicBezTo>
                  <a:cubicBezTo>
                    <a:pt x="7396" y="7489"/>
                    <a:pt x="7082" y="7489"/>
                    <a:pt x="6792" y="7489"/>
                  </a:cubicBezTo>
                  <a:cubicBezTo>
                    <a:pt x="6757" y="7489"/>
                    <a:pt x="6699" y="7489"/>
                    <a:pt x="6653" y="7466"/>
                  </a:cubicBezTo>
                  <a:cubicBezTo>
                    <a:pt x="6525" y="7407"/>
                    <a:pt x="6409" y="7466"/>
                    <a:pt x="6270" y="7500"/>
                  </a:cubicBezTo>
                  <a:cubicBezTo>
                    <a:pt x="5979" y="7570"/>
                    <a:pt x="5852" y="7779"/>
                    <a:pt x="5782" y="8023"/>
                  </a:cubicBezTo>
                  <a:cubicBezTo>
                    <a:pt x="5689" y="8325"/>
                    <a:pt x="5550" y="8603"/>
                    <a:pt x="5422" y="8893"/>
                  </a:cubicBezTo>
                  <a:cubicBezTo>
                    <a:pt x="5341" y="9033"/>
                    <a:pt x="5260" y="9137"/>
                    <a:pt x="5132" y="9242"/>
                  </a:cubicBezTo>
                  <a:cubicBezTo>
                    <a:pt x="4958" y="9369"/>
                    <a:pt x="4760" y="9497"/>
                    <a:pt x="4575" y="9636"/>
                  </a:cubicBezTo>
                  <a:cubicBezTo>
                    <a:pt x="4459" y="9706"/>
                    <a:pt x="4354" y="9811"/>
                    <a:pt x="4261" y="9892"/>
                  </a:cubicBezTo>
                  <a:cubicBezTo>
                    <a:pt x="4157" y="9961"/>
                    <a:pt x="4064" y="10043"/>
                    <a:pt x="3948" y="10101"/>
                  </a:cubicBezTo>
                  <a:cubicBezTo>
                    <a:pt x="3634" y="10240"/>
                    <a:pt x="3309" y="10391"/>
                    <a:pt x="3007" y="10519"/>
                  </a:cubicBezTo>
                  <a:cubicBezTo>
                    <a:pt x="2810" y="10600"/>
                    <a:pt x="2601" y="10658"/>
                    <a:pt x="2415" y="10763"/>
                  </a:cubicBezTo>
                  <a:cubicBezTo>
                    <a:pt x="2288" y="10832"/>
                    <a:pt x="2160" y="10867"/>
                    <a:pt x="2032" y="10855"/>
                  </a:cubicBezTo>
                  <a:cubicBezTo>
                    <a:pt x="1846" y="10925"/>
                    <a:pt x="1742" y="10925"/>
                    <a:pt x="1649" y="10925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3"/>
            <p:cNvSpPr/>
            <p:nvPr/>
          </p:nvSpPr>
          <p:spPr>
            <a:xfrm>
              <a:off x="2656025" y="2684075"/>
              <a:ext cx="464100" cy="332350"/>
            </a:xfrm>
            <a:custGeom>
              <a:avLst/>
              <a:gdLst/>
              <a:ahLst/>
              <a:cxnLst/>
              <a:rect l="l" t="t" r="r" b="b"/>
              <a:pathLst>
                <a:path w="18564" h="13294" extrusionOk="0">
                  <a:moveTo>
                    <a:pt x="3483" y="2624"/>
                  </a:moveTo>
                  <a:cubicBezTo>
                    <a:pt x="3251" y="2822"/>
                    <a:pt x="3042" y="3007"/>
                    <a:pt x="2822" y="3193"/>
                  </a:cubicBezTo>
                  <a:cubicBezTo>
                    <a:pt x="2578" y="3251"/>
                    <a:pt x="2357" y="3379"/>
                    <a:pt x="2114" y="3437"/>
                  </a:cubicBezTo>
                  <a:cubicBezTo>
                    <a:pt x="1916" y="3483"/>
                    <a:pt x="1707" y="3472"/>
                    <a:pt x="1498" y="3437"/>
                  </a:cubicBezTo>
                  <a:cubicBezTo>
                    <a:pt x="1254" y="3414"/>
                    <a:pt x="1045" y="3263"/>
                    <a:pt x="848" y="3123"/>
                  </a:cubicBezTo>
                  <a:cubicBezTo>
                    <a:pt x="778" y="3077"/>
                    <a:pt x="720" y="3019"/>
                    <a:pt x="662" y="2961"/>
                  </a:cubicBezTo>
                  <a:cubicBezTo>
                    <a:pt x="453" y="2775"/>
                    <a:pt x="279" y="2578"/>
                    <a:pt x="221" y="2288"/>
                  </a:cubicBezTo>
                  <a:cubicBezTo>
                    <a:pt x="152" y="1962"/>
                    <a:pt x="163" y="1637"/>
                    <a:pt x="163" y="1324"/>
                  </a:cubicBezTo>
                  <a:cubicBezTo>
                    <a:pt x="163" y="1243"/>
                    <a:pt x="175" y="1173"/>
                    <a:pt x="210" y="1115"/>
                  </a:cubicBezTo>
                  <a:cubicBezTo>
                    <a:pt x="337" y="767"/>
                    <a:pt x="558" y="488"/>
                    <a:pt x="871" y="314"/>
                  </a:cubicBezTo>
                  <a:cubicBezTo>
                    <a:pt x="1080" y="198"/>
                    <a:pt x="1278" y="82"/>
                    <a:pt x="1533" y="59"/>
                  </a:cubicBezTo>
                  <a:cubicBezTo>
                    <a:pt x="1823" y="24"/>
                    <a:pt x="2090" y="1"/>
                    <a:pt x="2381" y="12"/>
                  </a:cubicBezTo>
                  <a:cubicBezTo>
                    <a:pt x="2578" y="24"/>
                    <a:pt x="2764" y="82"/>
                    <a:pt x="2903" y="233"/>
                  </a:cubicBezTo>
                  <a:cubicBezTo>
                    <a:pt x="3077" y="407"/>
                    <a:pt x="3251" y="581"/>
                    <a:pt x="3367" y="802"/>
                  </a:cubicBezTo>
                  <a:cubicBezTo>
                    <a:pt x="3507" y="1045"/>
                    <a:pt x="3646" y="1301"/>
                    <a:pt x="3692" y="1591"/>
                  </a:cubicBezTo>
                  <a:cubicBezTo>
                    <a:pt x="3832" y="1672"/>
                    <a:pt x="3994" y="1684"/>
                    <a:pt x="4157" y="1695"/>
                  </a:cubicBezTo>
                  <a:cubicBezTo>
                    <a:pt x="4459" y="1707"/>
                    <a:pt x="4760" y="1730"/>
                    <a:pt x="5051" y="1823"/>
                  </a:cubicBezTo>
                  <a:cubicBezTo>
                    <a:pt x="5225" y="1881"/>
                    <a:pt x="5434" y="1881"/>
                    <a:pt x="5631" y="1916"/>
                  </a:cubicBezTo>
                  <a:cubicBezTo>
                    <a:pt x="5805" y="1939"/>
                    <a:pt x="5979" y="1974"/>
                    <a:pt x="6142" y="2021"/>
                  </a:cubicBezTo>
                  <a:cubicBezTo>
                    <a:pt x="6363" y="2055"/>
                    <a:pt x="6583" y="2113"/>
                    <a:pt x="6815" y="2102"/>
                  </a:cubicBezTo>
                  <a:cubicBezTo>
                    <a:pt x="6873" y="2102"/>
                    <a:pt x="6943" y="2102"/>
                    <a:pt x="7001" y="2113"/>
                  </a:cubicBezTo>
                  <a:cubicBezTo>
                    <a:pt x="7280" y="2195"/>
                    <a:pt x="7547" y="2171"/>
                    <a:pt x="7825" y="2195"/>
                  </a:cubicBezTo>
                  <a:cubicBezTo>
                    <a:pt x="7976" y="2195"/>
                    <a:pt x="8116" y="2206"/>
                    <a:pt x="8243" y="2218"/>
                  </a:cubicBezTo>
                  <a:cubicBezTo>
                    <a:pt x="8464" y="2264"/>
                    <a:pt x="8673" y="2276"/>
                    <a:pt x="8882" y="2276"/>
                  </a:cubicBezTo>
                  <a:cubicBezTo>
                    <a:pt x="9253" y="2276"/>
                    <a:pt x="9601" y="2276"/>
                    <a:pt x="9961" y="2288"/>
                  </a:cubicBezTo>
                  <a:cubicBezTo>
                    <a:pt x="10136" y="2288"/>
                    <a:pt x="10310" y="2334"/>
                    <a:pt x="10484" y="2346"/>
                  </a:cubicBezTo>
                  <a:cubicBezTo>
                    <a:pt x="10611" y="2369"/>
                    <a:pt x="10739" y="2392"/>
                    <a:pt x="10879" y="2392"/>
                  </a:cubicBezTo>
                  <a:lnTo>
                    <a:pt x="13514" y="2392"/>
                  </a:lnTo>
                  <a:cubicBezTo>
                    <a:pt x="13676" y="2392"/>
                    <a:pt x="13839" y="2404"/>
                    <a:pt x="13990" y="2450"/>
                  </a:cubicBezTo>
                  <a:cubicBezTo>
                    <a:pt x="14187" y="2496"/>
                    <a:pt x="14373" y="2508"/>
                    <a:pt x="14559" y="2555"/>
                  </a:cubicBezTo>
                  <a:cubicBezTo>
                    <a:pt x="14837" y="2613"/>
                    <a:pt x="15116" y="2671"/>
                    <a:pt x="15406" y="2717"/>
                  </a:cubicBezTo>
                  <a:cubicBezTo>
                    <a:pt x="15545" y="2740"/>
                    <a:pt x="15708" y="2729"/>
                    <a:pt x="15870" y="2729"/>
                  </a:cubicBezTo>
                  <a:cubicBezTo>
                    <a:pt x="16068" y="2729"/>
                    <a:pt x="16277" y="2694"/>
                    <a:pt x="16463" y="2798"/>
                  </a:cubicBezTo>
                  <a:cubicBezTo>
                    <a:pt x="16509" y="2833"/>
                    <a:pt x="16579" y="2810"/>
                    <a:pt x="16637" y="2810"/>
                  </a:cubicBezTo>
                  <a:cubicBezTo>
                    <a:pt x="16706" y="2833"/>
                    <a:pt x="16799" y="2845"/>
                    <a:pt x="16869" y="2868"/>
                  </a:cubicBezTo>
                  <a:cubicBezTo>
                    <a:pt x="16939" y="2903"/>
                    <a:pt x="16997" y="2949"/>
                    <a:pt x="17066" y="2961"/>
                  </a:cubicBezTo>
                  <a:cubicBezTo>
                    <a:pt x="17380" y="3019"/>
                    <a:pt x="17589" y="3205"/>
                    <a:pt x="17763" y="3448"/>
                  </a:cubicBezTo>
                  <a:cubicBezTo>
                    <a:pt x="17856" y="3588"/>
                    <a:pt x="17972" y="3715"/>
                    <a:pt x="18076" y="3843"/>
                  </a:cubicBezTo>
                  <a:cubicBezTo>
                    <a:pt x="18250" y="4064"/>
                    <a:pt x="18378" y="4296"/>
                    <a:pt x="18401" y="4586"/>
                  </a:cubicBezTo>
                  <a:cubicBezTo>
                    <a:pt x="18401" y="4633"/>
                    <a:pt x="18436" y="4691"/>
                    <a:pt x="18448" y="4725"/>
                  </a:cubicBezTo>
                  <a:cubicBezTo>
                    <a:pt x="18552" y="4934"/>
                    <a:pt x="18564" y="5132"/>
                    <a:pt x="18564" y="5352"/>
                  </a:cubicBezTo>
                  <a:lnTo>
                    <a:pt x="18564" y="6792"/>
                  </a:lnTo>
                  <a:cubicBezTo>
                    <a:pt x="18564" y="6966"/>
                    <a:pt x="18552" y="7140"/>
                    <a:pt x="18494" y="7303"/>
                  </a:cubicBezTo>
                  <a:cubicBezTo>
                    <a:pt x="18436" y="7477"/>
                    <a:pt x="18436" y="7663"/>
                    <a:pt x="18378" y="7837"/>
                  </a:cubicBezTo>
                  <a:lnTo>
                    <a:pt x="18285" y="8092"/>
                  </a:lnTo>
                  <a:cubicBezTo>
                    <a:pt x="18216" y="8313"/>
                    <a:pt x="18111" y="8498"/>
                    <a:pt x="17925" y="8649"/>
                  </a:cubicBezTo>
                  <a:cubicBezTo>
                    <a:pt x="17879" y="8696"/>
                    <a:pt x="17821" y="8731"/>
                    <a:pt x="17809" y="8777"/>
                  </a:cubicBezTo>
                  <a:cubicBezTo>
                    <a:pt x="17751" y="8940"/>
                    <a:pt x="17623" y="9009"/>
                    <a:pt x="17496" y="9079"/>
                  </a:cubicBezTo>
                  <a:cubicBezTo>
                    <a:pt x="17240" y="9218"/>
                    <a:pt x="16985" y="9346"/>
                    <a:pt x="16706" y="9404"/>
                  </a:cubicBezTo>
                  <a:cubicBezTo>
                    <a:pt x="16590" y="9427"/>
                    <a:pt x="16474" y="9474"/>
                    <a:pt x="16358" y="9520"/>
                  </a:cubicBezTo>
                  <a:cubicBezTo>
                    <a:pt x="16288" y="9532"/>
                    <a:pt x="16219" y="9543"/>
                    <a:pt x="16161" y="9543"/>
                  </a:cubicBezTo>
                  <a:cubicBezTo>
                    <a:pt x="16056" y="9566"/>
                    <a:pt x="15952" y="9590"/>
                    <a:pt x="15847" y="9590"/>
                  </a:cubicBezTo>
                  <a:cubicBezTo>
                    <a:pt x="15731" y="9601"/>
                    <a:pt x="15638" y="9625"/>
                    <a:pt x="15522" y="9625"/>
                  </a:cubicBezTo>
                  <a:cubicBezTo>
                    <a:pt x="14361" y="9625"/>
                    <a:pt x="13212" y="9625"/>
                    <a:pt x="12051" y="9601"/>
                  </a:cubicBezTo>
                  <a:cubicBezTo>
                    <a:pt x="11900" y="9601"/>
                    <a:pt x="11761" y="9601"/>
                    <a:pt x="11633" y="9648"/>
                  </a:cubicBezTo>
                  <a:cubicBezTo>
                    <a:pt x="11552" y="9683"/>
                    <a:pt x="11471" y="9683"/>
                    <a:pt x="11378" y="9683"/>
                  </a:cubicBezTo>
                  <a:cubicBezTo>
                    <a:pt x="11053" y="9683"/>
                    <a:pt x="10728" y="9659"/>
                    <a:pt x="10391" y="9659"/>
                  </a:cubicBezTo>
                  <a:cubicBezTo>
                    <a:pt x="10310" y="9659"/>
                    <a:pt x="10217" y="9683"/>
                    <a:pt x="10124" y="9694"/>
                  </a:cubicBezTo>
                  <a:cubicBezTo>
                    <a:pt x="9868" y="9741"/>
                    <a:pt x="9729" y="9892"/>
                    <a:pt x="9671" y="10147"/>
                  </a:cubicBezTo>
                  <a:cubicBezTo>
                    <a:pt x="9636" y="10240"/>
                    <a:pt x="9578" y="10344"/>
                    <a:pt x="9555" y="10449"/>
                  </a:cubicBezTo>
                  <a:cubicBezTo>
                    <a:pt x="9509" y="10565"/>
                    <a:pt x="9462" y="10681"/>
                    <a:pt x="9404" y="10785"/>
                  </a:cubicBezTo>
                  <a:cubicBezTo>
                    <a:pt x="9346" y="10925"/>
                    <a:pt x="9276" y="11052"/>
                    <a:pt x="9172" y="11169"/>
                  </a:cubicBezTo>
                  <a:cubicBezTo>
                    <a:pt x="9033" y="11319"/>
                    <a:pt x="8870" y="11447"/>
                    <a:pt x="8731" y="11575"/>
                  </a:cubicBezTo>
                  <a:cubicBezTo>
                    <a:pt x="8696" y="11610"/>
                    <a:pt x="8638" y="11621"/>
                    <a:pt x="8626" y="11656"/>
                  </a:cubicBezTo>
                  <a:cubicBezTo>
                    <a:pt x="8591" y="11807"/>
                    <a:pt x="8441" y="11842"/>
                    <a:pt x="8336" y="11900"/>
                  </a:cubicBezTo>
                  <a:cubicBezTo>
                    <a:pt x="7976" y="12086"/>
                    <a:pt x="7593" y="12271"/>
                    <a:pt x="7222" y="12469"/>
                  </a:cubicBezTo>
                  <a:cubicBezTo>
                    <a:pt x="6943" y="12596"/>
                    <a:pt x="6664" y="12736"/>
                    <a:pt x="6386" y="12852"/>
                  </a:cubicBezTo>
                  <a:cubicBezTo>
                    <a:pt x="6177" y="12945"/>
                    <a:pt x="5956" y="13049"/>
                    <a:pt x="5712" y="13026"/>
                  </a:cubicBezTo>
                  <a:cubicBezTo>
                    <a:pt x="5666" y="13026"/>
                    <a:pt x="5608" y="13026"/>
                    <a:pt x="5561" y="13061"/>
                  </a:cubicBezTo>
                  <a:cubicBezTo>
                    <a:pt x="5434" y="13142"/>
                    <a:pt x="5283" y="13131"/>
                    <a:pt x="5155" y="13072"/>
                  </a:cubicBezTo>
                  <a:cubicBezTo>
                    <a:pt x="5051" y="13026"/>
                    <a:pt x="4969" y="13026"/>
                    <a:pt x="4865" y="13072"/>
                  </a:cubicBezTo>
                  <a:cubicBezTo>
                    <a:pt x="4807" y="13107"/>
                    <a:pt x="4749" y="13084"/>
                    <a:pt x="4691" y="13107"/>
                  </a:cubicBezTo>
                  <a:cubicBezTo>
                    <a:pt x="4575" y="13119"/>
                    <a:pt x="4447" y="13142"/>
                    <a:pt x="4331" y="13165"/>
                  </a:cubicBezTo>
                  <a:cubicBezTo>
                    <a:pt x="4226" y="13177"/>
                    <a:pt x="4122" y="13189"/>
                    <a:pt x="4029" y="13189"/>
                  </a:cubicBezTo>
                  <a:cubicBezTo>
                    <a:pt x="3913" y="13189"/>
                    <a:pt x="3774" y="13189"/>
                    <a:pt x="3658" y="13247"/>
                  </a:cubicBezTo>
                  <a:cubicBezTo>
                    <a:pt x="3588" y="13281"/>
                    <a:pt x="3507" y="13281"/>
                    <a:pt x="3414" y="13281"/>
                  </a:cubicBezTo>
                  <a:cubicBezTo>
                    <a:pt x="3077" y="13281"/>
                    <a:pt x="2729" y="13258"/>
                    <a:pt x="2404" y="13281"/>
                  </a:cubicBezTo>
                  <a:cubicBezTo>
                    <a:pt x="2114" y="13293"/>
                    <a:pt x="1893" y="13131"/>
                    <a:pt x="1684" y="12991"/>
                  </a:cubicBezTo>
                  <a:cubicBezTo>
                    <a:pt x="1312" y="12713"/>
                    <a:pt x="1127" y="12318"/>
                    <a:pt x="976" y="11900"/>
                  </a:cubicBezTo>
                  <a:cubicBezTo>
                    <a:pt x="906" y="11679"/>
                    <a:pt x="837" y="11482"/>
                    <a:pt x="674" y="11319"/>
                  </a:cubicBezTo>
                  <a:cubicBezTo>
                    <a:pt x="581" y="11215"/>
                    <a:pt x="546" y="11076"/>
                    <a:pt x="500" y="10925"/>
                  </a:cubicBezTo>
                  <a:cubicBezTo>
                    <a:pt x="430" y="10669"/>
                    <a:pt x="326" y="10402"/>
                    <a:pt x="349" y="10124"/>
                  </a:cubicBezTo>
                  <a:cubicBezTo>
                    <a:pt x="372" y="9915"/>
                    <a:pt x="453" y="9810"/>
                    <a:pt x="674" y="9810"/>
                  </a:cubicBezTo>
                  <a:lnTo>
                    <a:pt x="1069" y="9810"/>
                  </a:lnTo>
                  <a:cubicBezTo>
                    <a:pt x="1301" y="9810"/>
                    <a:pt x="1429" y="9892"/>
                    <a:pt x="1440" y="10112"/>
                  </a:cubicBezTo>
                  <a:cubicBezTo>
                    <a:pt x="1475" y="10391"/>
                    <a:pt x="1591" y="10646"/>
                    <a:pt x="1545" y="10925"/>
                  </a:cubicBezTo>
                  <a:cubicBezTo>
                    <a:pt x="1533" y="11041"/>
                    <a:pt x="1556" y="11145"/>
                    <a:pt x="1626" y="11250"/>
                  </a:cubicBezTo>
                  <a:cubicBezTo>
                    <a:pt x="1765" y="11424"/>
                    <a:pt x="1823" y="11621"/>
                    <a:pt x="1881" y="11842"/>
                  </a:cubicBezTo>
                  <a:cubicBezTo>
                    <a:pt x="1951" y="12097"/>
                    <a:pt x="2114" y="12248"/>
                    <a:pt x="2369" y="12248"/>
                  </a:cubicBezTo>
                  <a:lnTo>
                    <a:pt x="3913" y="12248"/>
                  </a:lnTo>
                  <a:cubicBezTo>
                    <a:pt x="3983" y="12248"/>
                    <a:pt x="4064" y="12213"/>
                    <a:pt x="4145" y="12202"/>
                  </a:cubicBezTo>
                  <a:cubicBezTo>
                    <a:pt x="4226" y="12190"/>
                    <a:pt x="4296" y="12155"/>
                    <a:pt x="4389" y="12155"/>
                  </a:cubicBezTo>
                  <a:cubicBezTo>
                    <a:pt x="4528" y="12144"/>
                    <a:pt x="4679" y="12132"/>
                    <a:pt x="4760" y="12004"/>
                  </a:cubicBezTo>
                  <a:cubicBezTo>
                    <a:pt x="4784" y="11970"/>
                    <a:pt x="4842" y="11958"/>
                    <a:pt x="4865" y="11946"/>
                  </a:cubicBezTo>
                  <a:cubicBezTo>
                    <a:pt x="5085" y="11865"/>
                    <a:pt x="5306" y="11784"/>
                    <a:pt x="5550" y="11772"/>
                  </a:cubicBezTo>
                  <a:cubicBezTo>
                    <a:pt x="5678" y="11772"/>
                    <a:pt x="5805" y="11714"/>
                    <a:pt x="5945" y="11691"/>
                  </a:cubicBezTo>
                  <a:cubicBezTo>
                    <a:pt x="6072" y="11691"/>
                    <a:pt x="6200" y="11633"/>
                    <a:pt x="6316" y="11621"/>
                  </a:cubicBezTo>
                  <a:cubicBezTo>
                    <a:pt x="6548" y="11598"/>
                    <a:pt x="6757" y="11517"/>
                    <a:pt x="6955" y="11447"/>
                  </a:cubicBezTo>
                  <a:cubicBezTo>
                    <a:pt x="7338" y="11319"/>
                    <a:pt x="7651" y="11134"/>
                    <a:pt x="7872" y="10785"/>
                  </a:cubicBezTo>
                  <a:cubicBezTo>
                    <a:pt x="7872" y="10762"/>
                    <a:pt x="7883" y="10762"/>
                    <a:pt x="7883" y="10751"/>
                  </a:cubicBezTo>
                  <a:cubicBezTo>
                    <a:pt x="8116" y="10565"/>
                    <a:pt x="8232" y="10298"/>
                    <a:pt x="8324" y="10042"/>
                  </a:cubicBezTo>
                  <a:cubicBezTo>
                    <a:pt x="8359" y="9915"/>
                    <a:pt x="8406" y="9799"/>
                    <a:pt x="8406" y="9659"/>
                  </a:cubicBezTo>
                  <a:cubicBezTo>
                    <a:pt x="8406" y="9578"/>
                    <a:pt x="8406" y="9474"/>
                    <a:pt x="8441" y="9392"/>
                  </a:cubicBezTo>
                  <a:cubicBezTo>
                    <a:pt x="8557" y="9102"/>
                    <a:pt x="8475" y="8812"/>
                    <a:pt x="8406" y="8522"/>
                  </a:cubicBezTo>
                  <a:cubicBezTo>
                    <a:pt x="8394" y="8464"/>
                    <a:pt x="8348" y="8417"/>
                    <a:pt x="8301" y="8371"/>
                  </a:cubicBezTo>
                  <a:cubicBezTo>
                    <a:pt x="8185" y="8289"/>
                    <a:pt x="8092" y="8197"/>
                    <a:pt x="7976" y="8115"/>
                  </a:cubicBezTo>
                  <a:cubicBezTo>
                    <a:pt x="7802" y="7999"/>
                    <a:pt x="7640" y="7895"/>
                    <a:pt x="7465" y="7779"/>
                  </a:cubicBezTo>
                  <a:cubicBezTo>
                    <a:pt x="7431" y="7767"/>
                    <a:pt x="7407" y="7732"/>
                    <a:pt x="7396" y="7732"/>
                  </a:cubicBezTo>
                  <a:cubicBezTo>
                    <a:pt x="7047" y="7651"/>
                    <a:pt x="6722" y="7477"/>
                    <a:pt x="6386" y="7361"/>
                  </a:cubicBezTo>
                  <a:cubicBezTo>
                    <a:pt x="6293" y="7326"/>
                    <a:pt x="6188" y="7268"/>
                    <a:pt x="6084" y="7221"/>
                  </a:cubicBezTo>
                  <a:cubicBezTo>
                    <a:pt x="5968" y="7187"/>
                    <a:pt x="5840" y="7140"/>
                    <a:pt x="5712" y="7105"/>
                  </a:cubicBezTo>
                  <a:cubicBezTo>
                    <a:pt x="5480" y="7047"/>
                    <a:pt x="5260" y="6978"/>
                    <a:pt x="5039" y="6896"/>
                  </a:cubicBezTo>
                  <a:cubicBezTo>
                    <a:pt x="4877" y="6838"/>
                    <a:pt x="4749" y="6745"/>
                    <a:pt x="4737" y="6548"/>
                  </a:cubicBezTo>
                  <a:cubicBezTo>
                    <a:pt x="4412" y="6455"/>
                    <a:pt x="4122" y="6374"/>
                    <a:pt x="3820" y="6339"/>
                  </a:cubicBezTo>
                  <a:lnTo>
                    <a:pt x="3797" y="6339"/>
                  </a:lnTo>
                  <a:cubicBezTo>
                    <a:pt x="3518" y="6200"/>
                    <a:pt x="3216" y="6269"/>
                    <a:pt x="2926" y="6235"/>
                  </a:cubicBezTo>
                  <a:cubicBezTo>
                    <a:pt x="2822" y="6223"/>
                    <a:pt x="2717" y="6235"/>
                    <a:pt x="2613" y="6223"/>
                  </a:cubicBezTo>
                  <a:cubicBezTo>
                    <a:pt x="2520" y="6211"/>
                    <a:pt x="2415" y="6223"/>
                    <a:pt x="2322" y="6293"/>
                  </a:cubicBezTo>
                  <a:cubicBezTo>
                    <a:pt x="2299" y="6328"/>
                    <a:pt x="2253" y="6339"/>
                    <a:pt x="2230" y="6351"/>
                  </a:cubicBezTo>
                  <a:cubicBezTo>
                    <a:pt x="1916" y="6444"/>
                    <a:pt x="1742" y="6676"/>
                    <a:pt x="1591" y="6931"/>
                  </a:cubicBezTo>
                  <a:cubicBezTo>
                    <a:pt x="1533" y="7036"/>
                    <a:pt x="1475" y="7129"/>
                    <a:pt x="1417" y="7221"/>
                  </a:cubicBezTo>
                  <a:cubicBezTo>
                    <a:pt x="1371" y="7314"/>
                    <a:pt x="1312" y="7396"/>
                    <a:pt x="1266" y="7500"/>
                  </a:cubicBezTo>
                  <a:cubicBezTo>
                    <a:pt x="1243" y="7570"/>
                    <a:pt x="1243" y="7663"/>
                    <a:pt x="1278" y="7732"/>
                  </a:cubicBezTo>
                  <a:cubicBezTo>
                    <a:pt x="1417" y="8022"/>
                    <a:pt x="1417" y="8324"/>
                    <a:pt x="1301" y="8615"/>
                  </a:cubicBezTo>
                  <a:cubicBezTo>
                    <a:pt x="1254" y="8731"/>
                    <a:pt x="1208" y="8870"/>
                    <a:pt x="1196" y="8998"/>
                  </a:cubicBezTo>
                  <a:cubicBezTo>
                    <a:pt x="1185" y="9172"/>
                    <a:pt x="1045" y="9253"/>
                    <a:pt x="918" y="9276"/>
                  </a:cubicBezTo>
                  <a:cubicBezTo>
                    <a:pt x="674" y="9311"/>
                    <a:pt x="442" y="9334"/>
                    <a:pt x="210" y="9195"/>
                  </a:cubicBezTo>
                  <a:cubicBezTo>
                    <a:pt x="105" y="9137"/>
                    <a:pt x="35" y="9067"/>
                    <a:pt x="24" y="8940"/>
                  </a:cubicBezTo>
                  <a:cubicBezTo>
                    <a:pt x="1" y="8812"/>
                    <a:pt x="1" y="8673"/>
                    <a:pt x="47" y="8545"/>
                  </a:cubicBezTo>
                  <a:cubicBezTo>
                    <a:pt x="117" y="8313"/>
                    <a:pt x="256" y="8115"/>
                    <a:pt x="337" y="7883"/>
                  </a:cubicBezTo>
                  <a:cubicBezTo>
                    <a:pt x="523" y="7430"/>
                    <a:pt x="744" y="6989"/>
                    <a:pt x="964" y="6548"/>
                  </a:cubicBezTo>
                  <a:cubicBezTo>
                    <a:pt x="1011" y="6258"/>
                    <a:pt x="1266" y="6095"/>
                    <a:pt x="1394" y="5863"/>
                  </a:cubicBezTo>
                  <a:lnTo>
                    <a:pt x="1440" y="5817"/>
                  </a:lnTo>
                  <a:lnTo>
                    <a:pt x="2137" y="5422"/>
                  </a:lnTo>
                  <a:cubicBezTo>
                    <a:pt x="2195" y="5399"/>
                    <a:pt x="2264" y="5387"/>
                    <a:pt x="2346" y="5364"/>
                  </a:cubicBezTo>
                  <a:cubicBezTo>
                    <a:pt x="2381" y="5352"/>
                    <a:pt x="2439" y="5364"/>
                    <a:pt x="2485" y="5352"/>
                  </a:cubicBezTo>
                  <a:cubicBezTo>
                    <a:pt x="2845" y="5213"/>
                    <a:pt x="3240" y="5294"/>
                    <a:pt x="3600" y="5283"/>
                  </a:cubicBezTo>
                  <a:cubicBezTo>
                    <a:pt x="3739" y="5283"/>
                    <a:pt x="3867" y="5329"/>
                    <a:pt x="3983" y="5364"/>
                  </a:cubicBezTo>
                  <a:cubicBezTo>
                    <a:pt x="4273" y="5457"/>
                    <a:pt x="4586" y="5445"/>
                    <a:pt x="4853" y="5631"/>
                  </a:cubicBezTo>
                  <a:cubicBezTo>
                    <a:pt x="4900" y="5654"/>
                    <a:pt x="4969" y="5654"/>
                    <a:pt x="5027" y="5643"/>
                  </a:cubicBezTo>
                  <a:cubicBezTo>
                    <a:pt x="5271" y="5619"/>
                    <a:pt x="5515" y="5643"/>
                    <a:pt x="5736" y="5759"/>
                  </a:cubicBezTo>
                  <a:cubicBezTo>
                    <a:pt x="5828" y="5805"/>
                    <a:pt x="5898" y="5863"/>
                    <a:pt x="6014" y="5886"/>
                  </a:cubicBezTo>
                  <a:cubicBezTo>
                    <a:pt x="6235" y="5944"/>
                    <a:pt x="6432" y="6037"/>
                    <a:pt x="6653" y="6107"/>
                  </a:cubicBezTo>
                  <a:cubicBezTo>
                    <a:pt x="6699" y="6119"/>
                    <a:pt x="6757" y="6142"/>
                    <a:pt x="6792" y="6165"/>
                  </a:cubicBezTo>
                  <a:cubicBezTo>
                    <a:pt x="6897" y="6235"/>
                    <a:pt x="7013" y="6281"/>
                    <a:pt x="7129" y="6328"/>
                  </a:cubicBezTo>
                  <a:cubicBezTo>
                    <a:pt x="7256" y="6374"/>
                    <a:pt x="7373" y="6444"/>
                    <a:pt x="7489" y="6490"/>
                  </a:cubicBezTo>
                  <a:cubicBezTo>
                    <a:pt x="7581" y="6525"/>
                    <a:pt x="7651" y="6571"/>
                    <a:pt x="7744" y="6606"/>
                  </a:cubicBezTo>
                  <a:cubicBezTo>
                    <a:pt x="8069" y="6676"/>
                    <a:pt x="8348" y="6873"/>
                    <a:pt x="8650" y="7024"/>
                  </a:cubicBezTo>
                  <a:cubicBezTo>
                    <a:pt x="8708" y="7047"/>
                    <a:pt x="8754" y="7094"/>
                    <a:pt x="8800" y="7140"/>
                  </a:cubicBezTo>
                  <a:cubicBezTo>
                    <a:pt x="8917" y="7233"/>
                    <a:pt x="8998" y="7338"/>
                    <a:pt x="9137" y="7419"/>
                  </a:cubicBezTo>
                  <a:cubicBezTo>
                    <a:pt x="9323" y="7512"/>
                    <a:pt x="9451" y="7663"/>
                    <a:pt x="9520" y="7860"/>
                  </a:cubicBezTo>
                  <a:cubicBezTo>
                    <a:pt x="9613" y="8081"/>
                    <a:pt x="9776" y="8266"/>
                    <a:pt x="9927" y="8440"/>
                  </a:cubicBezTo>
                  <a:cubicBezTo>
                    <a:pt x="10089" y="8615"/>
                    <a:pt x="10310" y="8684"/>
                    <a:pt x="10542" y="8696"/>
                  </a:cubicBezTo>
                  <a:cubicBezTo>
                    <a:pt x="10681" y="8707"/>
                    <a:pt x="10832" y="8696"/>
                    <a:pt x="10971" y="8696"/>
                  </a:cubicBezTo>
                  <a:lnTo>
                    <a:pt x="14326" y="8696"/>
                  </a:lnTo>
                  <a:cubicBezTo>
                    <a:pt x="14489" y="8696"/>
                    <a:pt x="14628" y="8673"/>
                    <a:pt x="14779" y="8638"/>
                  </a:cubicBezTo>
                  <a:cubicBezTo>
                    <a:pt x="14907" y="8591"/>
                    <a:pt x="15069" y="8603"/>
                    <a:pt x="15197" y="8603"/>
                  </a:cubicBezTo>
                  <a:cubicBezTo>
                    <a:pt x="15534" y="8626"/>
                    <a:pt x="15870" y="8580"/>
                    <a:pt x="16184" y="8440"/>
                  </a:cubicBezTo>
                  <a:cubicBezTo>
                    <a:pt x="16277" y="8406"/>
                    <a:pt x="16370" y="8394"/>
                    <a:pt x="16474" y="8359"/>
                  </a:cubicBezTo>
                  <a:cubicBezTo>
                    <a:pt x="16811" y="8231"/>
                    <a:pt x="17089" y="8057"/>
                    <a:pt x="17240" y="7709"/>
                  </a:cubicBezTo>
                  <a:cubicBezTo>
                    <a:pt x="17333" y="7500"/>
                    <a:pt x="17438" y="7314"/>
                    <a:pt x="17391" y="7094"/>
                  </a:cubicBezTo>
                  <a:cubicBezTo>
                    <a:pt x="17391" y="7047"/>
                    <a:pt x="17391" y="7012"/>
                    <a:pt x="17403" y="6978"/>
                  </a:cubicBezTo>
                  <a:cubicBezTo>
                    <a:pt x="17507" y="6780"/>
                    <a:pt x="17461" y="6560"/>
                    <a:pt x="17473" y="6339"/>
                  </a:cubicBezTo>
                  <a:cubicBezTo>
                    <a:pt x="17473" y="6107"/>
                    <a:pt x="17461" y="5886"/>
                    <a:pt x="17473" y="5654"/>
                  </a:cubicBezTo>
                  <a:cubicBezTo>
                    <a:pt x="17496" y="5364"/>
                    <a:pt x="17403" y="5109"/>
                    <a:pt x="17333" y="4818"/>
                  </a:cubicBezTo>
                  <a:cubicBezTo>
                    <a:pt x="17287" y="4621"/>
                    <a:pt x="17159" y="4470"/>
                    <a:pt x="17008" y="4342"/>
                  </a:cubicBezTo>
                  <a:cubicBezTo>
                    <a:pt x="16857" y="4191"/>
                    <a:pt x="16706" y="4052"/>
                    <a:pt x="16521" y="3936"/>
                  </a:cubicBezTo>
                  <a:cubicBezTo>
                    <a:pt x="16312" y="3797"/>
                    <a:pt x="16114" y="3704"/>
                    <a:pt x="15882" y="3657"/>
                  </a:cubicBezTo>
                  <a:cubicBezTo>
                    <a:pt x="15580" y="3599"/>
                    <a:pt x="15290" y="3541"/>
                    <a:pt x="14965" y="3541"/>
                  </a:cubicBezTo>
                  <a:cubicBezTo>
                    <a:pt x="14919" y="3541"/>
                    <a:pt x="14860" y="3541"/>
                    <a:pt x="14826" y="3530"/>
                  </a:cubicBezTo>
                  <a:cubicBezTo>
                    <a:pt x="14605" y="3425"/>
                    <a:pt x="14384" y="3448"/>
                    <a:pt x="14152" y="3448"/>
                  </a:cubicBezTo>
                  <a:cubicBezTo>
                    <a:pt x="13955" y="3448"/>
                    <a:pt x="13746" y="3483"/>
                    <a:pt x="13549" y="3379"/>
                  </a:cubicBezTo>
                  <a:cubicBezTo>
                    <a:pt x="13491" y="3356"/>
                    <a:pt x="13398" y="3367"/>
                    <a:pt x="13328" y="3367"/>
                  </a:cubicBezTo>
                  <a:cubicBezTo>
                    <a:pt x="12736" y="3425"/>
                    <a:pt x="12132" y="3379"/>
                    <a:pt x="11540" y="3379"/>
                  </a:cubicBezTo>
                  <a:cubicBezTo>
                    <a:pt x="11494" y="3379"/>
                    <a:pt x="11459" y="3379"/>
                    <a:pt x="11424" y="3367"/>
                  </a:cubicBezTo>
                  <a:cubicBezTo>
                    <a:pt x="11250" y="3274"/>
                    <a:pt x="11064" y="3309"/>
                    <a:pt x="10890" y="3298"/>
                  </a:cubicBezTo>
                  <a:lnTo>
                    <a:pt x="10031" y="3298"/>
                  </a:lnTo>
                  <a:cubicBezTo>
                    <a:pt x="9845" y="3298"/>
                    <a:pt x="9671" y="3309"/>
                    <a:pt x="9497" y="3239"/>
                  </a:cubicBezTo>
                  <a:cubicBezTo>
                    <a:pt x="9427" y="3205"/>
                    <a:pt x="9334" y="3216"/>
                    <a:pt x="9253" y="3216"/>
                  </a:cubicBezTo>
                  <a:lnTo>
                    <a:pt x="8290" y="3216"/>
                  </a:lnTo>
                  <a:cubicBezTo>
                    <a:pt x="8174" y="3216"/>
                    <a:pt x="8046" y="3193"/>
                    <a:pt x="7930" y="3158"/>
                  </a:cubicBezTo>
                  <a:cubicBezTo>
                    <a:pt x="7918" y="3158"/>
                    <a:pt x="7883" y="3147"/>
                    <a:pt x="7872" y="3147"/>
                  </a:cubicBezTo>
                  <a:cubicBezTo>
                    <a:pt x="7628" y="3123"/>
                    <a:pt x="7396" y="3077"/>
                    <a:pt x="7140" y="3042"/>
                  </a:cubicBezTo>
                  <a:cubicBezTo>
                    <a:pt x="6908" y="3019"/>
                    <a:pt x="6676" y="3007"/>
                    <a:pt x="6444" y="2972"/>
                  </a:cubicBezTo>
                  <a:cubicBezTo>
                    <a:pt x="6188" y="2949"/>
                    <a:pt x="5921" y="2903"/>
                    <a:pt x="5666" y="2868"/>
                  </a:cubicBezTo>
                  <a:cubicBezTo>
                    <a:pt x="5573" y="2856"/>
                    <a:pt x="5492" y="2845"/>
                    <a:pt x="5387" y="2810"/>
                  </a:cubicBezTo>
                  <a:cubicBezTo>
                    <a:pt x="5329" y="2798"/>
                    <a:pt x="5271" y="2775"/>
                    <a:pt x="5213" y="2787"/>
                  </a:cubicBezTo>
                  <a:cubicBezTo>
                    <a:pt x="4923" y="2787"/>
                    <a:pt x="4644" y="2694"/>
                    <a:pt x="4377" y="2636"/>
                  </a:cubicBezTo>
                  <a:cubicBezTo>
                    <a:pt x="4261" y="2624"/>
                    <a:pt x="4122" y="2613"/>
                    <a:pt x="4006" y="2613"/>
                  </a:cubicBezTo>
                  <a:cubicBezTo>
                    <a:pt x="3832" y="2659"/>
                    <a:pt x="3646" y="2647"/>
                    <a:pt x="3483" y="2624"/>
                  </a:cubicBezTo>
                  <a:close/>
                  <a:moveTo>
                    <a:pt x="5306" y="12817"/>
                  </a:moveTo>
                  <a:lnTo>
                    <a:pt x="5620" y="12817"/>
                  </a:lnTo>
                  <a:cubicBezTo>
                    <a:pt x="5747" y="12817"/>
                    <a:pt x="5887" y="12782"/>
                    <a:pt x="6003" y="12724"/>
                  </a:cubicBezTo>
                  <a:cubicBezTo>
                    <a:pt x="6188" y="12631"/>
                    <a:pt x="6386" y="12573"/>
                    <a:pt x="6595" y="12480"/>
                  </a:cubicBezTo>
                  <a:cubicBezTo>
                    <a:pt x="6908" y="12353"/>
                    <a:pt x="7233" y="12202"/>
                    <a:pt x="7535" y="12062"/>
                  </a:cubicBezTo>
                  <a:cubicBezTo>
                    <a:pt x="7651" y="12004"/>
                    <a:pt x="7744" y="11935"/>
                    <a:pt x="7837" y="11853"/>
                  </a:cubicBezTo>
                  <a:cubicBezTo>
                    <a:pt x="7953" y="11772"/>
                    <a:pt x="8046" y="11679"/>
                    <a:pt x="8162" y="11598"/>
                  </a:cubicBezTo>
                  <a:cubicBezTo>
                    <a:pt x="8348" y="11470"/>
                    <a:pt x="8533" y="11354"/>
                    <a:pt x="8708" y="11203"/>
                  </a:cubicBezTo>
                  <a:cubicBezTo>
                    <a:pt x="8847" y="11099"/>
                    <a:pt x="8940" y="11006"/>
                    <a:pt x="8998" y="10855"/>
                  </a:cubicBezTo>
                  <a:cubicBezTo>
                    <a:pt x="9137" y="10565"/>
                    <a:pt x="9276" y="10286"/>
                    <a:pt x="9369" y="9984"/>
                  </a:cubicBezTo>
                  <a:cubicBezTo>
                    <a:pt x="9439" y="9741"/>
                    <a:pt x="9578" y="9532"/>
                    <a:pt x="9857" y="9462"/>
                  </a:cubicBezTo>
                  <a:cubicBezTo>
                    <a:pt x="9985" y="9439"/>
                    <a:pt x="10101" y="9381"/>
                    <a:pt x="10240" y="9439"/>
                  </a:cubicBezTo>
                  <a:cubicBezTo>
                    <a:pt x="10275" y="9450"/>
                    <a:pt x="10333" y="9450"/>
                    <a:pt x="10379" y="9450"/>
                  </a:cubicBezTo>
                  <a:cubicBezTo>
                    <a:pt x="10670" y="9450"/>
                    <a:pt x="10971" y="9439"/>
                    <a:pt x="11262" y="9439"/>
                  </a:cubicBezTo>
                  <a:cubicBezTo>
                    <a:pt x="11354" y="9439"/>
                    <a:pt x="11436" y="9439"/>
                    <a:pt x="11517" y="9404"/>
                  </a:cubicBezTo>
                  <a:cubicBezTo>
                    <a:pt x="11645" y="9346"/>
                    <a:pt x="11784" y="9346"/>
                    <a:pt x="11935" y="9346"/>
                  </a:cubicBezTo>
                  <a:cubicBezTo>
                    <a:pt x="13026" y="9346"/>
                    <a:pt x="14094" y="9346"/>
                    <a:pt x="15186" y="9334"/>
                  </a:cubicBezTo>
                  <a:cubicBezTo>
                    <a:pt x="15406" y="9334"/>
                    <a:pt x="15615" y="9358"/>
                    <a:pt x="15812" y="9265"/>
                  </a:cubicBezTo>
                  <a:cubicBezTo>
                    <a:pt x="15824" y="9241"/>
                    <a:pt x="15847" y="9241"/>
                    <a:pt x="15870" y="9241"/>
                  </a:cubicBezTo>
                  <a:cubicBezTo>
                    <a:pt x="16056" y="9276"/>
                    <a:pt x="16230" y="9207"/>
                    <a:pt x="16405" y="9160"/>
                  </a:cubicBezTo>
                  <a:cubicBezTo>
                    <a:pt x="16857" y="9044"/>
                    <a:pt x="17322" y="8916"/>
                    <a:pt x="17589" y="8487"/>
                  </a:cubicBezTo>
                  <a:cubicBezTo>
                    <a:pt x="17589" y="8475"/>
                    <a:pt x="17612" y="8475"/>
                    <a:pt x="17612" y="8464"/>
                  </a:cubicBezTo>
                  <a:cubicBezTo>
                    <a:pt x="17809" y="8301"/>
                    <a:pt x="17902" y="8069"/>
                    <a:pt x="17972" y="7837"/>
                  </a:cubicBezTo>
                  <a:cubicBezTo>
                    <a:pt x="17995" y="7732"/>
                    <a:pt x="18041" y="7651"/>
                    <a:pt x="18053" y="7546"/>
                  </a:cubicBezTo>
                  <a:cubicBezTo>
                    <a:pt x="18099" y="7349"/>
                    <a:pt x="18146" y="7129"/>
                    <a:pt x="18158" y="6920"/>
                  </a:cubicBezTo>
                  <a:cubicBezTo>
                    <a:pt x="18169" y="6362"/>
                    <a:pt x="18158" y="5793"/>
                    <a:pt x="18158" y="5236"/>
                  </a:cubicBezTo>
                  <a:cubicBezTo>
                    <a:pt x="18158" y="5167"/>
                    <a:pt x="18158" y="5097"/>
                    <a:pt x="18134" y="5027"/>
                  </a:cubicBezTo>
                  <a:cubicBezTo>
                    <a:pt x="18088" y="4853"/>
                    <a:pt x="18030" y="4679"/>
                    <a:pt x="17972" y="4493"/>
                  </a:cubicBezTo>
                  <a:cubicBezTo>
                    <a:pt x="17914" y="4342"/>
                    <a:pt x="17856" y="4191"/>
                    <a:pt x="17751" y="4064"/>
                  </a:cubicBezTo>
                  <a:cubicBezTo>
                    <a:pt x="17612" y="3901"/>
                    <a:pt x="17507" y="3715"/>
                    <a:pt x="17356" y="3553"/>
                  </a:cubicBezTo>
                  <a:cubicBezTo>
                    <a:pt x="17275" y="3460"/>
                    <a:pt x="17147" y="3367"/>
                    <a:pt x="17008" y="3321"/>
                  </a:cubicBezTo>
                  <a:cubicBezTo>
                    <a:pt x="16764" y="3251"/>
                    <a:pt x="16544" y="3100"/>
                    <a:pt x="16277" y="3135"/>
                  </a:cubicBezTo>
                  <a:cubicBezTo>
                    <a:pt x="16126" y="3042"/>
                    <a:pt x="15952" y="3077"/>
                    <a:pt x="15789" y="3077"/>
                  </a:cubicBezTo>
                  <a:cubicBezTo>
                    <a:pt x="15545" y="3077"/>
                    <a:pt x="15302" y="3100"/>
                    <a:pt x="15069" y="3007"/>
                  </a:cubicBezTo>
                  <a:cubicBezTo>
                    <a:pt x="15011" y="2972"/>
                    <a:pt x="14953" y="2984"/>
                    <a:pt x="14884" y="2984"/>
                  </a:cubicBezTo>
                  <a:cubicBezTo>
                    <a:pt x="14802" y="2972"/>
                    <a:pt x="14733" y="2972"/>
                    <a:pt x="14663" y="2961"/>
                  </a:cubicBezTo>
                  <a:cubicBezTo>
                    <a:pt x="14431" y="2903"/>
                    <a:pt x="14199" y="2833"/>
                    <a:pt x="13932" y="2833"/>
                  </a:cubicBezTo>
                  <a:cubicBezTo>
                    <a:pt x="13897" y="2833"/>
                    <a:pt x="13839" y="2833"/>
                    <a:pt x="13792" y="2798"/>
                  </a:cubicBezTo>
                  <a:cubicBezTo>
                    <a:pt x="13665" y="2729"/>
                    <a:pt x="13514" y="2740"/>
                    <a:pt x="13374" y="2740"/>
                  </a:cubicBezTo>
                  <a:lnTo>
                    <a:pt x="10368" y="2740"/>
                  </a:lnTo>
                  <a:cubicBezTo>
                    <a:pt x="10252" y="2740"/>
                    <a:pt x="10136" y="2740"/>
                    <a:pt x="10031" y="2717"/>
                  </a:cubicBezTo>
                  <a:cubicBezTo>
                    <a:pt x="9915" y="2671"/>
                    <a:pt x="9787" y="2671"/>
                    <a:pt x="9671" y="2671"/>
                  </a:cubicBezTo>
                  <a:cubicBezTo>
                    <a:pt x="9601" y="2671"/>
                    <a:pt x="9520" y="2682"/>
                    <a:pt x="9451" y="2659"/>
                  </a:cubicBezTo>
                  <a:cubicBezTo>
                    <a:pt x="9230" y="2566"/>
                    <a:pt x="8998" y="2589"/>
                    <a:pt x="8789" y="2555"/>
                  </a:cubicBezTo>
                  <a:cubicBezTo>
                    <a:pt x="8638" y="2543"/>
                    <a:pt x="8499" y="2555"/>
                    <a:pt x="8359" y="2531"/>
                  </a:cubicBezTo>
                  <a:cubicBezTo>
                    <a:pt x="8092" y="2473"/>
                    <a:pt x="7802" y="2473"/>
                    <a:pt x="7512" y="2450"/>
                  </a:cubicBezTo>
                  <a:cubicBezTo>
                    <a:pt x="7082" y="2427"/>
                    <a:pt x="6676" y="2380"/>
                    <a:pt x="6258" y="2322"/>
                  </a:cubicBezTo>
                  <a:cubicBezTo>
                    <a:pt x="5887" y="2264"/>
                    <a:pt x="5515" y="2183"/>
                    <a:pt x="5144" y="2125"/>
                  </a:cubicBezTo>
                  <a:cubicBezTo>
                    <a:pt x="4679" y="2067"/>
                    <a:pt x="4215" y="2021"/>
                    <a:pt x="3750" y="1962"/>
                  </a:cubicBezTo>
                  <a:cubicBezTo>
                    <a:pt x="3704" y="1962"/>
                    <a:pt x="3646" y="1974"/>
                    <a:pt x="3588" y="1986"/>
                  </a:cubicBezTo>
                  <a:lnTo>
                    <a:pt x="3588" y="2427"/>
                  </a:lnTo>
                  <a:cubicBezTo>
                    <a:pt x="3681" y="2496"/>
                    <a:pt x="3762" y="2473"/>
                    <a:pt x="3855" y="2473"/>
                  </a:cubicBezTo>
                  <a:cubicBezTo>
                    <a:pt x="4226" y="2438"/>
                    <a:pt x="4575" y="2566"/>
                    <a:pt x="4958" y="2555"/>
                  </a:cubicBezTo>
                  <a:cubicBezTo>
                    <a:pt x="4981" y="2555"/>
                    <a:pt x="5016" y="2566"/>
                    <a:pt x="5039" y="2566"/>
                  </a:cubicBezTo>
                  <a:cubicBezTo>
                    <a:pt x="5422" y="2647"/>
                    <a:pt x="5782" y="2705"/>
                    <a:pt x="6154" y="2775"/>
                  </a:cubicBezTo>
                  <a:lnTo>
                    <a:pt x="6212" y="2775"/>
                  </a:lnTo>
                  <a:cubicBezTo>
                    <a:pt x="6467" y="2775"/>
                    <a:pt x="6711" y="2764"/>
                    <a:pt x="6943" y="2845"/>
                  </a:cubicBezTo>
                  <a:cubicBezTo>
                    <a:pt x="6989" y="2856"/>
                    <a:pt x="7024" y="2856"/>
                    <a:pt x="7059" y="2845"/>
                  </a:cubicBezTo>
                  <a:cubicBezTo>
                    <a:pt x="7338" y="2833"/>
                    <a:pt x="7593" y="2949"/>
                    <a:pt x="7872" y="2949"/>
                  </a:cubicBezTo>
                  <a:cubicBezTo>
                    <a:pt x="8046" y="3031"/>
                    <a:pt x="8232" y="3019"/>
                    <a:pt x="8406" y="3019"/>
                  </a:cubicBezTo>
                  <a:lnTo>
                    <a:pt x="9230" y="3019"/>
                  </a:lnTo>
                  <a:cubicBezTo>
                    <a:pt x="9323" y="3019"/>
                    <a:pt x="9404" y="3007"/>
                    <a:pt x="9485" y="3031"/>
                  </a:cubicBezTo>
                  <a:cubicBezTo>
                    <a:pt x="9660" y="3112"/>
                    <a:pt x="9810" y="3089"/>
                    <a:pt x="9985" y="3089"/>
                  </a:cubicBezTo>
                  <a:lnTo>
                    <a:pt x="11064" y="3089"/>
                  </a:lnTo>
                  <a:cubicBezTo>
                    <a:pt x="11146" y="3089"/>
                    <a:pt x="11238" y="3077"/>
                    <a:pt x="11308" y="3112"/>
                  </a:cubicBezTo>
                  <a:cubicBezTo>
                    <a:pt x="11482" y="3181"/>
                    <a:pt x="11645" y="3170"/>
                    <a:pt x="11819" y="3170"/>
                  </a:cubicBezTo>
                  <a:lnTo>
                    <a:pt x="13142" y="3170"/>
                  </a:lnTo>
                  <a:cubicBezTo>
                    <a:pt x="13328" y="3170"/>
                    <a:pt x="13525" y="3170"/>
                    <a:pt x="13723" y="3239"/>
                  </a:cubicBezTo>
                  <a:cubicBezTo>
                    <a:pt x="13792" y="3263"/>
                    <a:pt x="13862" y="3263"/>
                    <a:pt x="13932" y="3263"/>
                  </a:cubicBezTo>
                  <a:cubicBezTo>
                    <a:pt x="14245" y="3251"/>
                    <a:pt x="14547" y="3298"/>
                    <a:pt x="14849" y="3356"/>
                  </a:cubicBezTo>
                  <a:cubicBezTo>
                    <a:pt x="14919" y="3367"/>
                    <a:pt x="15000" y="3379"/>
                    <a:pt x="15069" y="3379"/>
                  </a:cubicBezTo>
                  <a:cubicBezTo>
                    <a:pt x="15441" y="3402"/>
                    <a:pt x="15824" y="3437"/>
                    <a:pt x="16184" y="3518"/>
                  </a:cubicBezTo>
                  <a:cubicBezTo>
                    <a:pt x="16312" y="3541"/>
                    <a:pt x="16428" y="3588"/>
                    <a:pt x="16544" y="3657"/>
                  </a:cubicBezTo>
                  <a:cubicBezTo>
                    <a:pt x="16822" y="3832"/>
                    <a:pt x="17043" y="4052"/>
                    <a:pt x="17264" y="4284"/>
                  </a:cubicBezTo>
                  <a:cubicBezTo>
                    <a:pt x="17461" y="4505"/>
                    <a:pt x="17623" y="4749"/>
                    <a:pt x="17623" y="5062"/>
                  </a:cubicBezTo>
                  <a:cubicBezTo>
                    <a:pt x="17623" y="5097"/>
                    <a:pt x="17623" y="5120"/>
                    <a:pt x="17635" y="5155"/>
                  </a:cubicBezTo>
                  <a:cubicBezTo>
                    <a:pt x="17705" y="5271"/>
                    <a:pt x="17693" y="5387"/>
                    <a:pt x="17693" y="5515"/>
                  </a:cubicBezTo>
                  <a:lnTo>
                    <a:pt x="17693" y="6803"/>
                  </a:lnTo>
                  <a:cubicBezTo>
                    <a:pt x="17693" y="6896"/>
                    <a:pt x="17670" y="6978"/>
                    <a:pt x="17647" y="7082"/>
                  </a:cubicBezTo>
                  <a:cubicBezTo>
                    <a:pt x="17635" y="7175"/>
                    <a:pt x="17612" y="7256"/>
                    <a:pt x="17623" y="7361"/>
                  </a:cubicBezTo>
                  <a:cubicBezTo>
                    <a:pt x="17635" y="7605"/>
                    <a:pt x="17519" y="7813"/>
                    <a:pt x="17438" y="8022"/>
                  </a:cubicBezTo>
                  <a:cubicBezTo>
                    <a:pt x="17380" y="8197"/>
                    <a:pt x="17264" y="8313"/>
                    <a:pt x="17101" y="8406"/>
                  </a:cubicBezTo>
                  <a:lnTo>
                    <a:pt x="17055" y="8452"/>
                  </a:lnTo>
                  <a:cubicBezTo>
                    <a:pt x="16880" y="8649"/>
                    <a:pt x="16637" y="8742"/>
                    <a:pt x="16393" y="8812"/>
                  </a:cubicBezTo>
                  <a:cubicBezTo>
                    <a:pt x="16288" y="8835"/>
                    <a:pt x="16172" y="8870"/>
                    <a:pt x="16068" y="8882"/>
                  </a:cubicBezTo>
                  <a:cubicBezTo>
                    <a:pt x="15766" y="8951"/>
                    <a:pt x="15464" y="9032"/>
                    <a:pt x="15139" y="8998"/>
                  </a:cubicBezTo>
                  <a:lnTo>
                    <a:pt x="14919" y="8998"/>
                  </a:lnTo>
                  <a:cubicBezTo>
                    <a:pt x="14860" y="8998"/>
                    <a:pt x="14791" y="8998"/>
                    <a:pt x="14744" y="9032"/>
                  </a:cubicBezTo>
                  <a:cubicBezTo>
                    <a:pt x="14617" y="9091"/>
                    <a:pt x="14489" y="9091"/>
                    <a:pt x="14361" y="9091"/>
                  </a:cubicBezTo>
                  <a:cubicBezTo>
                    <a:pt x="13166" y="9091"/>
                    <a:pt x="11958" y="9067"/>
                    <a:pt x="10774" y="9091"/>
                  </a:cubicBezTo>
                  <a:cubicBezTo>
                    <a:pt x="10391" y="9091"/>
                    <a:pt x="10043" y="9044"/>
                    <a:pt x="9729" y="8823"/>
                  </a:cubicBezTo>
                  <a:cubicBezTo>
                    <a:pt x="9694" y="8812"/>
                    <a:pt x="9671" y="8812"/>
                    <a:pt x="9636" y="8777"/>
                  </a:cubicBezTo>
                  <a:cubicBezTo>
                    <a:pt x="9497" y="8684"/>
                    <a:pt x="9334" y="8556"/>
                    <a:pt x="9276" y="8371"/>
                  </a:cubicBezTo>
                  <a:cubicBezTo>
                    <a:pt x="9230" y="8255"/>
                    <a:pt x="9172" y="8150"/>
                    <a:pt x="9114" y="8034"/>
                  </a:cubicBezTo>
                  <a:cubicBezTo>
                    <a:pt x="9102" y="8011"/>
                    <a:pt x="9102" y="7976"/>
                    <a:pt x="9079" y="7964"/>
                  </a:cubicBezTo>
                  <a:cubicBezTo>
                    <a:pt x="8928" y="7883"/>
                    <a:pt x="8824" y="7744"/>
                    <a:pt x="8754" y="7605"/>
                  </a:cubicBezTo>
                  <a:cubicBezTo>
                    <a:pt x="8742" y="7558"/>
                    <a:pt x="8673" y="7546"/>
                    <a:pt x="8638" y="7512"/>
                  </a:cubicBezTo>
                  <a:cubicBezTo>
                    <a:pt x="8568" y="7477"/>
                    <a:pt x="8475" y="7419"/>
                    <a:pt x="8406" y="7372"/>
                  </a:cubicBezTo>
                  <a:cubicBezTo>
                    <a:pt x="8243" y="7279"/>
                    <a:pt x="8092" y="7163"/>
                    <a:pt x="7930" y="7129"/>
                  </a:cubicBezTo>
                  <a:cubicBezTo>
                    <a:pt x="7767" y="7082"/>
                    <a:pt x="7628" y="7024"/>
                    <a:pt x="7477" y="6966"/>
                  </a:cubicBezTo>
                  <a:cubicBezTo>
                    <a:pt x="7245" y="6862"/>
                    <a:pt x="7001" y="6792"/>
                    <a:pt x="6769" y="6676"/>
                  </a:cubicBezTo>
                  <a:cubicBezTo>
                    <a:pt x="6537" y="6560"/>
                    <a:pt x="6270" y="6490"/>
                    <a:pt x="6061" y="6328"/>
                  </a:cubicBezTo>
                  <a:lnTo>
                    <a:pt x="5968" y="6281"/>
                  </a:lnTo>
                  <a:cubicBezTo>
                    <a:pt x="5782" y="6235"/>
                    <a:pt x="5631" y="6142"/>
                    <a:pt x="5457" y="6061"/>
                  </a:cubicBezTo>
                  <a:cubicBezTo>
                    <a:pt x="5422" y="6049"/>
                    <a:pt x="5387" y="6026"/>
                    <a:pt x="5341" y="6026"/>
                  </a:cubicBezTo>
                  <a:cubicBezTo>
                    <a:pt x="5190" y="5991"/>
                    <a:pt x="5027" y="5944"/>
                    <a:pt x="4900" y="6107"/>
                  </a:cubicBezTo>
                  <a:cubicBezTo>
                    <a:pt x="4935" y="6281"/>
                    <a:pt x="4877" y="6467"/>
                    <a:pt x="4969" y="6676"/>
                  </a:cubicBezTo>
                  <a:cubicBezTo>
                    <a:pt x="5144" y="6734"/>
                    <a:pt x="5329" y="6815"/>
                    <a:pt x="5538" y="6873"/>
                  </a:cubicBezTo>
                  <a:cubicBezTo>
                    <a:pt x="5724" y="6931"/>
                    <a:pt x="5910" y="6978"/>
                    <a:pt x="6084" y="7036"/>
                  </a:cubicBezTo>
                  <a:cubicBezTo>
                    <a:pt x="6258" y="7094"/>
                    <a:pt x="6421" y="7163"/>
                    <a:pt x="6595" y="7245"/>
                  </a:cubicBezTo>
                  <a:cubicBezTo>
                    <a:pt x="6838" y="7338"/>
                    <a:pt x="7082" y="7430"/>
                    <a:pt x="7338" y="7512"/>
                  </a:cubicBezTo>
                  <a:cubicBezTo>
                    <a:pt x="7431" y="7546"/>
                    <a:pt x="7523" y="7593"/>
                    <a:pt x="7605" y="7651"/>
                  </a:cubicBezTo>
                  <a:cubicBezTo>
                    <a:pt x="7744" y="7732"/>
                    <a:pt x="7895" y="7802"/>
                    <a:pt x="8046" y="7883"/>
                  </a:cubicBezTo>
                  <a:cubicBezTo>
                    <a:pt x="8174" y="7848"/>
                    <a:pt x="8232" y="7941"/>
                    <a:pt x="8324" y="8022"/>
                  </a:cubicBezTo>
                  <a:cubicBezTo>
                    <a:pt x="8417" y="8127"/>
                    <a:pt x="8499" y="8243"/>
                    <a:pt x="8591" y="8348"/>
                  </a:cubicBezTo>
                  <a:cubicBezTo>
                    <a:pt x="8742" y="8498"/>
                    <a:pt x="8731" y="8696"/>
                    <a:pt x="8708" y="8893"/>
                  </a:cubicBezTo>
                  <a:cubicBezTo>
                    <a:pt x="8708" y="8998"/>
                    <a:pt x="8684" y="9102"/>
                    <a:pt x="8684" y="9195"/>
                  </a:cubicBezTo>
                  <a:lnTo>
                    <a:pt x="8684" y="9915"/>
                  </a:lnTo>
                  <a:cubicBezTo>
                    <a:pt x="8684" y="9984"/>
                    <a:pt x="8684" y="10054"/>
                    <a:pt x="8650" y="10124"/>
                  </a:cubicBezTo>
                  <a:cubicBezTo>
                    <a:pt x="8591" y="10286"/>
                    <a:pt x="8522" y="10449"/>
                    <a:pt x="8452" y="10611"/>
                  </a:cubicBezTo>
                  <a:cubicBezTo>
                    <a:pt x="8406" y="10704"/>
                    <a:pt x="8336" y="10797"/>
                    <a:pt x="8266" y="10878"/>
                  </a:cubicBezTo>
                  <a:cubicBezTo>
                    <a:pt x="8208" y="10971"/>
                    <a:pt x="8127" y="11029"/>
                    <a:pt x="8069" y="11111"/>
                  </a:cubicBezTo>
                  <a:cubicBezTo>
                    <a:pt x="7837" y="11482"/>
                    <a:pt x="7489" y="11656"/>
                    <a:pt x="7117" y="11784"/>
                  </a:cubicBezTo>
                  <a:cubicBezTo>
                    <a:pt x="6989" y="11830"/>
                    <a:pt x="6873" y="11853"/>
                    <a:pt x="6734" y="11900"/>
                  </a:cubicBezTo>
                  <a:cubicBezTo>
                    <a:pt x="6676" y="11923"/>
                    <a:pt x="6618" y="11946"/>
                    <a:pt x="6560" y="11958"/>
                  </a:cubicBezTo>
                  <a:cubicBezTo>
                    <a:pt x="6316" y="11970"/>
                    <a:pt x="6084" y="12086"/>
                    <a:pt x="5840" y="12039"/>
                  </a:cubicBezTo>
                  <a:cubicBezTo>
                    <a:pt x="5794" y="12039"/>
                    <a:pt x="5770" y="12074"/>
                    <a:pt x="5724" y="12074"/>
                  </a:cubicBezTo>
                  <a:cubicBezTo>
                    <a:pt x="5654" y="12086"/>
                    <a:pt x="5573" y="12121"/>
                    <a:pt x="5515" y="12121"/>
                  </a:cubicBezTo>
                  <a:cubicBezTo>
                    <a:pt x="5341" y="12121"/>
                    <a:pt x="5190" y="12190"/>
                    <a:pt x="4993" y="12248"/>
                  </a:cubicBezTo>
                  <a:cubicBezTo>
                    <a:pt x="5213" y="12364"/>
                    <a:pt x="5097" y="12631"/>
                    <a:pt x="5306" y="12817"/>
                  </a:cubicBezTo>
                  <a:close/>
                  <a:moveTo>
                    <a:pt x="1997" y="349"/>
                  </a:moveTo>
                  <a:cubicBezTo>
                    <a:pt x="1672" y="302"/>
                    <a:pt x="1371" y="407"/>
                    <a:pt x="1069" y="558"/>
                  </a:cubicBezTo>
                  <a:cubicBezTo>
                    <a:pt x="802" y="685"/>
                    <a:pt x="639" y="894"/>
                    <a:pt x="511" y="1150"/>
                  </a:cubicBezTo>
                  <a:cubicBezTo>
                    <a:pt x="465" y="1219"/>
                    <a:pt x="465" y="1312"/>
                    <a:pt x="453" y="1382"/>
                  </a:cubicBezTo>
                  <a:cubicBezTo>
                    <a:pt x="442" y="1568"/>
                    <a:pt x="442" y="1742"/>
                    <a:pt x="453" y="1928"/>
                  </a:cubicBezTo>
                  <a:cubicBezTo>
                    <a:pt x="488" y="2160"/>
                    <a:pt x="511" y="2392"/>
                    <a:pt x="686" y="2589"/>
                  </a:cubicBezTo>
                  <a:cubicBezTo>
                    <a:pt x="871" y="2787"/>
                    <a:pt x="1069" y="2949"/>
                    <a:pt x="1312" y="3065"/>
                  </a:cubicBezTo>
                  <a:cubicBezTo>
                    <a:pt x="1626" y="3205"/>
                    <a:pt x="1951" y="3228"/>
                    <a:pt x="2288" y="3065"/>
                  </a:cubicBezTo>
                  <a:cubicBezTo>
                    <a:pt x="2346" y="3031"/>
                    <a:pt x="2404" y="3019"/>
                    <a:pt x="2462" y="3007"/>
                  </a:cubicBezTo>
                  <a:cubicBezTo>
                    <a:pt x="2520" y="2996"/>
                    <a:pt x="2590" y="2996"/>
                    <a:pt x="2636" y="2961"/>
                  </a:cubicBezTo>
                  <a:cubicBezTo>
                    <a:pt x="2752" y="2856"/>
                    <a:pt x="2903" y="2798"/>
                    <a:pt x="3019" y="2682"/>
                  </a:cubicBezTo>
                  <a:cubicBezTo>
                    <a:pt x="3228" y="2485"/>
                    <a:pt x="3402" y="2264"/>
                    <a:pt x="3367" y="1951"/>
                  </a:cubicBezTo>
                  <a:cubicBezTo>
                    <a:pt x="3356" y="1812"/>
                    <a:pt x="3391" y="1684"/>
                    <a:pt x="3286" y="1568"/>
                  </a:cubicBezTo>
                  <a:cubicBezTo>
                    <a:pt x="3240" y="1510"/>
                    <a:pt x="3228" y="1405"/>
                    <a:pt x="3240" y="1336"/>
                  </a:cubicBezTo>
                  <a:cubicBezTo>
                    <a:pt x="3240" y="1138"/>
                    <a:pt x="3170" y="976"/>
                    <a:pt x="3054" y="802"/>
                  </a:cubicBezTo>
                  <a:cubicBezTo>
                    <a:pt x="2880" y="523"/>
                    <a:pt x="2636" y="395"/>
                    <a:pt x="2311" y="360"/>
                  </a:cubicBezTo>
                  <a:cubicBezTo>
                    <a:pt x="2206" y="337"/>
                    <a:pt x="2114" y="349"/>
                    <a:pt x="1997" y="349"/>
                  </a:cubicBezTo>
                  <a:close/>
                  <a:moveTo>
                    <a:pt x="1080" y="11389"/>
                  </a:moveTo>
                  <a:lnTo>
                    <a:pt x="1080" y="11528"/>
                  </a:lnTo>
                  <a:cubicBezTo>
                    <a:pt x="1185" y="11853"/>
                    <a:pt x="1324" y="12167"/>
                    <a:pt x="1498" y="12469"/>
                  </a:cubicBezTo>
                  <a:cubicBezTo>
                    <a:pt x="1510" y="12492"/>
                    <a:pt x="1545" y="12538"/>
                    <a:pt x="1568" y="12550"/>
                  </a:cubicBezTo>
                  <a:cubicBezTo>
                    <a:pt x="1661" y="12643"/>
                    <a:pt x="1742" y="12724"/>
                    <a:pt x="1847" y="12805"/>
                  </a:cubicBezTo>
                  <a:cubicBezTo>
                    <a:pt x="2044" y="12945"/>
                    <a:pt x="2264" y="13072"/>
                    <a:pt x="2543" y="13061"/>
                  </a:cubicBezTo>
                  <a:cubicBezTo>
                    <a:pt x="2798" y="13049"/>
                    <a:pt x="3054" y="13061"/>
                    <a:pt x="3309" y="13061"/>
                  </a:cubicBezTo>
                  <a:cubicBezTo>
                    <a:pt x="3367" y="13061"/>
                    <a:pt x="3437" y="13072"/>
                    <a:pt x="3495" y="13049"/>
                  </a:cubicBezTo>
                  <a:cubicBezTo>
                    <a:pt x="3692" y="12956"/>
                    <a:pt x="3890" y="12980"/>
                    <a:pt x="4099" y="12956"/>
                  </a:cubicBezTo>
                  <a:cubicBezTo>
                    <a:pt x="4157" y="12956"/>
                    <a:pt x="4215" y="12945"/>
                    <a:pt x="4273" y="12933"/>
                  </a:cubicBezTo>
                  <a:cubicBezTo>
                    <a:pt x="4366" y="12910"/>
                    <a:pt x="4470" y="12887"/>
                    <a:pt x="4575" y="12887"/>
                  </a:cubicBezTo>
                  <a:cubicBezTo>
                    <a:pt x="4702" y="12887"/>
                    <a:pt x="4807" y="12840"/>
                    <a:pt x="4911" y="12747"/>
                  </a:cubicBezTo>
                  <a:cubicBezTo>
                    <a:pt x="4911" y="12655"/>
                    <a:pt x="4888" y="12550"/>
                    <a:pt x="4888" y="12434"/>
                  </a:cubicBezTo>
                  <a:cubicBezTo>
                    <a:pt x="4807" y="12457"/>
                    <a:pt x="4737" y="12457"/>
                    <a:pt x="4656" y="12469"/>
                  </a:cubicBezTo>
                  <a:cubicBezTo>
                    <a:pt x="4447" y="12504"/>
                    <a:pt x="4226" y="12562"/>
                    <a:pt x="4006" y="12585"/>
                  </a:cubicBezTo>
                  <a:cubicBezTo>
                    <a:pt x="3460" y="12596"/>
                    <a:pt x="2903" y="12585"/>
                    <a:pt x="2357" y="12585"/>
                  </a:cubicBezTo>
                  <a:cubicBezTo>
                    <a:pt x="1986" y="12585"/>
                    <a:pt x="1684" y="12329"/>
                    <a:pt x="1603" y="11981"/>
                  </a:cubicBezTo>
                  <a:cubicBezTo>
                    <a:pt x="1556" y="11784"/>
                    <a:pt x="1510" y="11563"/>
                    <a:pt x="1371" y="11389"/>
                  </a:cubicBezTo>
                  <a:close/>
                  <a:moveTo>
                    <a:pt x="4807" y="6026"/>
                  </a:moveTo>
                  <a:cubicBezTo>
                    <a:pt x="4760" y="5979"/>
                    <a:pt x="4737" y="5956"/>
                    <a:pt x="4691" y="5933"/>
                  </a:cubicBezTo>
                  <a:cubicBezTo>
                    <a:pt x="4644" y="5910"/>
                    <a:pt x="4610" y="5898"/>
                    <a:pt x="4551" y="5875"/>
                  </a:cubicBezTo>
                  <a:cubicBezTo>
                    <a:pt x="4401" y="5840"/>
                    <a:pt x="4261" y="5805"/>
                    <a:pt x="4110" y="5759"/>
                  </a:cubicBezTo>
                  <a:cubicBezTo>
                    <a:pt x="3797" y="5677"/>
                    <a:pt x="3460" y="5608"/>
                    <a:pt x="3124" y="5619"/>
                  </a:cubicBezTo>
                  <a:lnTo>
                    <a:pt x="3065" y="5619"/>
                  </a:lnTo>
                  <a:cubicBezTo>
                    <a:pt x="2833" y="5573"/>
                    <a:pt x="2636" y="5677"/>
                    <a:pt x="2404" y="5701"/>
                  </a:cubicBezTo>
                  <a:cubicBezTo>
                    <a:pt x="2299" y="5724"/>
                    <a:pt x="2195" y="5793"/>
                    <a:pt x="2090" y="5852"/>
                  </a:cubicBezTo>
                  <a:cubicBezTo>
                    <a:pt x="2009" y="5898"/>
                    <a:pt x="1916" y="5956"/>
                    <a:pt x="1823" y="5979"/>
                  </a:cubicBezTo>
                  <a:cubicBezTo>
                    <a:pt x="1649" y="6049"/>
                    <a:pt x="1533" y="6165"/>
                    <a:pt x="1429" y="6316"/>
                  </a:cubicBezTo>
                  <a:cubicBezTo>
                    <a:pt x="1312" y="6478"/>
                    <a:pt x="1220" y="6629"/>
                    <a:pt x="1138" y="6827"/>
                  </a:cubicBezTo>
                  <a:cubicBezTo>
                    <a:pt x="1011" y="7117"/>
                    <a:pt x="860" y="7384"/>
                    <a:pt x="720" y="7663"/>
                  </a:cubicBezTo>
                  <a:cubicBezTo>
                    <a:pt x="813" y="7732"/>
                    <a:pt x="895" y="7709"/>
                    <a:pt x="929" y="7639"/>
                  </a:cubicBezTo>
                  <a:cubicBezTo>
                    <a:pt x="976" y="7558"/>
                    <a:pt x="1022" y="7488"/>
                    <a:pt x="1034" y="7419"/>
                  </a:cubicBezTo>
                  <a:cubicBezTo>
                    <a:pt x="1069" y="7256"/>
                    <a:pt x="1138" y="7129"/>
                    <a:pt x="1243" y="7012"/>
                  </a:cubicBezTo>
                  <a:cubicBezTo>
                    <a:pt x="1278" y="6966"/>
                    <a:pt x="1312" y="6908"/>
                    <a:pt x="1324" y="6850"/>
                  </a:cubicBezTo>
                  <a:cubicBezTo>
                    <a:pt x="1371" y="6687"/>
                    <a:pt x="1498" y="6571"/>
                    <a:pt x="1591" y="6444"/>
                  </a:cubicBezTo>
                  <a:cubicBezTo>
                    <a:pt x="1614" y="6397"/>
                    <a:pt x="1684" y="6374"/>
                    <a:pt x="1719" y="6316"/>
                  </a:cubicBezTo>
                  <a:cubicBezTo>
                    <a:pt x="1858" y="6084"/>
                    <a:pt x="2079" y="6014"/>
                    <a:pt x="2346" y="5991"/>
                  </a:cubicBezTo>
                  <a:cubicBezTo>
                    <a:pt x="2775" y="5968"/>
                    <a:pt x="3193" y="6084"/>
                    <a:pt x="3623" y="6049"/>
                  </a:cubicBezTo>
                  <a:cubicBezTo>
                    <a:pt x="3646" y="6049"/>
                    <a:pt x="3681" y="6049"/>
                    <a:pt x="3704" y="6072"/>
                  </a:cubicBezTo>
                  <a:cubicBezTo>
                    <a:pt x="4006" y="6153"/>
                    <a:pt x="4319" y="6211"/>
                    <a:pt x="4633" y="6223"/>
                  </a:cubicBezTo>
                  <a:lnTo>
                    <a:pt x="4726" y="6223"/>
                  </a:lnTo>
                  <a:cubicBezTo>
                    <a:pt x="4760" y="6165"/>
                    <a:pt x="4784" y="6107"/>
                    <a:pt x="4807" y="6026"/>
                  </a:cubicBezTo>
                  <a:close/>
                  <a:moveTo>
                    <a:pt x="848" y="7988"/>
                  </a:moveTo>
                  <a:cubicBezTo>
                    <a:pt x="778" y="7999"/>
                    <a:pt x="686" y="7988"/>
                    <a:pt x="639" y="8022"/>
                  </a:cubicBezTo>
                  <a:cubicBezTo>
                    <a:pt x="511" y="8162"/>
                    <a:pt x="372" y="8301"/>
                    <a:pt x="337" y="8510"/>
                  </a:cubicBezTo>
                  <a:cubicBezTo>
                    <a:pt x="302" y="8638"/>
                    <a:pt x="279" y="8765"/>
                    <a:pt x="256" y="8882"/>
                  </a:cubicBezTo>
                  <a:cubicBezTo>
                    <a:pt x="256" y="8916"/>
                    <a:pt x="268" y="8940"/>
                    <a:pt x="268" y="8974"/>
                  </a:cubicBezTo>
                  <a:cubicBezTo>
                    <a:pt x="349" y="8998"/>
                    <a:pt x="430" y="9044"/>
                    <a:pt x="511" y="9067"/>
                  </a:cubicBezTo>
                  <a:cubicBezTo>
                    <a:pt x="778" y="9149"/>
                    <a:pt x="918" y="9044"/>
                    <a:pt x="987" y="8800"/>
                  </a:cubicBezTo>
                  <a:cubicBezTo>
                    <a:pt x="1011" y="8742"/>
                    <a:pt x="987" y="8661"/>
                    <a:pt x="1022" y="8626"/>
                  </a:cubicBezTo>
                  <a:cubicBezTo>
                    <a:pt x="1127" y="8394"/>
                    <a:pt x="1045" y="8220"/>
                    <a:pt x="895" y="8046"/>
                  </a:cubicBezTo>
                  <a:cubicBezTo>
                    <a:pt x="906" y="8022"/>
                    <a:pt x="895" y="8022"/>
                    <a:pt x="848" y="7988"/>
                  </a:cubicBezTo>
                  <a:close/>
                  <a:moveTo>
                    <a:pt x="1208" y="11087"/>
                  </a:moveTo>
                  <a:cubicBezTo>
                    <a:pt x="1220" y="11064"/>
                    <a:pt x="1243" y="11041"/>
                    <a:pt x="1254" y="11018"/>
                  </a:cubicBezTo>
                  <a:cubicBezTo>
                    <a:pt x="1312" y="10739"/>
                    <a:pt x="1173" y="10484"/>
                    <a:pt x="1162" y="10217"/>
                  </a:cubicBezTo>
                  <a:cubicBezTo>
                    <a:pt x="1162" y="10193"/>
                    <a:pt x="1092" y="10135"/>
                    <a:pt x="1057" y="10135"/>
                  </a:cubicBezTo>
                  <a:cubicBezTo>
                    <a:pt x="918" y="10112"/>
                    <a:pt x="755" y="10089"/>
                    <a:pt x="593" y="10159"/>
                  </a:cubicBezTo>
                  <a:cubicBezTo>
                    <a:pt x="628" y="10472"/>
                    <a:pt x="697" y="10785"/>
                    <a:pt x="802" y="11087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3"/>
            <p:cNvSpPr/>
            <p:nvPr/>
          </p:nvSpPr>
          <p:spPr>
            <a:xfrm>
              <a:off x="2680700" y="2709625"/>
              <a:ext cx="45600" cy="42675"/>
            </a:xfrm>
            <a:custGeom>
              <a:avLst/>
              <a:gdLst/>
              <a:ahLst/>
              <a:cxnLst/>
              <a:rect l="l" t="t" r="r" b="b"/>
              <a:pathLst>
                <a:path w="1824" h="1707" extrusionOk="0">
                  <a:moveTo>
                    <a:pt x="871" y="23"/>
                  </a:moveTo>
                  <a:lnTo>
                    <a:pt x="1103" y="23"/>
                  </a:lnTo>
                  <a:cubicBezTo>
                    <a:pt x="1150" y="23"/>
                    <a:pt x="1196" y="23"/>
                    <a:pt x="1219" y="58"/>
                  </a:cubicBezTo>
                  <a:cubicBezTo>
                    <a:pt x="1347" y="139"/>
                    <a:pt x="1486" y="209"/>
                    <a:pt x="1591" y="325"/>
                  </a:cubicBezTo>
                  <a:cubicBezTo>
                    <a:pt x="1742" y="534"/>
                    <a:pt x="1823" y="778"/>
                    <a:pt x="1823" y="1033"/>
                  </a:cubicBezTo>
                  <a:cubicBezTo>
                    <a:pt x="1823" y="1080"/>
                    <a:pt x="1800" y="1138"/>
                    <a:pt x="1788" y="1184"/>
                  </a:cubicBezTo>
                  <a:cubicBezTo>
                    <a:pt x="1661" y="1405"/>
                    <a:pt x="1277" y="1707"/>
                    <a:pt x="964" y="1567"/>
                  </a:cubicBezTo>
                  <a:cubicBezTo>
                    <a:pt x="883" y="1533"/>
                    <a:pt x="801" y="1521"/>
                    <a:pt x="732" y="1521"/>
                  </a:cubicBezTo>
                  <a:cubicBezTo>
                    <a:pt x="349" y="1463"/>
                    <a:pt x="58" y="1126"/>
                    <a:pt x="35" y="743"/>
                  </a:cubicBezTo>
                  <a:cubicBezTo>
                    <a:pt x="0" y="476"/>
                    <a:pt x="151" y="314"/>
                    <a:pt x="337" y="163"/>
                  </a:cubicBezTo>
                  <a:cubicBezTo>
                    <a:pt x="511" y="35"/>
                    <a:pt x="697" y="0"/>
                    <a:pt x="871" y="23"/>
                  </a:cubicBezTo>
                  <a:close/>
                  <a:moveTo>
                    <a:pt x="1196" y="1277"/>
                  </a:moveTo>
                  <a:cubicBezTo>
                    <a:pt x="1266" y="1231"/>
                    <a:pt x="1359" y="1173"/>
                    <a:pt x="1440" y="1115"/>
                  </a:cubicBezTo>
                  <a:cubicBezTo>
                    <a:pt x="1498" y="1068"/>
                    <a:pt x="1533" y="999"/>
                    <a:pt x="1510" y="929"/>
                  </a:cubicBezTo>
                  <a:cubicBezTo>
                    <a:pt x="1452" y="708"/>
                    <a:pt x="1370" y="499"/>
                    <a:pt x="1161" y="372"/>
                  </a:cubicBezTo>
                  <a:cubicBezTo>
                    <a:pt x="1127" y="348"/>
                    <a:pt x="1080" y="325"/>
                    <a:pt x="1034" y="314"/>
                  </a:cubicBezTo>
                  <a:cubicBezTo>
                    <a:pt x="836" y="290"/>
                    <a:pt x="662" y="325"/>
                    <a:pt x="465" y="406"/>
                  </a:cubicBezTo>
                  <a:cubicBezTo>
                    <a:pt x="407" y="430"/>
                    <a:pt x="372" y="476"/>
                    <a:pt x="384" y="546"/>
                  </a:cubicBezTo>
                  <a:cubicBezTo>
                    <a:pt x="384" y="650"/>
                    <a:pt x="395" y="755"/>
                    <a:pt x="407" y="848"/>
                  </a:cubicBezTo>
                  <a:cubicBezTo>
                    <a:pt x="407" y="929"/>
                    <a:pt x="453" y="999"/>
                    <a:pt x="511" y="1022"/>
                  </a:cubicBezTo>
                  <a:cubicBezTo>
                    <a:pt x="616" y="1080"/>
                    <a:pt x="697" y="1138"/>
                    <a:pt x="813" y="1173"/>
                  </a:cubicBezTo>
                  <a:cubicBezTo>
                    <a:pt x="906" y="1231"/>
                    <a:pt x="1022" y="1242"/>
                    <a:pt x="1196" y="1277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" name="Google Shape;122;p3"/>
          <p:cNvGrpSpPr/>
          <p:nvPr/>
        </p:nvGrpSpPr>
        <p:grpSpPr>
          <a:xfrm rot="1425117">
            <a:off x="1636783" y="4272006"/>
            <a:ext cx="870560" cy="1160758"/>
            <a:chOff x="2957300" y="3608175"/>
            <a:chExt cx="231325" cy="310850"/>
          </a:xfrm>
        </p:grpSpPr>
        <p:sp>
          <p:nvSpPr>
            <p:cNvPr id="123" name="Google Shape;123;p3"/>
            <p:cNvSpPr/>
            <p:nvPr/>
          </p:nvSpPr>
          <p:spPr>
            <a:xfrm>
              <a:off x="3008075" y="3700175"/>
              <a:ext cx="38925" cy="54575"/>
            </a:xfrm>
            <a:custGeom>
              <a:avLst/>
              <a:gdLst/>
              <a:ahLst/>
              <a:cxnLst/>
              <a:rect l="l" t="t" r="r" b="b"/>
              <a:pathLst>
                <a:path w="1557" h="2183" extrusionOk="0">
                  <a:moveTo>
                    <a:pt x="1359" y="0"/>
                  </a:moveTo>
                  <a:cubicBezTo>
                    <a:pt x="1394" y="499"/>
                    <a:pt x="1556" y="1022"/>
                    <a:pt x="1463" y="1509"/>
                  </a:cubicBezTo>
                  <a:cubicBezTo>
                    <a:pt x="1440" y="1637"/>
                    <a:pt x="1417" y="1788"/>
                    <a:pt x="1394" y="1916"/>
                  </a:cubicBezTo>
                  <a:cubicBezTo>
                    <a:pt x="1045" y="2067"/>
                    <a:pt x="662" y="2160"/>
                    <a:pt x="279" y="2183"/>
                  </a:cubicBezTo>
                  <a:cubicBezTo>
                    <a:pt x="70" y="1521"/>
                    <a:pt x="1" y="825"/>
                    <a:pt x="47" y="151"/>
                  </a:cubicBezTo>
                  <a:cubicBezTo>
                    <a:pt x="477" y="58"/>
                    <a:pt x="929" y="82"/>
                    <a:pt x="13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3"/>
            <p:cNvSpPr/>
            <p:nvPr/>
          </p:nvSpPr>
          <p:spPr>
            <a:xfrm>
              <a:off x="2959025" y="3631375"/>
              <a:ext cx="57775" cy="284175"/>
            </a:xfrm>
            <a:custGeom>
              <a:avLst/>
              <a:gdLst/>
              <a:ahLst/>
              <a:cxnLst/>
              <a:rect l="l" t="t" r="r" b="b"/>
              <a:pathLst>
                <a:path w="2311" h="11367" extrusionOk="0">
                  <a:moveTo>
                    <a:pt x="2241" y="1"/>
                  </a:moveTo>
                  <a:cubicBezTo>
                    <a:pt x="2241" y="1"/>
                    <a:pt x="1266" y="198"/>
                    <a:pt x="802" y="651"/>
                  </a:cubicBezTo>
                  <a:cubicBezTo>
                    <a:pt x="384" y="1057"/>
                    <a:pt x="233" y="10171"/>
                    <a:pt x="2311" y="11366"/>
                  </a:cubicBezTo>
                  <a:cubicBezTo>
                    <a:pt x="2009" y="11285"/>
                    <a:pt x="1196" y="11030"/>
                    <a:pt x="883" y="10972"/>
                  </a:cubicBezTo>
                  <a:cubicBezTo>
                    <a:pt x="210" y="7396"/>
                    <a:pt x="1" y="3739"/>
                    <a:pt x="303" y="117"/>
                  </a:cubicBezTo>
                  <a:cubicBezTo>
                    <a:pt x="639" y="71"/>
                    <a:pt x="964" y="36"/>
                    <a:pt x="1289" y="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3"/>
            <p:cNvSpPr/>
            <p:nvPr/>
          </p:nvSpPr>
          <p:spPr>
            <a:xfrm>
              <a:off x="3022600" y="3614550"/>
              <a:ext cx="73150" cy="36875"/>
            </a:xfrm>
            <a:custGeom>
              <a:avLst/>
              <a:gdLst/>
              <a:ahLst/>
              <a:cxnLst/>
              <a:rect l="l" t="t" r="r" b="b"/>
              <a:pathLst>
                <a:path w="2926" h="1475" extrusionOk="0">
                  <a:moveTo>
                    <a:pt x="70" y="326"/>
                  </a:moveTo>
                  <a:lnTo>
                    <a:pt x="546" y="198"/>
                  </a:lnTo>
                  <a:cubicBezTo>
                    <a:pt x="592" y="175"/>
                    <a:pt x="639" y="151"/>
                    <a:pt x="697" y="140"/>
                  </a:cubicBezTo>
                  <a:cubicBezTo>
                    <a:pt x="720" y="117"/>
                    <a:pt x="755" y="93"/>
                    <a:pt x="778" y="93"/>
                  </a:cubicBezTo>
                  <a:cubicBezTo>
                    <a:pt x="1115" y="140"/>
                    <a:pt x="1440" y="1"/>
                    <a:pt x="1788" y="35"/>
                  </a:cubicBezTo>
                  <a:cubicBezTo>
                    <a:pt x="2101" y="59"/>
                    <a:pt x="2438" y="47"/>
                    <a:pt x="2763" y="47"/>
                  </a:cubicBezTo>
                  <a:cubicBezTo>
                    <a:pt x="2810" y="47"/>
                    <a:pt x="2844" y="59"/>
                    <a:pt x="2879" y="82"/>
                  </a:cubicBezTo>
                  <a:cubicBezTo>
                    <a:pt x="2914" y="210"/>
                    <a:pt x="2926" y="349"/>
                    <a:pt x="2902" y="465"/>
                  </a:cubicBezTo>
                  <a:cubicBezTo>
                    <a:pt x="2856" y="616"/>
                    <a:pt x="2879" y="744"/>
                    <a:pt x="2914" y="894"/>
                  </a:cubicBezTo>
                  <a:cubicBezTo>
                    <a:pt x="2868" y="976"/>
                    <a:pt x="2821" y="1069"/>
                    <a:pt x="2786" y="1161"/>
                  </a:cubicBezTo>
                  <a:cubicBezTo>
                    <a:pt x="2612" y="1208"/>
                    <a:pt x="2438" y="1185"/>
                    <a:pt x="2241" y="1185"/>
                  </a:cubicBezTo>
                  <a:cubicBezTo>
                    <a:pt x="2055" y="1185"/>
                    <a:pt x="1881" y="1196"/>
                    <a:pt x="1707" y="1254"/>
                  </a:cubicBezTo>
                  <a:cubicBezTo>
                    <a:pt x="1486" y="1324"/>
                    <a:pt x="1242" y="1324"/>
                    <a:pt x="1010" y="1359"/>
                  </a:cubicBezTo>
                  <a:cubicBezTo>
                    <a:pt x="929" y="1370"/>
                    <a:pt x="836" y="1359"/>
                    <a:pt x="766" y="1382"/>
                  </a:cubicBezTo>
                  <a:cubicBezTo>
                    <a:pt x="534" y="1475"/>
                    <a:pt x="302" y="1440"/>
                    <a:pt x="81" y="1428"/>
                  </a:cubicBezTo>
                  <a:cubicBezTo>
                    <a:pt x="0" y="1196"/>
                    <a:pt x="0" y="651"/>
                    <a:pt x="70" y="326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3"/>
            <p:cNvSpPr/>
            <p:nvPr/>
          </p:nvSpPr>
          <p:spPr>
            <a:xfrm>
              <a:off x="3004025" y="3644725"/>
              <a:ext cx="114075" cy="25000"/>
            </a:xfrm>
            <a:custGeom>
              <a:avLst/>
              <a:gdLst/>
              <a:ahLst/>
              <a:cxnLst/>
              <a:rect l="l" t="t" r="r" b="b"/>
              <a:pathLst>
                <a:path w="4563" h="1000" extrusionOk="0">
                  <a:moveTo>
                    <a:pt x="47" y="988"/>
                  </a:moveTo>
                  <a:cubicBezTo>
                    <a:pt x="0" y="756"/>
                    <a:pt x="12" y="570"/>
                    <a:pt x="12" y="372"/>
                  </a:cubicBezTo>
                  <a:cubicBezTo>
                    <a:pt x="116" y="280"/>
                    <a:pt x="221" y="233"/>
                    <a:pt x="383" y="268"/>
                  </a:cubicBezTo>
                  <a:cubicBezTo>
                    <a:pt x="395" y="291"/>
                    <a:pt x="406" y="338"/>
                    <a:pt x="441" y="372"/>
                  </a:cubicBezTo>
                  <a:cubicBezTo>
                    <a:pt x="464" y="454"/>
                    <a:pt x="523" y="489"/>
                    <a:pt x="592" y="489"/>
                  </a:cubicBezTo>
                  <a:cubicBezTo>
                    <a:pt x="917" y="477"/>
                    <a:pt x="1254" y="547"/>
                    <a:pt x="1567" y="430"/>
                  </a:cubicBezTo>
                  <a:cubicBezTo>
                    <a:pt x="1625" y="419"/>
                    <a:pt x="1683" y="419"/>
                    <a:pt x="1753" y="419"/>
                  </a:cubicBezTo>
                  <a:cubicBezTo>
                    <a:pt x="1892" y="419"/>
                    <a:pt x="2020" y="419"/>
                    <a:pt x="2148" y="361"/>
                  </a:cubicBezTo>
                  <a:cubicBezTo>
                    <a:pt x="2206" y="338"/>
                    <a:pt x="2264" y="338"/>
                    <a:pt x="2322" y="338"/>
                  </a:cubicBezTo>
                  <a:cubicBezTo>
                    <a:pt x="2368" y="338"/>
                    <a:pt x="2426" y="349"/>
                    <a:pt x="2473" y="314"/>
                  </a:cubicBezTo>
                  <a:cubicBezTo>
                    <a:pt x="2740" y="198"/>
                    <a:pt x="3030" y="256"/>
                    <a:pt x="3309" y="245"/>
                  </a:cubicBezTo>
                  <a:lnTo>
                    <a:pt x="3587" y="245"/>
                  </a:lnTo>
                  <a:cubicBezTo>
                    <a:pt x="3820" y="245"/>
                    <a:pt x="3820" y="245"/>
                    <a:pt x="3936" y="1"/>
                  </a:cubicBezTo>
                  <a:lnTo>
                    <a:pt x="4412" y="1"/>
                  </a:lnTo>
                  <a:cubicBezTo>
                    <a:pt x="4505" y="1"/>
                    <a:pt x="4539" y="59"/>
                    <a:pt x="4539" y="129"/>
                  </a:cubicBezTo>
                  <a:cubicBezTo>
                    <a:pt x="4563" y="303"/>
                    <a:pt x="4528" y="454"/>
                    <a:pt x="4423" y="605"/>
                  </a:cubicBezTo>
                  <a:cubicBezTo>
                    <a:pt x="4330" y="651"/>
                    <a:pt x="4191" y="628"/>
                    <a:pt x="4075" y="639"/>
                  </a:cubicBezTo>
                  <a:cubicBezTo>
                    <a:pt x="3959" y="639"/>
                    <a:pt x="3831" y="639"/>
                    <a:pt x="3715" y="697"/>
                  </a:cubicBezTo>
                  <a:cubicBezTo>
                    <a:pt x="3634" y="721"/>
                    <a:pt x="3541" y="721"/>
                    <a:pt x="3436" y="744"/>
                  </a:cubicBezTo>
                  <a:cubicBezTo>
                    <a:pt x="3251" y="756"/>
                    <a:pt x="3053" y="721"/>
                    <a:pt x="2879" y="814"/>
                  </a:cubicBezTo>
                  <a:cubicBezTo>
                    <a:pt x="2554" y="802"/>
                    <a:pt x="2264" y="953"/>
                    <a:pt x="1927" y="918"/>
                  </a:cubicBezTo>
                  <a:cubicBezTo>
                    <a:pt x="1869" y="895"/>
                    <a:pt x="1800" y="918"/>
                    <a:pt x="1753" y="930"/>
                  </a:cubicBezTo>
                  <a:cubicBezTo>
                    <a:pt x="1602" y="999"/>
                    <a:pt x="1428" y="988"/>
                    <a:pt x="1254" y="988"/>
                  </a:cubicBezTo>
                  <a:lnTo>
                    <a:pt x="290" y="988"/>
                  </a:lnTo>
                  <a:cubicBezTo>
                    <a:pt x="232" y="999"/>
                    <a:pt x="151" y="999"/>
                    <a:pt x="47" y="988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3"/>
            <p:cNvSpPr/>
            <p:nvPr/>
          </p:nvSpPr>
          <p:spPr>
            <a:xfrm>
              <a:off x="2957300" y="3608175"/>
              <a:ext cx="231325" cy="310850"/>
            </a:xfrm>
            <a:custGeom>
              <a:avLst/>
              <a:gdLst/>
              <a:ahLst/>
              <a:cxnLst/>
              <a:rect l="l" t="t" r="r" b="b"/>
              <a:pathLst>
                <a:path w="9253" h="12434" extrusionOk="0">
                  <a:moveTo>
                    <a:pt x="2345" y="650"/>
                  </a:moveTo>
                  <a:cubicBezTo>
                    <a:pt x="2368" y="592"/>
                    <a:pt x="2368" y="534"/>
                    <a:pt x="2380" y="488"/>
                  </a:cubicBezTo>
                  <a:cubicBezTo>
                    <a:pt x="2426" y="372"/>
                    <a:pt x="2496" y="290"/>
                    <a:pt x="2612" y="279"/>
                  </a:cubicBezTo>
                  <a:cubicBezTo>
                    <a:pt x="2844" y="244"/>
                    <a:pt x="3065" y="174"/>
                    <a:pt x="3274" y="70"/>
                  </a:cubicBezTo>
                  <a:cubicBezTo>
                    <a:pt x="3309" y="58"/>
                    <a:pt x="3355" y="35"/>
                    <a:pt x="3390" y="35"/>
                  </a:cubicBezTo>
                  <a:cubicBezTo>
                    <a:pt x="3727" y="70"/>
                    <a:pt x="4063" y="0"/>
                    <a:pt x="4400" y="12"/>
                  </a:cubicBezTo>
                  <a:cubicBezTo>
                    <a:pt x="4713" y="23"/>
                    <a:pt x="5050" y="12"/>
                    <a:pt x="5387" y="12"/>
                  </a:cubicBezTo>
                  <a:cubicBezTo>
                    <a:pt x="5677" y="12"/>
                    <a:pt x="5712" y="58"/>
                    <a:pt x="5770" y="360"/>
                  </a:cubicBezTo>
                  <a:cubicBezTo>
                    <a:pt x="5770" y="372"/>
                    <a:pt x="5793" y="383"/>
                    <a:pt x="5805" y="430"/>
                  </a:cubicBezTo>
                  <a:lnTo>
                    <a:pt x="5979" y="430"/>
                  </a:lnTo>
                  <a:cubicBezTo>
                    <a:pt x="6559" y="430"/>
                    <a:pt x="7140" y="430"/>
                    <a:pt x="7720" y="418"/>
                  </a:cubicBezTo>
                  <a:cubicBezTo>
                    <a:pt x="7894" y="418"/>
                    <a:pt x="8034" y="476"/>
                    <a:pt x="8196" y="523"/>
                  </a:cubicBezTo>
                  <a:cubicBezTo>
                    <a:pt x="8301" y="546"/>
                    <a:pt x="8370" y="639"/>
                    <a:pt x="8382" y="732"/>
                  </a:cubicBezTo>
                  <a:cubicBezTo>
                    <a:pt x="8417" y="929"/>
                    <a:pt x="8498" y="1103"/>
                    <a:pt x="8498" y="1300"/>
                  </a:cubicBezTo>
                  <a:cubicBezTo>
                    <a:pt x="8498" y="1451"/>
                    <a:pt x="8556" y="1602"/>
                    <a:pt x="8591" y="1753"/>
                  </a:cubicBezTo>
                  <a:cubicBezTo>
                    <a:pt x="8661" y="2159"/>
                    <a:pt x="8730" y="2554"/>
                    <a:pt x="8811" y="2961"/>
                  </a:cubicBezTo>
                  <a:cubicBezTo>
                    <a:pt x="8823" y="3053"/>
                    <a:pt x="8835" y="3158"/>
                    <a:pt x="8835" y="3262"/>
                  </a:cubicBezTo>
                  <a:cubicBezTo>
                    <a:pt x="8835" y="3436"/>
                    <a:pt x="8846" y="3611"/>
                    <a:pt x="8893" y="3773"/>
                  </a:cubicBezTo>
                  <a:cubicBezTo>
                    <a:pt x="8928" y="3866"/>
                    <a:pt x="8928" y="3971"/>
                    <a:pt x="8928" y="4075"/>
                  </a:cubicBezTo>
                  <a:lnTo>
                    <a:pt x="8928" y="5178"/>
                  </a:lnTo>
                  <a:cubicBezTo>
                    <a:pt x="8928" y="5340"/>
                    <a:pt x="8928" y="5503"/>
                    <a:pt x="8986" y="5654"/>
                  </a:cubicBezTo>
                  <a:cubicBezTo>
                    <a:pt x="9009" y="5723"/>
                    <a:pt x="8997" y="5816"/>
                    <a:pt x="8997" y="5898"/>
                  </a:cubicBezTo>
                  <a:lnTo>
                    <a:pt x="8997" y="6397"/>
                  </a:lnTo>
                  <a:cubicBezTo>
                    <a:pt x="8997" y="6455"/>
                    <a:pt x="8986" y="6525"/>
                    <a:pt x="9009" y="6583"/>
                  </a:cubicBezTo>
                  <a:cubicBezTo>
                    <a:pt x="9113" y="6815"/>
                    <a:pt x="9067" y="7059"/>
                    <a:pt x="9078" y="7314"/>
                  </a:cubicBezTo>
                  <a:cubicBezTo>
                    <a:pt x="9078" y="7523"/>
                    <a:pt x="9067" y="7755"/>
                    <a:pt x="9160" y="7976"/>
                  </a:cubicBezTo>
                  <a:cubicBezTo>
                    <a:pt x="9183" y="8034"/>
                    <a:pt x="9171" y="8127"/>
                    <a:pt x="9171" y="8196"/>
                  </a:cubicBezTo>
                  <a:lnTo>
                    <a:pt x="9171" y="8777"/>
                  </a:lnTo>
                  <a:cubicBezTo>
                    <a:pt x="9171" y="8916"/>
                    <a:pt x="9171" y="9055"/>
                    <a:pt x="9229" y="9195"/>
                  </a:cubicBezTo>
                  <a:cubicBezTo>
                    <a:pt x="9253" y="9288"/>
                    <a:pt x="9253" y="9404"/>
                    <a:pt x="9253" y="9496"/>
                  </a:cubicBezTo>
                  <a:cubicBezTo>
                    <a:pt x="9253" y="10193"/>
                    <a:pt x="9241" y="10890"/>
                    <a:pt x="9241" y="11586"/>
                  </a:cubicBezTo>
                  <a:cubicBezTo>
                    <a:pt x="9241" y="11760"/>
                    <a:pt x="9171" y="11865"/>
                    <a:pt x="9020" y="11923"/>
                  </a:cubicBezTo>
                  <a:cubicBezTo>
                    <a:pt x="8846" y="11992"/>
                    <a:pt x="8661" y="12074"/>
                    <a:pt x="8475" y="12051"/>
                  </a:cubicBezTo>
                  <a:cubicBezTo>
                    <a:pt x="8324" y="12051"/>
                    <a:pt x="8173" y="12051"/>
                    <a:pt x="8022" y="12109"/>
                  </a:cubicBezTo>
                  <a:cubicBezTo>
                    <a:pt x="7952" y="12143"/>
                    <a:pt x="7848" y="12143"/>
                    <a:pt x="7743" y="12143"/>
                  </a:cubicBezTo>
                  <a:lnTo>
                    <a:pt x="6791" y="12143"/>
                  </a:lnTo>
                  <a:cubicBezTo>
                    <a:pt x="6722" y="12143"/>
                    <a:pt x="6641" y="12132"/>
                    <a:pt x="6571" y="12155"/>
                  </a:cubicBezTo>
                  <a:cubicBezTo>
                    <a:pt x="6385" y="12248"/>
                    <a:pt x="6165" y="12201"/>
                    <a:pt x="5979" y="12248"/>
                  </a:cubicBezTo>
                  <a:cubicBezTo>
                    <a:pt x="5735" y="12306"/>
                    <a:pt x="5468" y="12318"/>
                    <a:pt x="5224" y="12318"/>
                  </a:cubicBezTo>
                  <a:cubicBezTo>
                    <a:pt x="5213" y="12318"/>
                    <a:pt x="5178" y="12318"/>
                    <a:pt x="5166" y="12329"/>
                  </a:cubicBezTo>
                  <a:cubicBezTo>
                    <a:pt x="4934" y="12434"/>
                    <a:pt x="4690" y="12399"/>
                    <a:pt x="4435" y="12399"/>
                  </a:cubicBezTo>
                  <a:lnTo>
                    <a:pt x="3309" y="12399"/>
                  </a:lnTo>
                  <a:cubicBezTo>
                    <a:pt x="3216" y="12399"/>
                    <a:pt x="3123" y="12422"/>
                    <a:pt x="3030" y="12376"/>
                  </a:cubicBezTo>
                  <a:cubicBezTo>
                    <a:pt x="2856" y="12306"/>
                    <a:pt x="2693" y="12318"/>
                    <a:pt x="2519" y="12318"/>
                  </a:cubicBezTo>
                  <a:cubicBezTo>
                    <a:pt x="2368" y="12318"/>
                    <a:pt x="2217" y="12318"/>
                    <a:pt x="2078" y="12259"/>
                  </a:cubicBezTo>
                  <a:cubicBezTo>
                    <a:pt x="1997" y="12225"/>
                    <a:pt x="1881" y="12248"/>
                    <a:pt x="1799" y="12213"/>
                  </a:cubicBezTo>
                  <a:cubicBezTo>
                    <a:pt x="1579" y="12143"/>
                    <a:pt x="1358" y="12143"/>
                    <a:pt x="1149" y="12109"/>
                  </a:cubicBezTo>
                  <a:cubicBezTo>
                    <a:pt x="952" y="12097"/>
                    <a:pt x="836" y="12004"/>
                    <a:pt x="801" y="11818"/>
                  </a:cubicBezTo>
                  <a:cubicBezTo>
                    <a:pt x="766" y="11691"/>
                    <a:pt x="697" y="11575"/>
                    <a:pt x="708" y="11435"/>
                  </a:cubicBezTo>
                  <a:cubicBezTo>
                    <a:pt x="708" y="11377"/>
                    <a:pt x="685" y="11319"/>
                    <a:pt x="662" y="11261"/>
                  </a:cubicBezTo>
                  <a:cubicBezTo>
                    <a:pt x="650" y="11180"/>
                    <a:pt x="627" y="11099"/>
                    <a:pt x="627" y="11029"/>
                  </a:cubicBezTo>
                  <a:cubicBezTo>
                    <a:pt x="627" y="10890"/>
                    <a:pt x="604" y="10762"/>
                    <a:pt x="569" y="10634"/>
                  </a:cubicBezTo>
                  <a:cubicBezTo>
                    <a:pt x="546" y="10576"/>
                    <a:pt x="546" y="10518"/>
                    <a:pt x="534" y="10460"/>
                  </a:cubicBezTo>
                  <a:cubicBezTo>
                    <a:pt x="522" y="10367"/>
                    <a:pt x="511" y="10286"/>
                    <a:pt x="488" y="10181"/>
                  </a:cubicBezTo>
                  <a:cubicBezTo>
                    <a:pt x="476" y="10100"/>
                    <a:pt x="464" y="10019"/>
                    <a:pt x="464" y="9938"/>
                  </a:cubicBezTo>
                  <a:cubicBezTo>
                    <a:pt x="453" y="9787"/>
                    <a:pt x="476" y="9647"/>
                    <a:pt x="372" y="9531"/>
                  </a:cubicBezTo>
                  <a:cubicBezTo>
                    <a:pt x="348" y="9496"/>
                    <a:pt x="348" y="9427"/>
                    <a:pt x="348" y="9380"/>
                  </a:cubicBezTo>
                  <a:cubicBezTo>
                    <a:pt x="348" y="9148"/>
                    <a:pt x="290" y="8939"/>
                    <a:pt x="279" y="8719"/>
                  </a:cubicBezTo>
                  <a:cubicBezTo>
                    <a:pt x="244" y="8440"/>
                    <a:pt x="244" y="8161"/>
                    <a:pt x="244" y="7894"/>
                  </a:cubicBezTo>
                  <a:cubicBezTo>
                    <a:pt x="244" y="7662"/>
                    <a:pt x="244" y="7430"/>
                    <a:pt x="186" y="7198"/>
                  </a:cubicBezTo>
                  <a:cubicBezTo>
                    <a:pt x="163" y="7082"/>
                    <a:pt x="174" y="6942"/>
                    <a:pt x="174" y="6826"/>
                  </a:cubicBezTo>
                  <a:cubicBezTo>
                    <a:pt x="186" y="6304"/>
                    <a:pt x="128" y="5782"/>
                    <a:pt x="58" y="5282"/>
                  </a:cubicBezTo>
                  <a:cubicBezTo>
                    <a:pt x="0" y="4853"/>
                    <a:pt x="23" y="4435"/>
                    <a:pt x="46" y="4017"/>
                  </a:cubicBezTo>
                  <a:cubicBezTo>
                    <a:pt x="46" y="3866"/>
                    <a:pt x="58" y="3727"/>
                    <a:pt x="58" y="3599"/>
                  </a:cubicBezTo>
                  <a:cubicBezTo>
                    <a:pt x="58" y="3042"/>
                    <a:pt x="70" y="2496"/>
                    <a:pt x="58" y="1939"/>
                  </a:cubicBezTo>
                  <a:cubicBezTo>
                    <a:pt x="58" y="1707"/>
                    <a:pt x="105" y="1486"/>
                    <a:pt x="174" y="1289"/>
                  </a:cubicBezTo>
                  <a:cubicBezTo>
                    <a:pt x="244" y="1057"/>
                    <a:pt x="453" y="941"/>
                    <a:pt x="697" y="906"/>
                  </a:cubicBezTo>
                  <a:cubicBezTo>
                    <a:pt x="778" y="894"/>
                    <a:pt x="859" y="906"/>
                    <a:pt x="940" y="906"/>
                  </a:cubicBezTo>
                  <a:cubicBezTo>
                    <a:pt x="1045" y="906"/>
                    <a:pt x="1149" y="894"/>
                    <a:pt x="1242" y="871"/>
                  </a:cubicBezTo>
                  <a:cubicBezTo>
                    <a:pt x="1382" y="824"/>
                    <a:pt x="1521" y="813"/>
                    <a:pt x="1672" y="824"/>
                  </a:cubicBezTo>
                  <a:cubicBezTo>
                    <a:pt x="1904" y="778"/>
                    <a:pt x="2113" y="766"/>
                    <a:pt x="2345" y="650"/>
                  </a:cubicBezTo>
                  <a:close/>
                  <a:moveTo>
                    <a:pt x="1823" y="10669"/>
                  </a:moveTo>
                  <a:cubicBezTo>
                    <a:pt x="1974" y="10797"/>
                    <a:pt x="2136" y="10843"/>
                    <a:pt x="2310" y="10820"/>
                  </a:cubicBezTo>
                  <a:cubicBezTo>
                    <a:pt x="2496" y="10808"/>
                    <a:pt x="2670" y="10820"/>
                    <a:pt x="2856" y="10820"/>
                  </a:cubicBezTo>
                  <a:cubicBezTo>
                    <a:pt x="2949" y="10820"/>
                    <a:pt x="3018" y="10820"/>
                    <a:pt x="3100" y="10855"/>
                  </a:cubicBezTo>
                  <a:cubicBezTo>
                    <a:pt x="3216" y="10901"/>
                    <a:pt x="3355" y="10901"/>
                    <a:pt x="3471" y="10901"/>
                  </a:cubicBezTo>
                  <a:lnTo>
                    <a:pt x="5247" y="10901"/>
                  </a:lnTo>
                  <a:cubicBezTo>
                    <a:pt x="5329" y="10901"/>
                    <a:pt x="5398" y="10913"/>
                    <a:pt x="5468" y="10878"/>
                  </a:cubicBezTo>
                  <a:cubicBezTo>
                    <a:pt x="5665" y="10797"/>
                    <a:pt x="5874" y="10820"/>
                    <a:pt x="6083" y="10808"/>
                  </a:cubicBezTo>
                  <a:cubicBezTo>
                    <a:pt x="6141" y="10808"/>
                    <a:pt x="6211" y="10820"/>
                    <a:pt x="6257" y="10797"/>
                  </a:cubicBezTo>
                  <a:cubicBezTo>
                    <a:pt x="6408" y="10704"/>
                    <a:pt x="6582" y="10727"/>
                    <a:pt x="6757" y="10739"/>
                  </a:cubicBezTo>
                  <a:cubicBezTo>
                    <a:pt x="7070" y="10750"/>
                    <a:pt x="7337" y="10623"/>
                    <a:pt x="7627" y="10623"/>
                  </a:cubicBezTo>
                  <a:cubicBezTo>
                    <a:pt x="7709" y="10623"/>
                    <a:pt x="7790" y="10576"/>
                    <a:pt x="7859" y="10565"/>
                  </a:cubicBezTo>
                  <a:cubicBezTo>
                    <a:pt x="7964" y="10553"/>
                    <a:pt x="8034" y="10518"/>
                    <a:pt x="8115" y="10414"/>
                  </a:cubicBezTo>
                  <a:lnTo>
                    <a:pt x="8115" y="9473"/>
                  </a:lnTo>
                  <a:cubicBezTo>
                    <a:pt x="8115" y="9427"/>
                    <a:pt x="8115" y="9357"/>
                    <a:pt x="8092" y="9334"/>
                  </a:cubicBezTo>
                  <a:cubicBezTo>
                    <a:pt x="8022" y="9195"/>
                    <a:pt x="8034" y="9055"/>
                    <a:pt x="8034" y="8904"/>
                  </a:cubicBezTo>
                  <a:cubicBezTo>
                    <a:pt x="8022" y="8661"/>
                    <a:pt x="8080" y="8405"/>
                    <a:pt x="7952" y="8150"/>
                  </a:cubicBezTo>
                  <a:cubicBezTo>
                    <a:pt x="7941" y="8127"/>
                    <a:pt x="7941" y="8069"/>
                    <a:pt x="7941" y="8034"/>
                  </a:cubicBezTo>
                  <a:cubicBezTo>
                    <a:pt x="7918" y="7709"/>
                    <a:pt x="7941" y="7372"/>
                    <a:pt x="7859" y="7035"/>
                  </a:cubicBezTo>
                  <a:cubicBezTo>
                    <a:pt x="7801" y="6745"/>
                    <a:pt x="7848" y="6455"/>
                    <a:pt x="7778" y="6153"/>
                  </a:cubicBezTo>
                  <a:cubicBezTo>
                    <a:pt x="7732" y="5991"/>
                    <a:pt x="7767" y="5828"/>
                    <a:pt x="7709" y="5677"/>
                  </a:cubicBezTo>
                  <a:cubicBezTo>
                    <a:pt x="7674" y="5619"/>
                    <a:pt x="7685" y="5561"/>
                    <a:pt x="7674" y="5503"/>
                  </a:cubicBezTo>
                  <a:cubicBezTo>
                    <a:pt x="7662" y="5422"/>
                    <a:pt x="7674" y="5352"/>
                    <a:pt x="7651" y="5282"/>
                  </a:cubicBezTo>
                  <a:cubicBezTo>
                    <a:pt x="7592" y="5155"/>
                    <a:pt x="7604" y="5015"/>
                    <a:pt x="7592" y="4888"/>
                  </a:cubicBezTo>
                  <a:cubicBezTo>
                    <a:pt x="7592" y="4667"/>
                    <a:pt x="7616" y="4435"/>
                    <a:pt x="7534" y="4226"/>
                  </a:cubicBezTo>
                  <a:cubicBezTo>
                    <a:pt x="7500" y="4168"/>
                    <a:pt x="7534" y="4110"/>
                    <a:pt x="7511" y="4029"/>
                  </a:cubicBezTo>
                  <a:cubicBezTo>
                    <a:pt x="7511" y="3971"/>
                    <a:pt x="7511" y="3901"/>
                    <a:pt x="7488" y="3854"/>
                  </a:cubicBezTo>
                  <a:cubicBezTo>
                    <a:pt x="7430" y="3715"/>
                    <a:pt x="7430" y="3564"/>
                    <a:pt x="7430" y="3413"/>
                  </a:cubicBezTo>
                  <a:cubicBezTo>
                    <a:pt x="7430" y="3274"/>
                    <a:pt x="7442" y="3135"/>
                    <a:pt x="7395" y="3019"/>
                  </a:cubicBezTo>
                  <a:cubicBezTo>
                    <a:pt x="7360" y="2868"/>
                    <a:pt x="7360" y="2705"/>
                    <a:pt x="7337" y="2566"/>
                  </a:cubicBezTo>
                  <a:cubicBezTo>
                    <a:pt x="7337" y="2461"/>
                    <a:pt x="7337" y="2357"/>
                    <a:pt x="7325" y="2264"/>
                  </a:cubicBezTo>
                  <a:cubicBezTo>
                    <a:pt x="7105" y="2067"/>
                    <a:pt x="6873" y="2159"/>
                    <a:pt x="6652" y="2148"/>
                  </a:cubicBezTo>
                  <a:cubicBezTo>
                    <a:pt x="6524" y="2392"/>
                    <a:pt x="6524" y="2392"/>
                    <a:pt x="6281" y="2392"/>
                  </a:cubicBezTo>
                  <a:lnTo>
                    <a:pt x="5944" y="2392"/>
                  </a:lnTo>
                  <a:cubicBezTo>
                    <a:pt x="5886" y="2392"/>
                    <a:pt x="5816" y="2392"/>
                    <a:pt x="5770" y="2403"/>
                  </a:cubicBezTo>
                  <a:cubicBezTo>
                    <a:pt x="5654" y="2461"/>
                    <a:pt x="5538" y="2461"/>
                    <a:pt x="5410" y="2461"/>
                  </a:cubicBezTo>
                  <a:cubicBezTo>
                    <a:pt x="5201" y="2461"/>
                    <a:pt x="5004" y="2450"/>
                    <a:pt x="4818" y="2543"/>
                  </a:cubicBezTo>
                  <a:cubicBezTo>
                    <a:pt x="4771" y="2554"/>
                    <a:pt x="4713" y="2554"/>
                    <a:pt x="4667" y="2554"/>
                  </a:cubicBezTo>
                  <a:lnTo>
                    <a:pt x="4365" y="2601"/>
                  </a:lnTo>
                  <a:cubicBezTo>
                    <a:pt x="4295" y="2612"/>
                    <a:pt x="4214" y="2624"/>
                    <a:pt x="4145" y="2624"/>
                  </a:cubicBezTo>
                  <a:cubicBezTo>
                    <a:pt x="3947" y="2624"/>
                    <a:pt x="3738" y="2612"/>
                    <a:pt x="3541" y="2693"/>
                  </a:cubicBezTo>
                  <a:cubicBezTo>
                    <a:pt x="3483" y="2728"/>
                    <a:pt x="3425" y="2717"/>
                    <a:pt x="3343" y="2717"/>
                  </a:cubicBezTo>
                  <a:lnTo>
                    <a:pt x="1974" y="2717"/>
                  </a:lnTo>
                  <a:cubicBezTo>
                    <a:pt x="1811" y="2717"/>
                    <a:pt x="1695" y="2670"/>
                    <a:pt x="1602" y="2519"/>
                  </a:cubicBezTo>
                  <a:cubicBezTo>
                    <a:pt x="1591" y="2496"/>
                    <a:pt x="1567" y="2461"/>
                    <a:pt x="1532" y="2438"/>
                  </a:cubicBezTo>
                  <a:cubicBezTo>
                    <a:pt x="1463" y="2461"/>
                    <a:pt x="1416" y="2496"/>
                    <a:pt x="1358" y="2508"/>
                  </a:cubicBezTo>
                  <a:cubicBezTo>
                    <a:pt x="1300" y="2543"/>
                    <a:pt x="1254" y="2554"/>
                    <a:pt x="1196" y="2577"/>
                  </a:cubicBezTo>
                  <a:lnTo>
                    <a:pt x="1196" y="3645"/>
                  </a:lnTo>
                  <a:cubicBezTo>
                    <a:pt x="1196" y="3831"/>
                    <a:pt x="1184" y="4005"/>
                    <a:pt x="1254" y="4191"/>
                  </a:cubicBezTo>
                  <a:cubicBezTo>
                    <a:pt x="1289" y="4249"/>
                    <a:pt x="1277" y="4342"/>
                    <a:pt x="1277" y="4412"/>
                  </a:cubicBezTo>
                  <a:cubicBezTo>
                    <a:pt x="1277" y="4632"/>
                    <a:pt x="1289" y="4830"/>
                    <a:pt x="1312" y="5050"/>
                  </a:cubicBezTo>
                  <a:cubicBezTo>
                    <a:pt x="1347" y="5224"/>
                    <a:pt x="1347" y="5398"/>
                    <a:pt x="1358" y="5573"/>
                  </a:cubicBezTo>
                  <a:cubicBezTo>
                    <a:pt x="1370" y="5654"/>
                    <a:pt x="1358" y="5758"/>
                    <a:pt x="1393" y="5840"/>
                  </a:cubicBezTo>
                  <a:cubicBezTo>
                    <a:pt x="1451" y="6002"/>
                    <a:pt x="1451" y="6165"/>
                    <a:pt x="1451" y="6327"/>
                  </a:cubicBezTo>
                  <a:lnTo>
                    <a:pt x="1451" y="7093"/>
                  </a:lnTo>
                  <a:cubicBezTo>
                    <a:pt x="1451" y="7175"/>
                    <a:pt x="1451" y="7268"/>
                    <a:pt x="1463" y="7337"/>
                  </a:cubicBezTo>
                  <a:cubicBezTo>
                    <a:pt x="1532" y="7546"/>
                    <a:pt x="1521" y="7743"/>
                    <a:pt x="1521" y="7952"/>
                  </a:cubicBezTo>
                  <a:cubicBezTo>
                    <a:pt x="1521" y="8069"/>
                    <a:pt x="1509" y="8208"/>
                    <a:pt x="1544" y="8312"/>
                  </a:cubicBezTo>
                  <a:cubicBezTo>
                    <a:pt x="1625" y="8486"/>
                    <a:pt x="1602" y="8672"/>
                    <a:pt x="1602" y="8846"/>
                  </a:cubicBezTo>
                  <a:cubicBezTo>
                    <a:pt x="1625" y="9102"/>
                    <a:pt x="1579" y="9357"/>
                    <a:pt x="1683" y="9601"/>
                  </a:cubicBezTo>
                  <a:cubicBezTo>
                    <a:pt x="1707" y="9659"/>
                    <a:pt x="1695" y="9717"/>
                    <a:pt x="1695" y="9798"/>
                  </a:cubicBezTo>
                  <a:cubicBezTo>
                    <a:pt x="1695" y="10031"/>
                    <a:pt x="1683" y="10263"/>
                    <a:pt x="1776" y="10495"/>
                  </a:cubicBezTo>
                  <a:cubicBezTo>
                    <a:pt x="1823" y="10553"/>
                    <a:pt x="1823" y="10611"/>
                    <a:pt x="1823" y="10669"/>
                  </a:cubicBezTo>
                  <a:close/>
                  <a:moveTo>
                    <a:pt x="8289" y="10750"/>
                  </a:moveTo>
                  <a:cubicBezTo>
                    <a:pt x="7999" y="10878"/>
                    <a:pt x="7720" y="10971"/>
                    <a:pt x="7430" y="10959"/>
                  </a:cubicBezTo>
                  <a:cubicBezTo>
                    <a:pt x="7372" y="10959"/>
                    <a:pt x="7302" y="10959"/>
                    <a:pt x="7256" y="10982"/>
                  </a:cubicBezTo>
                  <a:cubicBezTo>
                    <a:pt x="7105" y="11041"/>
                    <a:pt x="6954" y="11041"/>
                    <a:pt x="6803" y="11041"/>
                  </a:cubicBezTo>
                  <a:cubicBezTo>
                    <a:pt x="6687" y="11041"/>
                    <a:pt x="6571" y="11029"/>
                    <a:pt x="6466" y="11075"/>
                  </a:cubicBezTo>
                  <a:cubicBezTo>
                    <a:pt x="6327" y="11133"/>
                    <a:pt x="6165" y="11133"/>
                    <a:pt x="6025" y="11133"/>
                  </a:cubicBezTo>
                  <a:cubicBezTo>
                    <a:pt x="5909" y="11133"/>
                    <a:pt x="5805" y="11145"/>
                    <a:pt x="5689" y="11157"/>
                  </a:cubicBezTo>
                  <a:cubicBezTo>
                    <a:pt x="5584" y="11168"/>
                    <a:pt x="5480" y="11203"/>
                    <a:pt x="5387" y="11203"/>
                  </a:cubicBezTo>
                  <a:lnTo>
                    <a:pt x="3355" y="11203"/>
                  </a:lnTo>
                  <a:cubicBezTo>
                    <a:pt x="3262" y="11203"/>
                    <a:pt x="3158" y="11191"/>
                    <a:pt x="3076" y="11168"/>
                  </a:cubicBezTo>
                  <a:cubicBezTo>
                    <a:pt x="2972" y="11157"/>
                    <a:pt x="2868" y="11133"/>
                    <a:pt x="2775" y="11133"/>
                  </a:cubicBezTo>
                  <a:cubicBezTo>
                    <a:pt x="2612" y="11133"/>
                    <a:pt x="2461" y="11110"/>
                    <a:pt x="2310" y="11133"/>
                  </a:cubicBezTo>
                  <a:cubicBezTo>
                    <a:pt x="2078" y="11145"/>
                    <a:pt x="1869" y="11087"/>
                    <a:pt x="1672" y="10971"/>
                  </a:cubicBezTo>
                  <a:cubicBezTo>
                    <a:pt x="1567" y="10913"/>
                    <a:pt x="1509" y="10855"/>
                    <a:pt x="1509" y="10739"/>
                  </a:cubicBezTo>
                  <a:cubicBezTo>
                    <a:pt x="1509" y="10681"/>
                    <a:pt x="1521" y="10611"/>
                    <a:pt x="1498" y="10565"/>
                  </a:cubicBezTo>
                  <a:cubicBezTo>
                    <a:pt x="1393" y="10379"/>
                    <a:pt x="1416" y="10181"/>
                    <a:pt x="1416" y="9996"/>
                  </a:cubicBezTo>
                  <a:cubicBezTo>
                    <a:pt x="1416" y="9868"/>
                    <a:pt x="1416" y="9740"/>
                    <a:pt x="1358" y="9601"/>
                  </a:cubicBezTo>
                  <a:cubicBezTo>
                    <a:pt x="1335" y="9531"/>
                    <a:pt x="1335" y="9438"/>
                    <a:pt x="1335" y="9357"/>
                  </a:cubicBezTo>
                  <a:lnTo>
                    <a:pt x="1335" y="8777"/>
                  </a:lnTo>
                  <a:cubicBezTo>
                    <a:pt x="1335" y="8707"/>
                    <a:pt x="1347" y="8626"/>
                    <a:pt x="1312" y="8556"/>
                  </a:cubicBezTo>
                  <a:cubicBezTo>
                    <a:pt x="1242" y="8382"/>
                    <a:pt x="1265" y="8196"/>
                    <a:pt x="1265" y="8022"/>
                  </a:cubicBezTo>
                  <a:cubicBezTo>
                    <a:pt x="1265" y="7813"/>
                    <a:pt x="1265" y="7616"/>
                    <a:pt x="1184" y="7407"/>
                  </a:cubicBezTo>
                  <a:cubicBezTo>
                    <a:pt x="1161" y="7337"/>
                    <a:pt x="1161" y="7256"/>
                    <a:pt x="1161" y="7163"/>
                  </a:cubicBezTo>
                  <a:lnTo>
                    <a:pt x="1161" y="6675"/>
                  </a:lnTo>
                  <a:cubicBezTo>
                    <a:pt x="1161" y="6397"/>
                    <a:pt x="1184" y="6118"/>
                    <a:pt x="1080" y="5840"/>
                  </a:cubicBezTo>
                  <a:cubicBezTo>
                    <a:pt x="1056" y="5782"/>
                    <a:pt x="1068" y="5700"/>
                    <a:pt x="1068" y="5631"/>
                  </a:cubicBezTo>
                  <a:cubicBezTo>
                    <a:pt x="1068" y="5422"/>
                    <a:pt x="1068" y="5224"/>
                    <a:pt x="1022" y="5015"/>
                  </a:cubicBezTo>
                  <a:cubicBezTo>
                    <a:pt x="1010" y="4934"/>
                    <a:pt x="998" y="4830"/>
                    <a:pt x="998" y="4737"/>
                  </a:cubicBezTo>
                  <a:cubicBezTo>
                    <a:pt x="998" y="4528"/>
                    <a:pt x="1010" y="4296"/>
                    <a:pt x="929" y="4075"/>
                  </a:cubicBezTo>
                  <a:cubicBezTo>
                    <a:pt x="906" y="4017"/>
                    <a:pt x="906" y="3959"/>
                    <a:pt x="906" y="3889"/>
                  </a:cubicBezTo>
                  <a:lnTo>
                    <a:pt x="906" y="2589"/>
                  </a:lnTo>
                  <a:lnTo>
                    <a:pt x="906" y="2473"/>
                  </a:lnTo>
                  <a:cubicBezTo>
                    <a:pt x="929" y="2357"/>
                    <a:pt x="964" y="2299"/>
                    <a:pt x="1080" y="2299"/>
                  </a:cubicBezTo>
                  <a:cubicBezTo>
                    <a:pt x="1265" y="2287"/>
                    <a:pt x="1416" y="2206"/>
                    <a:pt x="1567" y="2113"/>
                  </a:cubicBezTo>
                  <a:cubicBezTo>
                    <a:pt x="1567" y="2043"/>
                    <a:pt x="1579" y="1974"/>
                    <a:pt x="1579" y="1892"/>
                  </a:cubicBezTo>
                  <a:cubicBezTo>
                    <a:pt x="1591" y="1625"/>
                    <a:pt x="1753" y="1475"/>
                    <a:pt x="2032" y="1463"/>
                  </a:cubicBezTo>
                  <a:cubicBezTo>
                    <a:pt x="2136" y="1463"/>
                    <a:pt x="2229" y="1486"/>
                    <a:pt x="2333" y="1428"/>
                  </a:cubicBezTo>
                  <a:cubicBezTo>
                    <a:pt x="2368" y="1300"/>
                    <a:pt x="2345" y="1173"/>
                    <a:pt x="2322" y="1057"/>
                  </a:cubicBezTo>
                  <a:cubicBezTo>
                    <a:pt x="2183" y="1045"/>
                    <a:pt x="1463" y="1022"/>
                    <a:pt x="1393" y="1057"/>
                  </a:cubicBezTo>
                  <a:cubicBezTo>
                    <a:pt x="1207" y="1138"/>
                    <a:pt x="1010" y="1126"/>
                    <a:pt x="824" y="1126"/>
                  </a:cubicBezTo>
                  <a:cubicBezTo>
                    <a:pt x="639" y="1126"/>
                    <a:pt x="522" y="1219"/>
                    <a:pt x="441" y="1393"/>
                  </a:cubicBezTo>
                  <a:cubicBezTo>
                    <a:pt x="395" y="1533"/>
                    <a:pt x="348" y="1695"/>
                    <a:pt x="348" y="1869"/>
                  </a:cubicBezTo>
                  <a:cubicBezTo>
                    <a:pt x="360" y="2473"/>
                    <a:pt x="348" y="3077"/>
                    <a:pt x="348" y="3680"/>
                  </a:cubicBezTo>
                  <a:cubicBezTo>
                    <a:pt x="348" y="3901"/>
                    <a:pt x="383" y="4133"/>
                    <a:pt x="290" y="4330"/>
                  </a:cubicBezTo>
                  <a:cubicBezTo>
                    <a:pt x="267" y="4354"/>
                    <a:pt x="267" y="4377"/>
                    <a:pt x="267" y="4388"/>
                  </a:cubicBezTo>
                  <a:cubicBezTo>
                    <a:pt x="267" y="4679"/>
                    <a:pt x="255" y="4969"/>
                    <a:pt x="290" y="5248"/>
                  </a:cubicBezTo>
                  <a:cubicBezTo>
                    <a:pt x="313" y="5607"/>
                    <a:pt x="372" y="5956"/>
                    <a:pt x="418" y="6304"/>
                  </a:cubicBezTo>
                  <a:cubicBezTo>
                    <a:pt x="430" y="6501"/>
                    <a:pt x="441" y="6699"/>
                    <a:pt x="441" y="6884"/>
                  </a:cubicBezTo>
                  <a:cubicBezTo>
                    <a:pt x="441" y="7140"/>
                    <a:pt x="464" y="7384"/>
                    <a:pt x="488" y="7616"/>
                  </a:cubicBezTo>
                  <a:cubicBezTo>
                    <a:pt x="546" y="8034"/>
                    <a:pt x="580" y="8440"/>
                    <a:pt x="615" y="8858"/>
                  </a:cubicBezTo>
                  <a:lnTo>
                    <a:pt x="662" y="9253"/>
                  </a:lnTo>
                  <a:cubicBezTo>
                    <a:pt x="720" y="9659"/>
                    <a:pt x="882" y="10042"/>
                    <a:pt x="882" y="10460"/>
                  </a:cubicBezTo>
                  <a:cubicBezTo>
                    <a:pt x="882" y="10472"/>
                    <a:pt x="882" y="10506"/>
                    <a:pt x="894" y="10518"/>
                  </a:cubicBezTo>
                  <a:cubicBezTo>
                    <a:pt x="998" y="10750"/>
                    <a:pt x="929" y="11029"/>
                    <a:pt x="1045" y="11261"/>
                  </a:cubicBezTo>
                  <a:cubicBezTo>
                    <a:pt x="1022" y="11447"/>
                    <a:pt x="1103" y="11586"/>
                    <a:pt x="1196" y="11760"/>
                  </a:cubicBezTo>
                  <a:cubicBezTo>
                    <a:pt x="1312" y="11795"/>
                    <a:pt x="1451" y="11807"/>
                    <a:pt x="1567" y="11853"/>
                  </a:cubicBezTo>
                  <a:cubicBezTo>
                    <a:pt x="1718" y="11911"/>
                    <a:pt x="1916" y="11900"/>
                    <a:pt x="2066" y="11934"/>
                  </a:cubicBezTo>
                  <a:cubicBezTo>
                    <a:pt x="2241" y="11981"/>
                    <a:pt x="2415" y="11981"/>
                    <a:pt x="2577" y="11992"/>
                  </a:cubicBezTo>
                  <a:cubicBezTo>
                    <a:pt x="2705" y="11992"/>
                    <a:pt x="2844" y="11992"/>
                    <a:pt x="2972" y="12039"/>
                  </a:cubicBezTo>
                  <a:cubicBezTo>
                    <a:pt x="3088" y="12074"/>
                    <a:pt x="3193" y="12085"/>
                    <a:pt x="3309" y="12085"/>
                  </a:cubicBezTo>
                  <a:lnTo>
                    <a:pt x="4655" y="12085"/>
                  </a:lnTo>
                  <a:cubicBezTo>
                    <a:pt x="4725" y="12085"/>
                    <a:pt x="4795" y="12097"/>
                    <a:pt x="4876" y="12074"/>
                  </a:cubicBezTo>
                  <a:cubicBezTo>
                    <a:pt x="5062" y="11981"/>
                    <a:pt x="5247" y="11992"/>
                    <a:pt x="5433" y="11992"/>
                  </a:cubicBezTo>
                  <a:cubicBezTo>
                    <a:pt x="5514" y="11992"/>
                    <a:pt x="5584" y="12016"/>
                    <a:pt x="5654" y="11981"/>
                  </a:cubicBezTo>
                  <a:cubicBezTo>
                    <a:pt x="5805" y="11911"/>
                    <a:pt x="5956" y="11923"/>
                    <a:pt x="6107" y="11923"/>
                  </a:cubicBezTo>
                  <a:cubicBezTo>
                    <a:pt x="6165" y="11923"/>
                    <a:pt x="6223" y="11923"/>
                    <a:pt x="6246" y="11911"/>
                  </a:cubicBezTo>
                  <a:cubicBezTo>
                    <a:pt x="6420" y="11818"/>
                    <a:pt x="6617" y="11842"/>
                    <a:pt x="6791" y="11842"/>
                  </a:cubicBezTo>
                  <a:cubicBezTo>
                    <a:pt x="7082" y="11842"/>
                    <a:pt x="7349" y="11842"/>
                    <a:pt x="7639" y="11818"/>
                  </a:cubicBezTo>
                  <a:cubicBezTo>
                    <a:pt x="7732" y="11818"/>
                    <a:pt x="7813" y="11818"/>
                    <a:pt x="7894" y="11795"/>
                  </a:cubicBezTo>
                  <a:cubicBezTo>
                    <a:pt x="8022" y="11737"/>
                    <a:pt x="8150" y="11737"/>
                    <a:pt x="8277" y="11737"/>
                  </a:cubicBezTo>
                  <a:cubicBezTo>
                    <a:pt x="8486" y="11737"/>
                    <a:pt x="8672" y="11644"/>
                    <a:pt x="8881" y="11586"/>
                  </a:cubicBezTo>
                  <a:cubicBezTo>
                    <a:pt x="8881" y="11447"/>
                    <a:pt x="8893" y="11296"/>
                    <a:pt x="8893" y="11157"/>
                  </a:cubicBezTo>
                  <a:cubicBezTo>
                    <a:pt x="8893" y="11029"/>
                    <a:pt x="8893" y="10890"/>
                    <a:pt x="8928" y="10762"/>
                  </a:cubicBezTo>
                  <a:cubicBezTo>
                    <a:pt x="8951" y="10623"/>
                    <a:pt x="8904" y="10483"/>
                    <a:pt x="8881" y="10344"/>
                  </a:cubicBezTo>
                  <a:cubicBezTo>
                    <a:pt x="8870" y="10286"/>
                    <a:pt x="8881" y="10228"/>
                    <a:pt x="8881" y="10158"/>
                  </a:cubicBezTo>
                  <a:lnTo>
                    <a:pt x="8881" y="9543"/>
                  </a:lnTo>
                  <a:cubicBezTo>
                    <a:pt x="8881" y="9473"/>
                    <a:pt x="8893" y="9404"/>
                    <a:pt x="8870" y="9322"/>
                  </a:cubicBezTo>
                  <a:cubicBezTo>
                    <a:pt x="8765" y="9079"/>
                    <a:pt x="8788" y="8823"/>
                    <a:pt x="8788" y="8568"/>
                  </a:cubicBezTo>
                  <a:cubicBezTo>
                    <a:pt x="8788" y="8324"/>
                    <a:pt x="8823" y="8080"/>
                    <a:pt x="8730" y="7848"/>
                  </a:cubicBezTo>
                  <a:cubicBezTo>
                    <a:pt x="8707" y="7790"/>
                    <a:pt x="8719" y="7697"/>
                    <a:pt x="8719" y="7627"/>
                  </a:cubicBezTo>
                  <a:lnTo>
                    <a:pt x="8719" y="7082"/>
                  </a:lnTo>
                  <a:cubicBezTo>
                    <a:pt x="8719" y="7001"/>
                    <a:pt x="8730" y="6931"/>
                    <a:pt x="8707" y="6861"/>
                  </a:cubicBezTo>
                  <a:cubicBezTo>
                    <a:pt x="8614" y="6652"/>
                    <a:pt x="8649" y="6455"/>
                    <a:pt x="8637" y="6246"/>
                  </a:cubicBezTo>
                  <a:cubicBezTo>
                    <a:pt x="8637" y="6014"/>
                    <a:pt x="8661" y="5782"/>
                    <a:pt x="8556" y="5549"/>
                  </a:cubicBezTo>
                  <a:cubicBezTo>
                    <a:pt x="8533" y="5480"/>
                    <a:pt x="8544" y="5398"/>
                    <a:pt x="8544" y="5306"/>
                  </a:cubicBezTo>
                  <a:lnTo>
                    <a:pt x="8544" y="4121"/>
                  </a:lnTo>
                  <a:cubicBezTo>
                    <a:pt x="8544" y="4017"/>
                    <a:pt x="8556" y="3912"/>
                    <a:pt x="8521" y="3808"/>
                  </a:cubicBezTo>
                  <a:cubicBezTo>
                    <a:pt x="8463" y="3634"/>
                    <a:pt x="8463" y="3460"/>
                    <a:pt x="8463" y="3286"/>
                  </a:cubicBezTo>
                  <a:cubicBezTo>
                    <a:pt x="8463" y="3204"/>
                    <a:pt x="8463" y="3135"/>
                    <a:pt x="8440" y="3042"/>
                  </a:cubicBezTo>
                  <a:cubicBezTo>
                    <a:pt x="8370" y="2577"/>
                    <a:pt x="8301" y="2113"/>
                    <a:pt x="8208" y="1649"/>
                  </a:cubicBezTo>
                  <a:cubicBezTo>
                    <a:pt x="8185" y="1521"/>
                    <a:pt x="8138" y="1393"/>
                    <a:pt x="8127" y="1254"/>
                  </a:cubicBezTo>
                  <a:cubicBezTo>
                    <a:pt x="8103" y="1080"/>
                    <a:pt x="8080" y="941"/>
                    <a:pt x="7987" y="813"/>
                  </a:cubicBezTo>
                  <a:cubicBezTo>
                    <a:pt x="7848" y="720"/>
                    <a:pt x="7697" y="697"/>
                    <a:pt x="7546" y="697"/>
                  </a:cubicBezTo>
                  <a:cubicBezTo>
                    <a:pt x="6966" y="697"/>
                    <a:pt x="6385" y="674"/>
                    <a:pt x="5805" y="674"/>
                  </a:cubicBezTo>
                  <a:cubicBezTo>
                    <a:pt x="5781" y="674"/>
                    <a:pt x="5770" y="697"/>
                    <a:pt x="5723" y="708"/>
                  </a:cubicBezTo>
                  <a:cubicBezTo>
                    <a:pt x="5712" y="848"/>
                    <a:pt x="5689" y="999"/>
                    <a:pt x="5758" y="1161"/>
                  </a:cubicBezTo>
                  <a:lnTo>
                    <a:pt x="6095" y="1161"/>
                  </a:lnTo>
                  <a:cubicBezTo>
                    <a:pt x="6281" y="1138"/>
                    <a:pt x="6455" y="1196"/>
                    <a:pt x="6594" y="1347"/>
                  </a:cubicBezTo>
                  <a:cubicBezTo>
                    <a:pt x="6617" y="1486"/>
                    <a:pt x="6629" y="1649"/>
                    <a:pt x="6641" y="1823"/>
                  </a:cubicBezTo>
                  <a:cubicBezTo>
                    <a:pt x="6733" y="1823"/>
                    <a:pt x="6803" y="1834"/>
                    <a:pt x="6873" y="1834"/>
                  </a:cubicBezTo>
                  <a:cubicBezTo>
                    <a:pt x="7058" y="1823"/>
                    <a:pt x="7233" y="1869"/>
                    <a:pt x="7407" y="1939"/>
                  </a:cubicBezTo>
                  <a:cubicBezTo>
                    <a:pt x="7500" y="1974"/>
                    <a:pt x="7546" y="2032"/>
                    <a:pt x="7558" y="2113"/>
                  </a:cubicBezTo>
                  <a:lnTo>
                    <a:pt x="7558" y="2229"/>
                  </a:lnTo>
                  <a:cubicBezTo>
                    <a:pt x="7558" y="2496"/>
                    <a:pt x="7523" y="2763"/>
                    <a:pt x="7627" y="3019"/>
                  </a:cubicBezTo>
                  <a:cubicBezTo>
                    <a:pt x="7651" y="3042"/>
                    <a:pt x="7627" y="3100"/>
                    <a:pt x="7627" y="3135"/>
                  </a:cubicBezTo>
                  <a:cubicBezTo>
                    <a:pt x="7627" y="3367"/>
                    <a:pt x="7616" y="3599"/>
                    <a:pt x="7697" y="3831"/>
                  </a:cubicBezTo>
                  <a:cubicBezTo>
                    <a:pt x="7720" y="3866"/>
                    <a:pt x="7697" y="3924"/>
                    <a:pt x="7720" y="3971"/>
                  </a:cubicBezTo>
                  <a:cubicBezTo>
                    <a:pt x="7720" y="4029"/>
                    <a:pt x="7720" y="4098"/>
                    <a:pt x="7743" y="4145"/>
                  </a:cubicBezTo>
                  <a:cubicBezTo>
                    <a:pt x="7825" y="4307"/>
                    <a:pt x="7836" y="4481"/>
                    <a:pt x="7801" y="4655"/>
                  </a:cubicBezTo>
                  <a:cubicBezTo>
                    <a:pt x="7778" y="4957"/>
                    <a:pt x="7906" y="5248"/>
                    <a:pt x="7906" y="5573"/>
                  </a:cubicBezTo>
                  <a:cubicBezTo>
                    <a:pt x="7976" y="5712"/>
                    <a:pt x="7999" y="5886"/>
                    <a:pt x="7976" y="6049"/>
                  </a:cubicBezTo>
                  <a:cubicBezTo>
                    <a:pt x="7976" y="6095"/>
                    <a:pt x="7976" y="6153"/>
                    <a:pt x="8010" y="6188"/>
                  </a:cubicBezTo>
                  <a:cubicBezTo>
                    <a:pt x="8068" y="6327"/>
                    <a:pt x="8068" y="6466"/>
                    <a:pt x="8068" y="6617"/>
                  </a:cubicBezTo>
                  <a:cubicBezTo>
                    <a:pt x="8068" y="6733"/>
                    <a:pt x="8034" y="6873"/>
                    <a:pt x="8080" y="6977"/>
                  </a:cubicBezTo>
                  <a:cubicBezTo>
                    <a:pt x="8173" y="7221"/>
                    <a:pt x="8138" y="7453"/>
                    <a:pt x="8150" y="7697"/>
                  </a:cubicBezTo>
                  <a:cubicBezTo>
                    <a:pt x="8150" y="7802"/>
                    <a:pt x="8127" y="7918"/>
                    <a:pt x="8173" y="8011"/>
                  </a:cubicBezTo>
                  <a:cubicBezTo>
                    <a:pt x="8289" y="8254"/>
                    <a:pt x="8243" y="8510"/>
                    <a:pt x="8243" y="8765"/>
                  </a:cubicBezTo>
                  <a:cubicBezTo>
                    <a:pt x="8243" y="8858"/>
                    <a:pt x="8231" y="8974"/>
                    <a:pt x="8254" y="9067"/>
                  </a:cubicBezTo>
                  <a:cubicBezTo>
                    <a:pt x="8324" y="9229"/>
                    <a:pt x="8301" y="9380"/>
                    <a:pt x="8289" y="9543"/>
                  </a:cubicBezTo>
                  <a:lnTo>
                    <a:pt x="8243" y="9938"/>
                  </a:lnTo>
                  <a:cubicBezTo>
                    <a:pt x="8312" y="10239"/>
                    <a:pt x="8301" y="10495"/>
                    <a:pt x="8289" y="10750"/>
                  </a:cubicBezTo>
                  <a:close/>
                  <a:moveTo>
                    <a:pt x="2682" y="581"/>
                  </a:moveTo>
                  <a:cubicBezTo>
                    <a:pt x="2612" y="906"/>
                    <a:pt x="2612" y="1451"/>
                    <a:pt x="2670" y="1707"/>
                  </a:cubicBezTo>
                  <a:cubicBezTo>
                    <a:pt x="2902" y="1707"/>
                    <a:pt x="3135" y="1753"/>
                    <a:pt x="3355" y="1672"/>
                  </a:cubicBezTo>
                  <a:cubicBezTo>
                    <a:pt x="3425" y="1637"/>
                    <a:pt x="3506" y="1637"/>
                    <a:pt x="3599" y="1637"/>
                  </a:cubicBezTo>
                  <a:cubicBezTo>
                    <a:pt x="3831" y="1602"/>
                    <a:pt x="4063" y="1602"/>
                    <a:pt x="4295" y="1533"/>
                  </a:cubicBezTo>
                  <a:cubicBezTo>
                    <a:pt x="4481" y="1475"/>
                    <a:pt x="4655" y="1475"/>
                    <a:pt x="4829" y="1463"/>
                  </a:cubicBezTo>
                  <a:cubicBezTo>
                    <a:pt x="5015" y="1463"/>
                    <a:pt x="5189" y="1486"/>
                    <a:pt x="5364" y="1451"/>
                  </a:cubicBezTo>
                  <a:cubicBezTo>
                    <a:pt x="5410" y="1347"/>
                    <a:pt x="5456" y="1254"/>
                    <a:pt x="5503" y="1173"/>
                  </a:cubicBezTo>
                  <a:cubicBezTo>
                    <a:pt x="5456" y="1045"/>
                    <a:pt x="5422" y="906"/>
                    <a:pt x="5480" y="755"/>
                  </a:cubicBezTo>
                  <a:cubicBezTo>
                    <a:pt x="5526" y="639"/>
                    <a:pt x="5514" y="488"/>
                    <a:pt x="5468" y="360"/>
                  </a:cubicBezTo>
                  <a:cubicBezTo>
                    <a:pt x="5422" y="348"/>
                    <a:pt x="5387" y="325"/>
                    <a:pt x="5352" y="325"/>
                  </a:cubicBezTo>
                  <a:cubicBezTo>
                    <a:pt x="5015" y="325"/>
                    <a:pt x="4702" y="348"/>
                    <a:pt x="4365" y="314"/>
                  </a:cubicBezTo>
                  <a:cubicBezTo>
                    <a:pt x="4028" y="290"/>
                    <a:pt x="3703" y="418"/>
                    <a:pt x="3367" y="372"/>
                  </a:cubicBezTo>
                  <a:cubicBezTo>
                    <a:pt x="3332" y="372"/>
                    <a:pt x="3309" y="406"/>
                    <a:pt x="3274" y="418"/>
                  </a:cubicBezTo>
                  <a:cubicBezTo>
                    <a:pt x="3239" y="430"/>
                    <a:pt x="3193" y="465"/>
                    <a:pt x="3135" y="476"/>
                  </a:cubicBezTo>
                  <a:cubicBezTo>
                    <a:pt x="3007" y="488"/>
                    <a:pt x="2856" y="534"/>
                    <a:pt x="2682" y="581"/>
                  </a:cubicBezTo>
                  <a:close/>
                  <a:moveTo>
                    <a:pt x="1916" y="2450"/>
                  </a:moveTo>
                  <a:cubicBezTo>
                    <a:pt x="2020" y="2461"/>
                    <a:pt x="2090" y="2461"/>
                    <a:pt x="2171" y="2461"/>
                  </a:cubicBezTo>
                  <a:lnTo>
                    <a:pt x="3135" y="2461"/>
                  </a:lnTo>
                  <a:cubicBezTo>
                    <a:pt x="3309" y="2461"/>
                    <a:pt x="3483" y="2485"/>
                    <a:pt x="3645" y="2403"/>
                  </a:cubicBezTo>
                  <a:cubicBezTo>
                    <a:pt x="3703" y="2380"/>
                    <a:pt x="3761" y="2380"/>
                    <a:pt x="3819" y="2392"/>
                  </a:cubicBezTo>
                  <a:cubicBezTo>
                    <a:pt x="4133" y="2438"/>
                    <a:pt x="4435" y="2276"/>
                    <a:pt x="4760" y="2287"/>
                  </a:cubicBezTo>
                  <a:cubicBezTo>
                    <a:pt x="4946" y="2206"/>
                    <a:pt x="5131" y="2229"/>
                    <a:pt x="5329" y="2218"/>
                  </a:cubicBezTo>
                  <a:cubicBezTo>
                    <a:pt x="5410" y="2218"/>
                    <a:pt x="5514" y="2218"/>
                    <a:pt x="5596" y="2171"/>
                  </a:cubicBezTo>
                  <a:cubicBezTo>
                    <a:pt x="5712" y="2136"/>
                    <a:pt x="5828" y="2113"/>
                    <a:pt x="5967" y="2113"/>
                  </a:cubicBezTo>
                  <a:cubicBezTo>
                    <a:pt x="6083" y="2113"/>
                    <a:pt x="6211" y="2136"/>
                    <a:pt x="6315" y="2090"/>
                  </a:cubicBezTo>
                  <a:cubicBezTo>
                    <a:pt x="6408" y="1927"/>
                    <a:pt x="6443" y="1776"/>
                    <a:pt x="6432" y="1614"/>
                  </a:cubicBezTo>
                  <a:cubicBezTo>
                    <a:pt x="6408" y="1521"/>
                    <a:pt x="6374" y="1475"/>
                    <a:pt x="6292" y="1475"/>
                  </a:cubicBezTo>
                  <a:lnTo>
                    <a:pt x="5816" y="1475"/>
                  </a:lnTo>
                  <a:cubicBezTo>
                    <a:pt x="5700" y="1730"/>
                    <a:pt x="5700" y="1730"/>
                    <a:pt x="5468" y="1730"/>
                  </a:cubicBezTo>
                  <a:lnTo>
                    <a:pt x="5189" y="1730"/>
                  </a:lnTo>
                  <a:cubicBezTo>
                    <a:pt x="4899" y="1742"/>
                    <a:pt x="4632" y="1683"/>
                    <a:pt x="4354" y="1800"/>
                  </a:cubicBezTo>
                  <a:cubicBezTo>
                    <a:pt x="4307" y="1811"/>
                    <a:pt x="4249" y="1800"/>
                    <a:pt x="4203" y="1811"/>
                  </a:cubicBezTo>
                  <a:cubicBezTo>
                    <a:pt x="4145" y="1811"/>
                    <a:pt x="4075" y="1823"/>
                    <a:pt x="4028" y="1846"/>
                  </a:cubicBezTo>
                  <a:cubicBezTo>
                    <a:pt x="3901" y="1904"/>
                    <a:pt x="3773" y="1904"/>
                    <a:pt x="3645" y="1904"/>
                  </a:cubicBezTo>
                  <a:cubicBezTo>
                    <a:pt x="3587" y="1904"/>
                    <a:pt x="3506" y="1904"/>
                    <a:pt x="3448" y="1916"/>
                  </a:cubicBezTo>
                  <a:cubicBezTo>
                    <a:pt x="3135" y="2032"/>
                    <a:pt x="2798" y="1962"/>
                    <a:pt x="2484" y="1974"/>
                  </a:cubicBezTo>
                  <a:cubicBezTo>
                    <a:pt x="2403" y="1974"/>
                    <a:pt x="2345" y="1927"/>
                    <a:pt x="2322" y="1858"/>
                  </a:cubicBezTo>
                  <a:cubicBezTo>
                    <a:pt x="2310" y="1811"/>
                    <a:pt x="2275" y="1765"/>
                    <a:pt x="2264" y="1742"/>
                  </a:cubicBezTo>
                  <a:cubicBezTo>
                    <a:pt x="2101" y="1695"/>
                    <a:pt x="1997" y="1742"/>
                    <a:pt x="1904" y="1858"/>
                  </a:cubicBezTo>
                  <a:cubicBezTo>
                    <a:pt x="1881" y="2032"/>
                    <a:pt x="1869" y="2218"/>
                    <a:pt x="1916" y="2450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3"/>
            <p:cNvSpPr/>
            <p:nvPr/>
          </p:nvSpPr>
          <p:spPr>
            <a:xfrm>
              <a:off x="3005750" y="3695225"/>
              <a:ext cx="44725" cy="62725"/>
            </a:xfrm>
            <a:custGeom>
              <a:avLst/>
              <a:gdLst/>
              <a:ahLst/>
              <a:cxnLst/>
              <a:rect l="l" t="t" r="r" b="b"/>
              <a:pathLst>
                <a:path w="1789" h="2509" extrusionOk="0">
                  <a:moveTo>
                    <a:pt x="24" y="930"/>
                  </a:moveTo>
                  <a:lnTo>
                    <a:pt x="24" y="465"/>
                  </a:lnTo>
                  <a:cubicBezTo>
                    <a:pt x="24" y="361"/>
                    <a:pt x="47" y="291"/>
                    <a:pt x="105" y="198"/>
                  </a:cubicBezTo>
                  <a:cubicBezTo>
                    <a:pt x="163" y="129"/>
                    <a:pt x="221" y="82"/>
                    <a:pt x="314" y="82"/>
                  </a:cubicBezTo>
                  <a:cubicBezTo>
                    <a:pt x="442" y="82"/>
                    <a:pt x="570" y="47"/>
                    <a:pt x="697" y="24"/>
                  </a:cubicBezTo>
                  <a:cubicBezTo>
                    <a:pt x="964" y="1"/>
                    <a:pt x="1220" y="13"/>
                    <a:pt x="1498" y="13"/>
                  </a:cubicBezTo>
                  <a:cubicBezTo>
                    <a:pt x="1591" y="13"/>
                    <a:pt x="1614" y="82"/>
                    <a:pt x="1626" y="163"/>
                  </a:cubicBezTo>
                  <a:cubicBezTo>
                    <a:pt x="1626" y="233"/>
                    <a:pt x="1649" y="303"/>
                    <a:pt x="1649" y="372"/>
                  </a:cubicBezTo>
                  <a:lnTo>
                    <a:pt x="1649" y="1115"/>
                  </a:lnTo>
                  <a:cubicBezTo>
                    <a:pt x="1649" y="1185"/>
                    <a:pt x="1626" y="1266"/>
                    <a:pt x="1673" y="1336"/>
                  </a:cubicBezTo>
                  <a:cubicBezTo>
                    <a:pt x="1789" y="1557"/>
                    <a:pt x="1731" y="1766"/>
                    <a:pt x="1742" y="1998"/>
                  </a:cubicBezTo>
                  <a:cubicBezTo>
                    <a:pt x="1742" y="2091"/>
                    <a:pt x="1719" y="2160"/>
                    <a:pt x="1649" y="2207"/>
                  </a:cubicBezTo>
                  <a:cubicBezTo>
                    <a:pt x="1487" y="2311"/>
                    <a:pt x="1324" y="2427"/>
                    <a:pt x="1127" y="2392"/>
                  </a:cubicBezTo>
                  <a:cubicBezTo>
                    <a:pt x="1080" y="2392"/>
                    <a:pt x="1034" y="2392"/>
                    <a:pt x="1011" y="2404"/>
                  </a:cubicBezTo>
                  <a:cubicBezTo>
                    <a:pt x="813" y="2509"/>
                    <a:pt x="628" y="2462"/>
                    <a:pt x="442" y="2462"/>
                  </a:cubicBezTo>
                  <a:cubicBezTo>
                    <a:pt x="291" y="2462"/>
                    <a:pt x="268" y="2427"/>
                    <a:pt x="221" y="2265"/>
                  </a:cubicBezTo>
                  <a:cubicBezTo>
                    <a:pt x="163" y="2079"/>
                    <a:pt x="152" y="1858"/>
                    <a:pt x="105" y="1673"/>
                  </a:cubicBezTo>
                  <a:cubicBezTo>
                    <a:pt x="59" y="1475"/>
                    <a:pt x="47" y="1301"/>
                    <a:pt x="47" y="1127"/>
                  </a:cubicBezTo>
                  <a:cubicBezTo>
                    <a:pt x="1" y="1069"/>
                    <a:pt x="1" y="999"/>
                    <a:pt x="24" y="930"/>
                  </a:cubicBezTo>
                  <a:cubicBezTo>
                    <a:pt x="1" y="930"/>
                    <a:pt x="24" y="930"/>
                    <a:pt x="24" y="930"/>
                  </a:cubicBezTo>
                  <a:close/>
                  <a:moveTo>
                    <a:pt x="1371" y="303"/>
                  </a:moveTo>
                  <a:cubicBezTo>
                    <a:pt x="988" y="198"/>
                    <a:pt x="663" y="338"/>
                    <a:pt x="326" y="361"/>
                  </a:cubicBezTo>
                  <a:cubicBezTo>
                    <a:pt x="291" y="535"/>
                    <a:pt x="279" y="1324"/>
                    <a:pt x="303" y="1440"/>
                  </a:cubicBezTo>
                  <a:cubicBezTo>
                    <a:pt x="303" y="1452"/>
                    <a:pt x="326" y="1475"/>
                    <a:pt x="326" y="1487"/>
                  </a:cubicBezTo>
                  <a:cubicBezTo>
                    <a:pt x="384" y="1603"/>
                    <a:pt x="395" y="1731"/>
                    <a:pt x="384" y="1858"/>
                  </a:cubicBezTo>
                  <a:cubicBezTo>
                    <a:pt x="384" y="1986"/>
                    <a:pt x="407" y="2091"/>
                    <a:pt x="512" y="2207"/>
                  </a:cubicBezTo>
                  <a:cubicBezTo>
                    <a:pt x="593" y="2183"/>
                    <a:pt x="697" y="2172"/>
                    <a:pt x="802" y="2160"/>
                  </a:cubicBezTo>
                  <a:cubicBezTo>
                    <a:pt x="871" y="2149"/>
                    <a:pt x="941" y="2114"/>
                    <a:pt x="999" y="2114"/>
                  </a:cubicBezTo>
                  <a:cubicBezTo>
                    <a:pt x="1162" y="2114"/>
                    <a:pt x="1289" y="2056"/>
                    <a:pt x="1429" y="1940"/>
                  </a:cubicBezTo>
                  <a:cubicBezTo>
                    <a:pt x="1429" y="1812"/>
                    <a:pt x="1452" y="1673"/>
                    <a:pt x="1405" y="1545"/>
                  </a:cubicBezTo>
                  <a:cubicBezTo>
                    <a:pt x="1347" y="1394"/>
                    <a:pt x="1347" y="1231"/>
                    <a:pt x="1347" y="1069"/>
                  </a:cubicBezTo>
                  <a:cubicBezTo>
                    <a:pt x="1371" y="825"/>
                    <a:pt x="1371" y="581"/>
                    <a:pt x="1371" y="303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3"/>
            <p:cNvSpPr/>
            <p:nvPr/>
          </p:nvSpPr>
          <p:spPr>
            <a:xfrm>
              <a:off x="3028975" y="3841800"/>
              <a:ext cx="104500" cy="10775"/>
            </a:xfrm>
            <a:custGeom>
              <a:avLst/>
              <a:gdLst/>
              <a:ahLst/>
              <a:cxnLst/>
              <a:rect l="l" t="t" r="r" b="b"/>
              <a:pathLst>
                <a:path w="4180" h="431" extrusionOk="0">
                  <a:moveTo>
                    <a:pt x="4157" y="1"/>
                  </a:moveTo>
                  <a:cubicBezTo>
                    <a:pt x="4180" y="128"/>
                    <a:pt x="4110" y="186"/>
                    <a:pt x="4029" y="221"/>
                  </a:cubicBezTo>
                  <a:cubicBezTo>
                    <a:pt x="3936" y="233"/>
                    <a:pt x="3832" y="233"/>
                    <a:pt x="3750" y="233"/>
                  </a:cubicBezTo>
                  <a:cubicBezTo>
                    <a:pt x="3576" y="233"/>
                    <a:pt x="3402" y="233"/>
                    <a:pt x="3228" y="291"/>
                  </a:cubicBezTo>
                  <a:cubicBezTo>
                    <a:pt x="3123" y="314"/>
                    <a:pt x="3019" y="314"/>
                    <a:pt x="2926" y="314"/>
                  </a:cubicBezTo>
                  <a:lnTo>
                    <a:pt x="2067" y="314"/>
                  </a:lnTo>
                  <a:cubicBezTo>
                    <a:pt x="1916" y="314"/>
                    <a:pt x="1765" y="337"/>
                    <a:pt x="1614" y="372"/>
                  </a:cubicBezTo>
                  <a:cubicBezTo>
                    <a:pt x="1394" y="430"/>
                    <a:pt x="1161" y="430"/>
                    <a:pt x="964" y="302"/>
                  </a:cubicBezTo>
                  <a:cubicBezTo>
                    <a:pt x="813" y="198"/>
                    <a:pt x="662" y="198"/>
                    <a:pt x="500" y="279"/>
                  </a:cubicBezTo>
                  <a:cubicBezTo>
                    <a:pt x="372" y="337"/>
                    <a:pt x="233" y="337"/>
                    <a:pt x="105" y="291"/>
                  </a:cubicBezTo>
                  <a:cubicBezTo>
                    <a:pt x="70" y="279"/>
                    <a:pt x="47" y="244"/>
                    <a:pt x="1" y="221"/>
                  </a:cubicBezTo>
                  <a:cubicBezTo>
                    <a:pt x="35" y="186"/>
                    <a:pt x="47" y="140"/>
                    <a:pt x="59" y="140"/>
                  </a:cubicBezTo>
                  <a:cubicBezTo>
                    <a:pt x="268" y="105"/>
                    <a:pt x="453" y="59"/>
                    <a:pt x="651" y="24"/>
                  </a:cubicBezTo>
                  <a:cubicBezTo>
                    <a:pt x="802" y="12"/>
                    <a:pt x="941" y="24"/>
                    <a:pt x="1080" y="105"/>
                  </a:cubicBezTo>
                  <a:cubicBezTo>
                    <a:pt x="1254" y="198"/>
                    <a:pt x="1428" y="221"/>
                    <a:pt x="1603" y="128"/>
                  </a:cubicBezTo>
                  <a:cubicBezTo>
                    <a:pt x="1684" y="105"/>
                    <a:pt x="1777" y="82"/>
                    <a:pt x="1870" y="82"/>
                  </a:cubicBezTo>
                  <a:cubicBezTo>
                    <a:pt x="2160" y="82"/>
                    <a:pt x="2438" y="82"/>
                    <a:pt x="2729" y="70"/>
                  </a:cubicBezTo>
                  <a:cubicBezTo>
                    <a:pt x="2938" y="70"/>
                    <a:pt x="3135" y="82"/>
                    <a:pt x="3344" y="12"/>
                  </a:cubicBezTo>
                  <a:cubicBezTo>
                    <a:pt x="3402" y="1"/>
                    <a:pt x="3460" y="1"/>
                    <a:pt x="3530" y="1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3"/>
            <p:cNvSpPr/>
            <p:nvPr/>
          </p:nvSpPr>
          <p:spPr>
            <a:xfrm>
              <a:off x="3025775" y="3805825"/>
              <a:ext cx="108300" cy="13950"/>
            </a:xfrm>
            <a:custGeom>
              <a:avLst/>
              <a:gdLst/>
              <a:ahLst/>
              <a:cxnLst/>
              <a:rect l="l" t="t" r="r" b="b"/>
              <a:pathLst>
                <a:path w="4332" h="558" extrusionOk="0">
                  <a:moveTo>
                    <a:pt x="1429" y="267"/>
                  </a:moveTo>
                  <a:lnTo>
                    <a:pt x="1928" y="267"/>
                  </a:lnTo>
                  <a:cubicBezTo>
                    <a:pt x="2067" y="267"/>
                    <a:pt x="2195" y="244"/>
                    <a:pt x="2323" y="221"/>
                  </a:cubicBezTo>
                  <a:cubicBezTo>
                    <a:pt x="2474" y="174"/>
                    <a:pt x="2625" y="163"/>
                    <a:pt x="2775" y="174"/>
                  </a:cubicBezTo>
                  <a:cubicBezTo>
                    <a:pt x="3054" y="174"/>
                    <a:pt x="3298" y="105"/>
                    <a:pt x="3553" y="58"/>
                  </a:cubicBezTo>
                  <a:cubicBezTo>
                    <a:pt x="3762" y="12"/>
                    <a:pt x="3983" y="12"/>
                    <a:pt x="4192" y="0"/>
                  </a:cubicBezTo>
                  <a:cubicBezTo>
                    <a:pt x="4227" y="0"/>
                    <a:pt x="4273" y="12"/>
                    <a:pt x="4285" y="35"/>
                  </a:cubicBezTo>
                  <a:cubicBezTo>
                    <a:pt x="4308" y="58"/>
                    <a:pt x="4331" y="105"/>
                    <a:pt x="4331" y="128"/>
                  </a:cubicBezTo>
                  <a:cubicBezTo>
                    <a:pt x="4331" y="163"/>
                    <a:pt x="4296" y="186"/>
                    <a:pt x="4273" y="186"/>
                  </a:cubicBezTo>
                  <a:cubicBezTo>
                    <a:pt x="4192" y="209"/>
                    <a:pt x="4122" y="221"/>
                    <a:pt x="4052" y="209"/>
                  </a:cubicBezTo>
                  <a:cubicBezTo>
                    <a:pt x="3809" y="163"/>
                    <a:pt x="3576" y="221"/>
                    <a:pt x="3356" y="302"/>
                  </a:cubicBezTo>
                  <a:cubicBezTo>
                    <a:pt x="3147" y="383"/>
                    <a:pt x="2961" y="395"/>
                    <a:pt x="2764" y="383"/>
                  </a:cubicBezTo>
                  <a:cubicBezTo>
                    <a:pt x="2590" y="383"/>
                    <a:pt x="2416" y="348"/>
                    <a:pt x="2253" y="441"/>
                  </a:cubicBezTo>
                  <a:cubicBezTo>
                    <a:pt x="2195" y="464"/>
                    <a:pt x="2137" y="453"/>
                    <a:pt x="2079" y="453"/>
                  </a:cubicBezTo>
                  <a:lnTo>
                    <a:pt x="1220" y="453"/>
                  </a:lnTo>
                  <a:cubicBezTo>
                    <a:pt x="1022" y="453"/>
                    <a:pt x="813" y="453"/>
                    <a:pt x="616" y="511"/>
                  </a:cubicBezTo>
                  <a:cubicBezTo>
                    <a:pt x="477" y="557"/>
                    <a:pt x="337" y="534"/>
                    <a:pt x="187" y="534"/>
                  </a:cubicBezTo>
                  <a:cubicBezTo>
                    <a:pt x="152" y="534"/>
                    <a:pt x="94" y="511"/>
                    <a:pt x="47" y="476"/>
                  </a:cubicBezTo>
                  <a:cubicBezTo>
                    <a:pt x="1" y="453"/>
                    <a:pt x="12" y="360"/>
                    <a:pt x="59" y="348"/>
                  </a:cubicBezTo>
                  <a:cubicBezTo>
                    <a:pt x="94" y="337"/>
                    <a:pt x="117" y="325"/>
                    <a:pt x="152" y="325"/>
                  </a:cubicBezTo>
                  <a:cubicBezTo>
                    <a:pt x="581" y="348"/>
                    <a:pt x="1022" y="209"/>
                    <a:pt x="1429" y="267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3"/>
            <p:cNvSpPr/>
            <p:nvPr/>
          </p:nvSpPr>
          <p:spPr>
            <a:xfrm>
              <a:off x="3020275" y="3776800"/>
              <a:ext cx="113800" cy="15675"/>
            </a:xfrm>
            <a:custGeom>
              <a:avLst/>
              <a:gdLst/>
              <a:ahLst/>
              <a:cxnLst/>
              <a:rect l="l" t="t" r="r" b="b"/>
              <a:pathLst>
                <a:path w="4552" h="627" extrusionOk="0">
                  <a:moveTo>
                    <a:pt x="4551" y="174"/>
                  </a:moveTo>
                  <a:cubicBezTo>
                    <a:pt x="4400" y="279"/>
                    <a:pt x="4284" y="302"/>
                    <a:pt x="4156" y="209"/>
                  </a:cubicBezTo>
                  <a:cubicBezTo>
                    <a:pt x="4063" y="128"/>
                    <a:pt x="3947" y="128"/>
                    <a:pt x="3866" y="174"/>
                  </a:cubicBezTo>
                  <a:cubicBezTo>
                    <a:pt x="3657" y="290"/>
                    <a:pt x="3460" y="290"/>
                    <a:pt x="3239" y="279"/>
                  </a:cubicBezTo>
                  <a:cubicBezTo>
                    <a:pt x="2926" y="267"/>
                    <a:pt x="2636" y="337"/>
                    <a:pt x="2345" y="406"/>
                  </a:cubicBezTo>
                  <a:cubicBezTo>
                    <a:pt x="2229" y="441"/>
                    <a:pt x="2090" y="453"/>
                    <a:pt x="1974" y="453"/>
                  </a:cubicBezTo>
                  <a:cubicBezTo>
                    <a:pt x="1626" y="453"/>
                    <a:pt x="1277" y="453"/>
                    <a:pt x="929" y="441"/>
                  </a:cubicBezTo>
                  <a:cubicBezTo>
                    <a:pt x="778" y="441"/>
                    <a:pt x="616" y="418"/>
                    <a:pt x="465" y="534"/>
                  </a:cubicBezTo>
                  <a:cubicBezTo>
                    <a:pt x="349" y="627"/>
                    <a:pt x="198" y="627"/>
                    <a:pt x="58" y="581"/>
                  </a:cubicBezTo>
                  <a:cubicBezTo>
                    <a:pt x="35" y="581"/>
                    <a:pt x="23" y="534"/>
                    <a:pt x="0" y="523"/>
                  </a:cubicBezTo>
                  <a:cubicBezTo>
                    <a:pt x="0" y="499"/>
                    <a:pt x="23" y="464"/>
                    <a:pt x="47" y="453"/>
                  </a:cubicBezTo>
                  <a:cubicBezTo>
                    <a:pt x="82" y="441"/>
                    <a:pt x="105" y="418"/>
                    <a:pt x="140" y="418"/>
                  </a:cubicBezTo>
                  <a:cubicBezTo>
                    <a:pt x="267" y="418"/>
                    <a:pt x="395" y="395"/>
                    <a:pt x="511" y="302"/>
                  </a:cubicBezTo>
                  <a:cubicBezTo>
                    <a:pt x="557" y="279"/>
                    <a:pt x="627" y="267"/>
                    <a:pt x="685" y="267"/>
                  </a:cubicBezTo>
                  <a:cubicBezTo>
                    <a:pt x="1022" y="244"/>
                    <a:pt x="1359" y="232"/>
                    <a:pt x="1707" y="232"/>
                  </a:cubicBezTo>
                  <a:cubicBezTo>
                    <a:pt x="2009" y="232"/>
                    <a:pt x="2299" y="232"/>
                    <a:pt x="2577" y="151"/>
                  </a:cubicBezTo>
                  <a:cubicBezTo>
                    <a:pt x="2868" y="58"/>
                    <a:pt x="3158" y="70"/>
                    <a:pt x="3448" y="70"/>
                  </a:cubicBezTo>
                  <a:cubicBezTo>
                    <a:pt x="3588" y="70"/>
                    <a:pt x="3715" y="70"/>
                    <a:pt x="3866" y="47"/>
                  </a:cubicBezTo>
                  <a:cubicBezTo>
                    <a:pt x="4087" y="0"/>
                    <a:pt x="4296" y="35"/>
                    <a:pt x="4551" y="174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3"/>
            <p:cNvSpPr/>
            <p:nvPr/>
          </p:nvSpPr>
          <p:spPr>
            <a:xfrm>
              <a:off x="3060025" y="3695825"/>
              <a:ext cx="58650" cy="12200"/>
            </a:xfrm>
            <a:custGeom>
              <a:avLst/>
              <a:gdLst/>
              <a:ahLst/>
              <a:cxnLst/>
              <a:rect l="l" t="t" r="r" b="b"/>
              <a:pathLst>
                <a:path w="2346" h="488" extrusionOk="0">
                  <a:moveTo>
                    <a:pt x="929" y="395"/>
                  </a:moveTo>
                  <a:cubicBezTo>
                    <a:pt x="767" y="395"/>
                    <a:pt x="697" y="360"/>
                    <a:pt x="651" y="267"/>
                  </a:cubicBezTo>
                  <a:cubicBezTo>
                    <a:pt x="604" y="174"/>
                    <a:pt x="523" y="174"/>
                    <a:pt x="442" y="232"/>
                  </a:cubicBezTo>
                  <a:cubicBezTo>
                    <a:pt x="384" y="279"/>
                    <a:pt x="361" y="348"/>
                    <a:pt x="303" y="395"/>
                  </a:cubicBezTo>
                  <a:cubicBezTo>
                    <a:pt x="256" y="430"/>
                    <a:pt x="198" y="453"/>
                    <a:pt x="140" y="465"/>
                  </a:cubicBezTo>
                  <a:cubicBezTo>
                    <a:pt x="82" y="488"/>
                    <a:pt x="12" y="430"/>
                    <a:pt x="12" y="360"/>
                  </a:cubicBezTo>
                  <a:cubicBezTo>
                    <a:pt x="1" y="302"/>
                    <a:pt x="12" y="221"/>
                    <a:pt x="70" y="209"/>
                  </a:cubicBezTo>
                  <a:cubicBezTo>
                    <a:pt x="186" y="186"/>
                    <a:pt x="268" y="116"/>
                    <a:pt x="361" y="70"/>
                  </a:cubicBezTo>
                  <a:cubicBezTo>
                    <a:pt x="500" y="0"/>
                    <a:pt x="662" y="0"/>
                    <a:pt x="790" y="105"/>
                  </a:cubicBezTo>
                  <a:cubicBezTo>
                    <a:pt x="883" y="163"/>
                    <a:pt x="964" y="197"/>
                    <a:pt x="1080" y="151"/>
                  </a:cubicBezTo>
                  <a:cubicBezTo>
                    <a:pt x="1196" y="105"/>
                    <a:pt x="1313" y="116"/>
                    <a:pt x="1429" y="58"/>
                  </a:cubicBezTo>
                  <a:cubicBezTo>
                    <a:pt x="1510" y="12"/>
                    <a:pt x="1603" y="35"/>
                    <a:pt x="1707" y="35"/>
                  </a:cubicBezTo>
                  <a:cubicBezTo>
                    <a:pt x="1870" y="35"/>
                    <a:pt x="2009" y="35"/>
                    <a:pt x="2172" y="47"/>
                  </a:cubicBezTo>
                  <a:cubicBezTo>
                    <a:pt x="2276" y="47"/>
                    <a:pt x="2346" y="93"/>
                    <a:pt x="2334" y="151"/>
                  </a:cubicBezTo>
                  <a:cubicBezTo>
                    <a:pt x="2323" y="232"/>
                    <a:pt x="2241" y="221"/>
                    <a:pt x="2183" y="221"/>
                  </a:cubicBezTo>
                  <a:cubicBezTo>
                    <a:pt x="2067" y="221"/>
                    <a:pt x="1951" y="232"/>
                    <a:pt x="1858" y="221"/>
                  </a:cubicBezTo>
                  <a:cubicBezTo>
                    <a:pt x="1603" y="209"/>
                    <a:pt x="1371" y="267"/>
                    <a:pt x="1138" y="348"/>
                  </a:cubicBezTo>
                  <a:cubicBezTo>
                    <a:pt x="1057" y="372"/>
                    <a:pt x="953" y="383"/>
                    <a:pt x="929" y="395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3"/>
            <p:cNvSpPr/>
            <p:nvPr/>
          </p:nvSpPr>
          <p:spPr>
            <a:xfrm>
              <a:off x="3064675" y="3720200"/>
              <a:ext cx="56900" cy="13075"/>
            </a:xfrm>
            <a:custGeom>
              <a:avLst/>
              <a:gdLst/>
              <a:ahLst/>
              <a:cxnLst/>
              <a:rect l="l" t="t" r="r" b="b"/>
              <a:pathLst>
                <a:path w="2276" h="523" extrusionOk="0">
                  <a:moveTo>
                    <a:pt x="0" y="395"/>
                  </a:moveTo>
                  <a:cubicBezTo>
                    <a:pt x="59" y="209"/>
                    <a:pt x="59" y="209"/>
                    <a:pt x="175" y="93"/>
                  </a:cubicBezTo>
                  <a:cubicBezTo>
                    <a:pt x="198" y="128"/>
                    <a:pt x="244" y="174"/>
                    <a:pt x="291" y="232"/>
                  </a:cubicBezTo>
                  <a:cubicBezTo>
                    <a:pt x="418" y="267"/>
                    <a:pt x="581" y="337"/>
                    <a:pt x="743" y="325"/>
                  </a:cubicBezTo>
                  <a:cubicBezTo>
                    <a:pt x="894" y="302"/>
                    <a:pt x="1057" y="279"/>
                    <a:pt x="1208" y="186"/>
                  </a:cubicBezTo>
                  <a:cubicBezTo>
                    <a:pt x="1289" y="128"/>
                    <a:pt x="1382" y="93"/>
                    <a:pt x="1463" y="47"/>
                  </a:cubicBezTo>
                  <a:cubicBezTo>
                    <a:pt x="1533" y="0"/>
                    <a:pt x="1626" y="0"/>
                    <a:pt x="1695" y="58"/>
                  </a:cubicBezTo>
                  <a:cubicBezTo>
                    <a:pt x="1823" y="174"/>
                    <a:pt x="1974" y="163"/>
                    <a:pt x="2137" y="128"/>
                  </a:cubicBezTo>
                  <a:cubicBezTo>
                    <a:pt x="2160" y="116"/>
                    <a:pt x="2206" y="128"/>
                    <a:pt x="2276" y="151"/>
                  </a:cubicBezTo>
                  <a:cubicBezTo>
                    <a:pt x="2229" y="209"/>
                    <a:pt x="2218" y="232"/>
                    <a:pt x="2195" y="244"/>
                  </a:cubicBezTo>
                  <a:cubicBezTo>
                    <a:pt x="2055" y="360"/>
                    <a:pt x="1904" y="383"/>
                    <a:pt x="1730" y="360"/>
                  </a:cubicBezTo>
                  <a:cubicBezTo>
                    <a:pt x="1672" y="360"/>
                    <a:pt x="1614" y="337"/>
                    <a:pt x="1579" y="279"/>
                  </a:cubicBezTo>
                  <a:cubicBezTo>
                    <a:pt x="1568" y="244"/>
                    <a:pt x="1533" y="209"/>
                    <a:pt x="1510" y="174"/>
                  </a:cubicBezTo>
                  <a:cubicBezTo>
                    <a:pt x="1440" y="209"/>
                    <a:pt x="1359" y="232"/>
                    <a:pt x="1301" y="279"/>
                  </a:cubicBezTo>
                  <a:cubicBezTo>
                    <a:pt x="1173" y="395"/>
                    <a:pt x="999" y="418"/>
                    <a:pt x="836" y="500"/>
                  </a:cubicBezTo>
                  <a:cubicBezTo>
                    <a:pt x="778" y="523"/>
                    <a:pt x="685" y="523"/>
                    <a:pt x="639" y="500"/>
                  </a:cubicBezTo>
                  <a:cubicBezTo>
                    <a:pt x="511" y="407"/>
                    <a:pt x="360" y="418"/>
                    <a:pt x="221" y="441"/>
                  </a:cubicBezTo>
                  <a:cubicBezTo>
                    <a:pt x="163" y="407"/>
                    <a:pt x="82" y="395"/>
                    <a:pt x="0" y="395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3"/>
            <p:cNvSpPr/>
            <p:nvPr/>
          </p:nvSpPr>
          <p:spPr>
            <a:xfrm>
              <a:off x="3060600" y="3742250"/>
              <a:ext cx="43850" cy="10175"/>
            </a:xfrm>
            <a:custGeom>
              <a:avLst/>
              <a:gdLst/>
              <a:ahLst/>
              <a:cxnLst/>
              <a:rect l="l" t="t" r="r" b="b"/>
              <a:pathLst>
                <a:path w="1754" h="407" extrusionOk="0">
                  <a:moveTo>
                    <a:pt x="59" y="407"/>
                  </a:moveTo>
                  <a:cubicBezTo>
                    <a:pt x="1" y="302"/>
                    <a:pt x="47" y="233"/>
                    <a:pt x="105" y="221"/>
                  </a:cubicBezTo>
                  <a:cubicBezTo>
                    <a:pt x="372" y="152"/>
                    <a:pt x="628" y="1"/>
                    <a:pt x="918" y="24"/>
                  </a:cubicBezTo>
                  <a:cubicBezTo>
                    <a:pt x="1197" y="35"/>
                    <a:pt x="1487" y="35"/>
                    <a:pt x="1754" y="35"/>
                  </a:cubicBezTo>
                  <a:cubicBezTo>
                    <a:pt x="1754" y="117"/>
                    <a:pt x="1696" y="117"/>
                    <a:pt x="1649" y="140"/>
                  </a:cubicBezTo>
                  <a:cubicBezTo>
                    <a:pt x="1522" y="163"/>
                    <a:pt x="1382" y="210"/>
                    <a:pt x="1232" y="210"/>
                  </a:cubicBezTo>
                  <a:cubicBezTo>
                    <a:pt x="918" y="210"/>
                    <a:pt x="616" y="221"/>
                    <a:pt x="326" y="349"/>
                  </a:cubicBezTo>
                  <a:cubicBezTo>
                    <a:pt x="268" y="395"/>
                    <a:pt x="163" y="395"/>
                    <a:pt x="59" y="407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3"/>
            <p:cNvSpPr/>
            <p:nvPr/>
          </p:nvSpPr>
          <p:spPr>
            <a:xfrm>
              <a:off x="3115750" y="3743425"/>
              <a:ext cx="4100" cy="4075"/>
            </a:xfrm>
            <a:custGeom>
              <a:avLst/>
              <a:gdLst/>
              <a:ahLst/>
              <a:cxnLst/>
              <a:rect l="l" t="t" r="r" b="b"/>
              <a:pathLst>
                <a:path w="164" h="163" extrusionOk="0">
                  <a:moveTo>
                    <a:pt x="47" y="0"/>
                  </a:moveTo>
                  <a:cubicBezTo>
                    <a:pt x="59" y="0"/>
                    <a:pt x="94" y="12"/>
                    <a:pt x="94" y="12"/>
                  </a:cubicBezTo>
                  <a:cubicBezTo>
                    <a:pt x="117" y="58"/>
                    <a:pt x="163" y="93"/>
                    <a:pt x="117" y="139"/>
                  </a:cubicBezTo>
                  <a:cubicBezTo>
                    <a:pt x="117" y="139"/>
                    <a:pt x="105" y="163"/>
                    <a:pt x="94" y="163"/>
                  </a:cubicBezTo>
                  <a:cubicBezTo>
                    <a:pt x="36" y="139"/>
                    <a:pt x="1" y="105"/>
                    <a:pt x="1" y="58"/>
                  </a:cubicBezTo>
                  <a:cubicBezTo>
                    <a:pt x="36" y="46"/>
                    <a:pt x="47" y="12"/>
                    <a:pt x="47" y="0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6" name="Google Shape;136;p3"/>
          <p:cNvGrpSpPr/>
          <p:nvPr/>
        </p:nvGrpSpPr>
        <p:grpSpPr>
          <a:xfrm rot="-2084963">
            <a:off x="6461954" y="-103695"/>
            <a:ext cx="1670611" cy="1197127"/>
            <a:chOff x="692625" y="2569725"/>
            <a:chExt cx="463800" cy="332350"/>
          </a:xfrm>
        </p:grpSpPr>
        <p:sp>
          <p:nvSpPr>
            <p:cNvPr id="137" name="Google Shape;137;p3"/>
            <p:cNvSpPr/>
            <p:nvPr/>
          </p:nvSpPr>
          <p:spPr>
            <a:xfrm>
              <a:off x="692625" y="2569725"/>
              <a:ext cx="463800" cy="332350"/>
            </a:xfrm>
            <a:custGeom>
              <a:avLst/>
              <a:gdLst/>
              <a:ahLst/>
              <a:cxnLst/>
              <a:rect l="l" t="t" r="r" b="b"/>
              <a:pathLst>
                <a:path w="18552" h="13294" extrusionOk="0">
                  <a:moveTo>
                    <a:pt x="15080" y="10669"/>
                  </a:moveTo>
                  <a:cubicBezTo>
                    <a:pt x="15313" y="10484"/>
                    <a:pt x="15533" y="10298"/>
                    <a:pt x="15754" y="10100"/>
                  </a:cubicBezTo>
                  <a:cubicBezTo>
                    <a:pt x="15998" y="10042"/>
                    <a:pt x="16207" y="9915"/>
                    <a:pt x="16462" y="9857"/>
                  </a:cubicBezTo>
                  <a:cubicBezTo>
                    <a:pt x="16648" y="9810"/>
                    <a:pt x="16868" y="9833"/>
                    <a:pt x="17066" y="9857"/>
                  </a:cubicBezTo>
                  <a:cubicBezTo>
                    <a:pt x="17309" y="9892"/>
                    <a:pt x="17518" y="10031"/>
                    <a:pt x="17716" y="10182"/>
                  </a:cubicBezTo>
                  <a:cubicBezTo>
                    <a:pt x="17797" y="10217"/>
                    <a:pt x="17855" y="10275"/>
                    <a:pt x="17913" y="10333"/>
                  </a:cubicBezTo>
                  <a:cubicBezTo>
                    <a:pt x="18111" y="10530"/>
                    <a:pt x="18285" y="10716"/>
                    <a:pt x="18343" y="11006"/>
                  </a:cubicBezTo>
                  <a:cubicBezTo>
                    <a:pt x="18424" y="11343"/>
                    <a:pt x="18401" y="11656"/>
                    <a:pt x="18401" y="11981"/>
                  </a:cubicBezTo>
                  <a:cubicBezTo>
                    <a:pt x="18401" y="12051"/>
                    <a:pt x="18389" y="12120"/>
                    <a:pt x="18366" y="12179"/>
                  </a:cubicBezTo>
                  <a:cubicBezTo>
                    <a:pt x="18227" y="12527"/>
                    <a:pt x="18006" y="12805"/>
                    <a:pt x="17693" y="12980"/>
                  </a:cubicBezTo>
                  <a:cubicBezTo>
                    <a:pt x="17495" y="13096"/>
                    <a:pt x="17286" y="13212"/>
                    <a:pt x="17042" y="13235"/>
                  </a:cubicBezTo>
                  <a:cubicBezTo>
                    <a:pt x="16752" y="13270"/>
                    <a:pt x="16474" y="13293"/>
                    <a:pt x="16183" y="13281"/>
                  </a:cubicBezTo>
                  <a:cubicBezTo>
                    <a:pt x="15998" y="13270"/>
                    <a:pt x="15812" y="13212"/>
                    <a:pt x="15661" y="13061"/>
                  </a:cubicBezTo>
                  <a:cubicBezTo>
                    <a:pt x="15487" y="12887"/>
                    <a:pt x="15313" y="12713"/>
                    <a:pt x="15197" y="12504"/>
                  </a:cubicBezTo>
                  <a:cubicBezTo>
                    <a:pt x="15069" y="12248"/>
                    <a:pt x="14918" y="11993"/>
                    <a:pt x="14883" y="11703"/>
                  </a:cubicBezTo>
                  <a:cubicBezTo>
                    <a:pt x="14732" y="11633"/>
                    <a:pt x="14570" y="11610"/>
                    <a:pt x="14419" y="11598"/>
                  </a:cubicBezTo>
                  <a:cubicBezTo>
                    <a:pt x="14105" y="11586"/>
                    <a:pt x="13803" y="11575"/>
                    <a:pt x="13513" y="11470"/>
                  </a:cubicBezTo>
                  <a:cubicBezTo>
                    <a:pt x="13339" y="11412"/>
                    <a:pt x="13142" y="11412"/>
                    <a:pt x="12933" y="11377"/>
                  </a:cubicBezTo>
                  <a:cubicBezTo>
                    <a:pt x="12759" y="11354"/>
                    <a:pt x="12596" y="11319"/>
                    <a:pt x="12422" y="11285"/>
                  </a:cubicBezTo>
                  <a:cubicBezTo>
                    <a:pt x="12213" y="11238"/>
                    <a:pt x="11992" y="11180"/>
                    <a:pt x="11760" y="11192"/>
                  </a:cubicBezTo>
                  <a:cubicBezTo>
                    <a:pt x="11702" y="11192"/>
                    <a:pt x="11633" y="11192"/>
                    <a:pt x="11575" y="11180"/>
                  </a:cubicBezTo>
                  <a:cubicBezTo>
                    <a:pt x="11296" y="11110"/>
                    <a:pt x="11017" y="11122"/>
                    <a:pt x="10739" y="11110"/>
                  </a:cubicBezTo>
                  <a:cubicBezTo>
                    <a:pt x="10599" y="11110"/>
                    <a:pt x="10448" y="11087"/>
                    <a:pt x="10321" y="11076"/>
                  </a:cubicBezTo>
                  <a:cubicBezTo>
                    <a:pt x="10100" y="11029"/>
                    <a:pt x="9903" y="11018"/>
                    <a:pt x="9682" y="11018"/>
                  </a:cubicBezTo>
                  <a:cubicBezTo>
                    <a:pt x="9322" y="11018"/>
                    <a:pt x="8974" y="11018"/>
                    <a:pt x="8614" y="11006"/>
                  </a:cubicBezTo>
                  <a:cubicBezTo>
                    <a:pt x="8440" y="11006"/>
                    <a:pt x="8266" y="10960"/>
                    <a:pt x="8092" y="10948"/>
                  </a:cubicBezTo>
                  <a:cubicBezTo>
                    <a:pt x="7952" y="10936"/>
                    <a:pt x="7825" y="10902"/>
                    <a:pt x="7697" y="10902"/>
                  </a:cubicBezTo>
                  <a:lnTo>
                    <a:pt x="5050" y="10902"/>
                  </a:lnTo>
                  <a:cubicBezTo>
                    <a:pt x="4899" y="10902"/>
                    <a:pt x="4737" y="10890"/>
                    <a:pt x="4574" y="10843"/>
                  </a:cubicBezTo>
                  <a:cubicBezTo>
                    <a:pt x="4388" y="10797"/>
                    <a:pt x="4203" y="10785"/>
                    <a:pt x="4005" y="10739"/>
                  </a:cubicBezTo>
                  <a:cubicBezTo>
                    <a:pt x="3738" y="10681"/>
                    <a:pt x="3460" y="10623"/>
                    <a:pt x="3169" y="10588"/>
                  </a:cubicBezTo>
                  <a:cubicBezTo>
                    <a:pt x="3018" y="10553"/>
                    <a:pt x="2868" y="10565"/>
                    <a:pt x="2705" y="10565"/>
                  </a:cubicBezTo>
                  <a:cubicBezTo>
                    <a:pt x="2496" y="10565"/>
                    <a:pt x="2299" y="10600"/>
                    <a:pt x="2113" y="10495"/>
                  </a:cubicBezTo>
                  <a:cubicBezTo>
                    <a:pt x="2067" y="10472"/>
                    <a:pt x="1997" y="10484"/>
                    <a:pt x="1939" y="10484"/>
                  </a:cubicBezTo>
                  <a:cubicBezTo>
                    <a:pt x="1858" y="10472"/>
                    <a:pt x="1776" y="10449"/>
                    <a:pt x="1707" y="10426"/>
                  </a:cubicBezTo>
                  <a:cubicBezTo>
                    <a:pt x="1625" y="10391"/>
                    <a:pt x="1567" y="10356"/>
                    <a:pt x="1498" y="10333"/>
                  </a:cubicBezTo>
                  <a:cubicBezTo>
                    <a:pt x="1196" y="10275"/>
                    <a:pt x="975" y="10089"/>
                    <a:pt x="801" y="9845"/>
                  </a:cubicBezTo>
                  <a:cubicBezTo>
                    <a:pt x="720" y="9717"/>
                    <a:pt x="604" y="9578"/>
                    <a:pt x="499" y="9450"/>
                  </a:cubicBezTo>
                  <a:cubicBezTo>
                    <a:pt x="325" y="9230"/>
                    <a:pt x="197" y="8998"/>
                    <a:pt x="163" y="8707"/>
                  </a:cubicBezTo>
                  <a:cubicBezTo>
                    <a:pt x="163" y="8673"/>
                    <a:pt x="139" y="8615"/>
                    <a:pt x="116" y="8568"/>
                  </a:cubicBezTo>
                  <a:cubicBezTo>
                    <a:pt x="23" y="8359"/>
                    <a:pt x="0" y="8162"/>
                    <a:pt x="0" y="7941"/>
                  </a:cubicBezTo>
                  <a:lnTo>
                    <a:pt x="0" y="6502"/>
                  </a:lnTo>
                  <a:cubicBezTo>
                    <a:pt x="0" y="6328"/>
                    <a:pt x="23" y="6153"/>
                    <a:pt x="81" y="6002"/>
                  </a:cubicBezTo>
                  <a:cubicBezTo>
                    <a:pt x="139" y="5828"/>
                    <a:pt x="139" y="5631"/>
                    <a:pt x="197" y="5457"/>
                  </a:cubicBezTo>
                  <a:lnTo>
                    <a:pt x="279" y="5201"/>
                  </a:lnTo>
                  <a:cubicBezTo>
                    <a:pt x="348" y="4981"/>
                    <a:pt x="453" y="4795"/>
                    <a:pt x="639" y="4644"/>
                  </a:cubicBezTo>
                  <a:cubicBezTo>
                    <a:pt x="685" y="4609"/>
                    <a:pt x="743" y="4563"/>
                    <a:pt x="755" y="4516"/>
                  </a:cubicBezTo>
                  <a:cubicBezTo>
                    <a:pt x="813" y="4354"/>
                    <a:pt x="952" y="4284"/>
                    <a:pt x="1080" y="4215"/>
                  </a:cubicBezTo>
                  <a:cubicBezTo>
                    <a:pt x="1324" y="4087"/>
                    <a:pt x="1591" y="3948"/>
                    <a:pt x="1858" y="3890"/>
                  </a:cubicBezTo>
                  <a:cubicBezTo>
                    <a:pt x="1974" y="3866"/>
                    <a:pt x="2090" y="3820"/>
                    <a:pt x="2206" y="3773"/>
                  </a:cubicBezTo>
                  <a:cubicBezTo>
                    <a:pt x="2287" y="3762"/>
                    <a:pt x="2357" y="3750"/>
                    <a:pt x="2415" y="3750"/>
                  </a:cubicBezTo>
                  <a:cubicBezTo>
                    <a:pt x="2519" y="3739"/>
                    <a:pt x="2612" y="3704"/>
                    <a:pt x="2717" y="3704"/>
                  </a:cubicBezTo>
                  <a:cubicBezTo>
                    <a:pt x="2833" y="3692"/>
                    <a:pt x="2937" y="3681"/>
                    <a:pt x="3053" y="3681"/>
                  </a:cubicBezTo>
                  <a:cubicBezTo>
                    <a:pt x="4214" y="3681"/>
                    <a:pt x="5364" y="3681"/>
                    <a:pt x="6524" y="3692"/>
                  </a:cubicBezTo>
                  <a:cubicBezTo>
                    <a:pt x="6664" y="3692"/>
                    <a:pt x="6815" y="3692"/>
                    <a:pt x="6942" y="3646"/>
                  </a:cubicBezTo>
                  <a:cubicBezTo>
                    <a:pt x="7012" y="3623"/>
                    <a:pt x="7105" y="3623"/>
                    <a:pt x="7186" y="3623"/>
                  </a:cubicBezTo>
                  <a:cubicBezTo>
                    <a:pt x="7523" y="3623"/>
                    <a:pt x="7836" y="3634"/>
                    <a:pt x="8173" y="3634"/>
                  </a:cubicBezTo>
                  <a:cubicBezTo>
                    <a:pt x="8266" y="3634"/>
                    <a:pt x="8347" y="3623"/>
                    <a:pt x="8452" y="3599"/>
                  </a:cubicBezTo>
                  <a:cubicBezTo>
                    <a:pt x="8695" y="3565"/>
                    <a:pt x="8846" y="3402"/>
                    <a:pt x="8904" y="3158"/>
                  </a:cubicBezTo>
                  <a:cubicBezTo>
                    <a:pt x="8928" y="3054"/>
                    <a:pt x="8986" y="2949"/>
                    <a:pt x="9020" y="2845"/>
                  </a:cubicBezTo>
                  <a:cubicBezTo>
                    <a:pt x="9055" y="2729"/>
                    <a:pt x="9102" y="2613"/>
                    <a:pt x="9160" y="2520"/>
                  </a:cubicBezTo>
                  <a:cubicBezTo>
                    <a:pt x="9218" y="2369"/>
                    <a:pt x="9287" y="2241"/>
                    <a:pt x="9392" y="2125"/>
                  </a:cubicBezTo>
                  <a:cubicBezTo>
                    <a:pt x="9543" y="1974"/>
                    <a:pt x="9694" y="1846"/>
                    <a:pt x="9845" y="1719"/>
                  </a:cubicBezTo>
                  <a:cubicBezTo>
                    <a:pt x="9868" y="1684"/>
                    <a:pt x="9926" y="1672"/>
                    <a:pt x="9949" y="1649"/>
                  </a:cubicBezTo>
                  <a:cubicBezTo>
                    <a:pt x="9972" y="1486"/>
                    <a:pt x="10135" y="1452"/>
                    <a:pt x="10239" y="1394"/>
                  </a:cubicBezTo>
                  <a:cubicBezTo>
                    <a:pt x="10599" y="1208"/>
                    <a:pt x="10971" y="1022"/>
                    <a:pt x="11354" y="836"/>
                  </a:cubicBezTo>
                  <a:cubicBezTo>
                    <a:pt x="11633" y="697"/>
                    <a:pt x="11900" y="558"/>
                    <a:pt x="12178" y="442"/>
                  </a:cubicBezTo>
                  <a:cubicBezTo>
                    <a:pt x="12399" y="349"/>
                    <a:pt x="12619" y="256"/>
                    <a:pt x="12863" y="268"/>
                  </a:cubicBezTo>
                  <a:cubicBezTo>
                    <a:pt x="12910" y="268"/>
                    <a:pt x="12968" y="268"/>
                    <a:pt x="13002" y="233"/>
                  </a:cubicBezTo>
                  <a:cubicBezTo>
                    <a:pt x="13142" y="151"/>
                    <a:pt x="13281" y="163"/>
                    <a:pt x="13409" y="221"/>
                  </a:cubicBezTo>
                  <a:cubicBezTo>
                    <a:pt x="13513" y="268"/>
                    <a:pt x="13606" y="268"/>
                    <a:pt x="13699" y="221"/>
                  </a:cubicBezTo>
                  <a:cubicBezTo>
                    <a:pt x="13757" y="198"/>
                    <a:pt x="13815" y="209"/>
                    <a:pt x="13873" y="198"/>
                  </a:cubicBezTo>
                  <a:cubicBezTo>
                    <a:pt x="13989" y="175"/>
                    <a:pt x="14129" y="151"/>
                    <a:pt x="14245" y="140"/>
                  </a:cubicBezTo>
                  <a:cubicBezTo>
                    <a:pt x="14338" y="117"/>
                    <a:pt x="14442" y="105"/>
                    <a:pt x="14546" y="105"/>
                  </a:cubicBezTo>
                  <a:cubicBezTo>
                    <a:pt x="14663" y="105"/>
                    <a:pt x="14790" y="105"/>
                    <a:pt x="14906" y="47"/>
                  </a:cubicBezTo>
                  <a:cubicBezTo>
                    <a:pt x="14976" y="24"/>
                    <a:pt x="15069" y="24"/>
                    <a:pt x="15150" y="24"/>
                  </a:cubicBezTo>
                  <a:cubicBezTo>
                    <a:pt x="15487" y="24"/>
                    <a:pt x="15835" y="35"/>
                    <a:pt x="16172" y="24"/>
                  </a:cubicBezTo>
                  <a:cubicBezTo>
                    <a:pt x="16462" y="0"/>
                    <a:pt x="16683" y="163"/>
                    <a:pt x="16880" y="314"/>
                  </a:cubicBezTo>
                  <a:cubicBezTo>
                    <a:pt x="17263" y="581"/>
                    <a:pt x="17449" y="976"/>
                    <a:pt x="17588" y="1394"/>
                  </a:cubicBezTo>
                  <a:cubicBezTo>
                    <a:pt x="17669" y="1614"/>
                    <a:pt x="17739" y="1823"/>
                    <a:pt x="17902" y="1974"/>
                  </a:cubicBezTo>
                  <a:cubicBezTo>
                    <a:pt x="17983" y="2079"/>
                    <a:pt x="18029" y="2229"/>
                    <a:pt x="18076" y="2369"/>
                  </a:cubicBezTo>
                  <a:cubicBezTo>
                    <a:pt x="18145" y="2636"/>
                    <a:pt x="18250" y="2891"/>
                    <a:pt x="18215" y="3170"/>
                  </a:cubicBezTo>
                  <a:cubicBezTo>
                    <a:pt x="18203" y="3390"/>
                    <a:pt x="18111" y="3483"/>
                    <a:pt x="17902" y="3483"/>
                  </a:cubicBezTo>
                  <a:lnTo>
                    <a:pt x="17495" y="3483"/>
                  </a:lnTo>
                  <a:cubicBezTo>
                    <a:pt x="17263" y="3483"/>
                    <a:pt x="17124" y="3402"/>
                    <a:pt x="17112" y="3181"/>
                  </a:cubicBezTo>
                  <a:cubicBezTo>
                    <a:pt x="17089" y="2903"/>
                    <a:pt x="16973" y="2647"/>
                    <a:pt x="17008" y="2369"/>
                  </a:cubicBezTo>
                  <a:cubicBezTo>
                    <a:pt x="17031" y="2253"/>
                    <a:pt x="16996" y="2148"/>
                    <a:pt x="16926" y="2055"/>
                  </a:cubicBezTo>
                  <a:cubicBezTo>
                    <a:pt x="16799" y="1881"/>
                    <a:pt x="16741" y="1672"/>
                    <a:pt x="16683" y="1452"/>
                  </a:cubicBezTo>
                  <a:cubicBezTo>
                    <a:pt x="16601" y="1196"/>
                    <a:pt x="16450" y="1045"/>
                    <a:pt x="16183" y="1045"/>
                  </a:cubicBezTo>
                  <a:lnTo>
                    <a:pt x="14651" y="1045"/>
                  </a:lnTo>
                  <a:cubicBezTo>
                    <a:pt x="14570" y="1045"/>
                    <a:pt x="14488" y="1080"/>
                    <a:pt x="14419" y="1092"/>
                  </a:cubicBezTo>
                  <a:cubicBezTo>
                    <a:pt x="14326" y="1103"/>
                    <a:pt x="14256" y="1138"/>
                    <a:pt x="14163" y="1138"/>
                  </a:cubicBezTo>
                  <a:cubicBezTo>
                    <a:pt x="14024" y="1150"/>
                    <a:pt x="13873" y="1161"/>
                    <a:pt x="13792" y="1301"/>
                  </a:cubicBezTo>
                  <a:cubicBezTo>
                    <a:pt x="13780" y="1324"/>
                    <a:pt x="13722" y="1336"/>
                    <a:pt x="13687" y="1359"/>
                  </a:cubicBezTo>
                  <a:cubicBezTo>
                    <a:pt x="13467" y="1428"/>
                    <a:pt x="13258" y="1510"/>
                    <a:pt x="13002" y="1533"/>
                  </a:cubicBezTo>
                  <a:cubicBezTo>
                    <a:pt x="12875" y="1533"/>
                    <a:pt x="12747" y="1591"/>
                    <a:pt x="12619" y="1603"/>
                  </a:cubicBezTo>
                  <a:cubicBezTo>
                    <a:pt x="12480" y="1603"/>
                    <a:pt x="12352" y="1661"/>
                    <a:pt x="12236" y="1672"/>
                  </a:cubicBezTo>
                  <a:cubicBezTo>
                    <a:pt x="12004" y="1707"/>
                    <a:pt x="11807" y="1777"/>
                    <a:pt x="11598" y="1846"/>
                  </a:cubicBezTo>
                  <a:cubicBezTo>
                    <a:pt x="11226" y="1974"/>
                    <a:pt x="10901" y="2171"/>
                    <a:pt x="10681" y="2520"/>
                  </a:cubicBezTo>
                  <a:cubicBezTo>
                    <a:pt x="10681" y="2531"/>
                    <a:pt x="10669" y="2531"/>
                    <a:pt x="10669" y="2543"/>
                  </a:cubicBezTo>
                  <a:cubicBezTo>
                    <a:pt x="10437" y="2729"/>
                    <a:pt x="10321" y="2996"/>
                    <a:pt x="10239" y="3251"/>
                  </a:cubicBezTo>
                  <a:cubicBezTo>
                    <a:pt x="10193" y="3390"/>
                    <a:pt x="10147" y="3506"/>
                    <a:pt x="10147" y="3634"/>
                  </a:cubicBezTo>
                  <a:cubicBezTo>
                    <a:pt x="10147" y="3715"/>
                    <a:pt x="10147" y="3820"/>
                    <a:pt x="10123" y="3913"/>
                  </a:cubicBezTo>
                  <a:cubicBezTo>
                    <a:pt x="10007" y="4203"/>
                    <a:pt x="10077" y="4493"/>
                    <a:pt x="10147" y="4783"/>
                  </a:cubicBezTo>
                  <a:cubicBezTo>
                    <a:pt x="10158" y="4842"/>
                    <a:pt x="10205" y="4876"/>
                    <a:pt x="10251" y="4923"/>
                  </a:cubicBezTo>
                  <a:cubicBezTo>
                    <a:pt x="10367" y="5016"/>
                    <a:pt x="10472" y="5097"/>
                    <a:pt x="10588" y="5190"/>
                  </a:cubicBezTo>
                  <a:cubicBezTo>
                    <a:pt x="10762" y="5306"/>
                    <a:pt x="10913" y="5399"/>
                    <a:pt x="11087" y="5515"/>
                  </a:cubicBezTo>
                  <a:cubicBezTo>
                    <a:pt x="11122" y="5538"/>
                    <a:pt x="11145" y="5561"/>
                    <a:pt x="11168" y="5561"/>
                  </a:cubicBezTo>
                  <a:cubicBezTo>
                    <a:pt x="11516" y="5654"/>
                    <a:pt x="11830" y="5828"/>
                    <a:pt x="12167" y="5944"/>
                  </a:cubicBezTo>
                  <a:cubicBezTo>
                    <a:pt x="12271" y="5968"/>
                    <a:pt x="12364" y="6026"/>
                    <a:pt x="12468" y="6072"/>
                  </a:cubicBezTo>
                  <a:cubicBezTo>
                    <a:pt x="12585" y="6119"/>
                    <a:pt x="12712" y="6153"/>
                    <a:pt x="12852" y="6188"/>
                  </a:cubicBezTo>
                  <a:cubicBezTo>
                    <a:pt x="13084" y="6246"/>
                    <a:pt x="13293" y="6316"/>
                    <a:pt x="13513" y="6409"/>
                  </a:cubicBezTo>
                  <a:cubicBezTo>
                    <a:pt x="13676" y="6467"/>
                    <a:pt x="13803" y="6548"/>
                    <a:pt x="13815" y="6757"/>
                  </a:cubicBezTo>
                  <a:cubicBezTo>
                    <a:pt x="14140" y="6838"/>
                    <a:pt x="14430" y="6931"/>
                    <a:pt x="14732" y="6954"/>
                  </a:cubicBezTo>
                  <a:lnTo>
                    <a:pt x="14767" y="6954"/>
                  </a:lnTo>
                  <a:cubicBezTo>
                    <a:pt x="15034" y="7105"/>
                    <a:pt x="15348" y="7024"/>
                    <a:pt x="15638" y="7059"/>
                  </a:cubicBezTo>
                  <a:cubicBezTo>
                    <a:pt x="15731" y="7070"/>
                    <a:pt x="15835" y="7059"/>
                    <a:pt x="15940" y="7070"/>
                  </a:cubicBezTo>
                  <a:cubicBezTo>
                    <a:pt x="16044" y="7082"/>
                    <a:pt x="16137" y="7070"/>
                    <a:pt x="16230" y="7001"/>
                  </a:cubicBezTo>
                  <a:cubicBezTo>
                    <a:pt x="16253" y="6966"/>
                    <a:pt x="16299" y="6954"/>
                    <a:pt x="16334" y="6943"/>
                  </a:cubicBezTo>
                  <a:cubicBezTo>
                    <a:pt x="16636" y="6850"/>
                    <a:pt x="16810" y="6618"/>
                    <a:pt x="16973" y="6362"/>
                  </a:cubicBezTo>
                  <a:cubicBezTo>
                    <a:pt x="17031" y="6258"/>
                    <a:pt x="17089" y="6177"/>
                    <a:pt x="17147" y="6072"/>
                  </a:cubicBezTo>
                  <a:cubicBezTo>
                    <a:pt x="17182" y="5979"/>
                    <a:pt x="17240" y="5898"/>
                    <a:pt x="17286" y="5793"/>
                  </a:cubicBezTo>
                  <a:cubicBezTo>
                    <a:pt x="17321" y="5724"/>
                    <a:pt x="17321" y="5631"/>
                    <a:pt x="17275" y="5561"/>
                  </a:cubicBezTo>
                  <a:cubicBezTo>
                    <a:pt x="17147" y="5271"/>
                    <a:pt x="17147" y="4969"/>
                    <a:pt x="17263" y="4679"/>
                  </a:cubicBezTo>
                  <a:cubicBezTo>
                    <a:pt x="17298" y="4563"/>
                    <a:pt x="17344" y="4435"/>
                    <a:pt x="17356" y="4296"/>
                  </a:cubicBezTo>
                  <a:cubicBezTo>
                    <a:pt x="17379" y="4122"/>
                    <a:pt x="17507" y="4040"/>
                    <a:pt x="17635" y="4029"/>
                  </a:cubicBezTo>
                  <a:cubicBezTo>
                    <a:pt x="17878" y="3982"/>
                    <a:pt x="18111" y="3971"/>
                    <a:pt x="18343" y="4099"/>
                  </a:cubicBezTo>
                  <a:cubicBezTo>
                    <a:pt x="18447" y="4157"/>
                    <a:pt x="18517" y="4226"/>
                    <a:pt x="18540" y="4354"/>
                  </a:cubicBezTo>
                  <a:cubicBezTo>
                    <a:pt x="18552" y="4493"/>
                    <a:pt x="18552" y="4621"/>
                    <a:pt x="18505" y="4749"/>
                  </a:cubicBezTo>
                  <a:cubicBezTo>
                    <a:pt x="18436" y="4981"/>
                    <a:pt x="18308" y="5190"/>
                    <a:pt x="18215" y="5422"/>
                  </a:cubicBezTo>
                  <a:cubicBezTo>
                    <a:pt x="18029" y="5863"/>
                    <a:pt x="17809" y="6304"/>
                    <a:pt x="17588" y="6757"/>
                  </a:cubicBezTo>
                  <a:cubicBezTo>
                    <a:pt x="17553" y="7047"/>
                    <a:pt x="17286" y="7198"/>
                    <a:pt x="17159" y="7430"/>
                  </a:cubicBezTo>
                  <a:lnTo>
                    <a:pt x="17112" y="7477"/>
                  </a:lnTo>
                  <a:lnTo>
                    <a:pt x="16416" y="7872"/>
                  </a:lnTo>
                  <a:cubicBezTo>
                    <a:pt x="16358" y="7895"/>
                    <a:pt x="16288" y="7918"/>
                    <a:pt x="16218" y="7930"/>
                  </a:cubicBezTo>
                  <a:cubicBezTo>
                    <a:pt x="16172" y="7941"/>
                    <a:pt x="16114" y="7930"/>
                    <a:pt x="16067" y="7941"/>
                  </a:cubicBezTo>
                  <a:cubicBezTo>
                    <a:pt x="15707" y="8092"/>
                    <a:pt x="15313" y="7999"/>
                    <a:pt x="14953" y="8011"/>
                  </a:cubicBezTo>
                  <a:cubicBezTo>
                    <a:pt x="14825" y="8011"/>
                    <a:pt x="14686" y="7976"/>
                    <a:pt x="14570" y="7930"/>
                  </a:cubicBezTo>
                  <a:cubicBezTo>
                    <a:pt x="14279" y="7837"/>
                    <a:pt x="13966" y="7860"/>
                    <a:pt x="13699" y="7663"/>
                  </a:cubicBezTo>
                  <a:cubicBezTo>
                    <a:pt x="13664" y="7639"/>
                    <a:pt x="13583" y="7639"/>
                    <a:pt x="13525" y="7651"/>
                  </a:cubicBezTo>
                  <a:cubicBezTo>
                    <a:pt x="13281" y="7686"/>
                    <a:pt x="13037" y="7651"/>
                    <a:pt x="12817" y="7535"/>
                  </a:cubicBezTo>
                  <a:cubicBezTo>
                    <a:pt x="12735" y="7488"/>
                    <a:pt x="12654" y="7430"/>
                    <a:pt x="12538" y="7407"/>
                  </a:cubicBezTo>
                  <a:cubicBezTo>
                    <a:pt x="12329" y="7349"/>
                    <a:pt x="12120" y="7256"/>
                    <a:pt x="11900" y="7187"/>
                  </a:cubicBezTo>
                  <a:cubicBezTo>
                    <a:pt x="11865" y="7175"/>
                    <a:pt x="11807" y="7163"/>
                    <a:pt x="11760" y="7129"/>
                  </a:cubicBezTo>
                  <a:cubicBezTo>
                    <a:pt x="11656" y="7059"/>
                    <a:pt x="11540" y="7012"/>
                    <a:pt x="11424" y="6966"/>
                  </a:cubicBezTo>
                  <a:cubicBezTo>
                    <a:pt x="11296" y="6931"/>
                    <a:pt x="11180" y="6850"/>
                    <a:pt x="11064" y="6815"/>
                  </a:cubicBezTo>
                  <a:cubicBezTo>
                    <a:pt x="10971" y="6769"/>
                    <a:pt x="10901" y="6722"/>
                    <a:pt x="10820" y="6699"/>
                  </a:cubicBezTo>
                  <a:cubicBezTo>
                    <a:pt x="10483" y="6618"/>
                    <a:pt x="10205" y="6420"/>
                    <a:pt x="9903" y="6269"/>
                  </a:cubicBezTo>
                  <a:cubicBezTo>
                    <a:pt x="9845" y="6246"/>
                    <a:pt x="9798" y="6200"/>
                    <a:pt x="9752" y="6153"/>
                  </a:cubicBezTo>
                  <a:cubicBezTo>
                    <a:pt x="9636" y="6072"/>
                    <a:pt x="9554" y="5956"/>
                    <a:pt x="9427" y="5886"/>
                  </a:cubicBezTo>
                  <a:cubicBezTo>
                    <a:pt x="9229" y="5782"/>
                    <a:pt x="9102" y="5631"/>
                    <a:pt x="9032" y="5434"/>
                  </a:cubicBezTo>
                  <a:cubicBezTo>
                    <a:pt x="8939" y="5213"/>
                    <a:pt x="8788" y="5027"/>
                    <a:pt x="8626" y="4853"/>
                  </a:cubicBezTo>
                  <a:cubicBezTo>
                    <a:pt x="8463" y="4679"/>
                    <a:pt x="8243" y="4621"/>
                    <a:pt x="8010" y="4609"/>
                  </a:cubicBezTo>
                  <a:cubicBezTo>
                    <a:pt x="7871" y="4586"/>
                    <a:pt x="7720" y="4609"/>
                    <a:pt x="7581" y="4609"/>
                  </a:cubicBezTo>
                  <a:lnTo>
                    <a:pt x="4226" y="4609"/>
                  </a:lnTo>
                  <a:cubicBezTo>
                    <a:pt x="4063" y="4609"/>
                    <a:pt x="3924" y="4621"/>
                    <a:pt x="3773" y="4667"/>
                  </a:cubicBezTo>
                  <a:cubicBezTo>
                    <a:pt x="3645" y="4702"/>
                    <a:pt x="3483" y="4691"/>
                    <a:pt x="3355" y="4691"/>
                  </a:cubicBezTo>
                  <a:cubicBezTo>
                    <a:pt x="3018" y="4679"/>
                    <a:pt x="2693" y="4725"/>
                    <a:pt x="2368" y="4853"/>
                  </a:cubicBezTo>
                  <a:cubicBezTo>
                    <a:pt x="2287" y="4900"/>
                    <a:pt x="2183" y="4911"/>
                    <a:pt x="2078" y="4934"/>
                  </a:cubicBezTo>
                  <a:cubicBezTo>
                    <a:pt x="1741" y="5074"/>
                    <a:pt x="1474" y="5248"/>
                    <a:pt x="1312" y="5596"/>
                  </a:cubicBezTo>
                  <a:cubicBezTo>
                    <a:pt x="1219" y="5793"/>
                    <a:pt x="1126" y="5979"/>
                    <a:pt x="1161" y="6200"/>
                  </a:cubicBezTo>
                  <a:cubicBezTo>
                    <a:pt x="1161" y="6246"/>
                    <a:pt x="1161" y="6293"/>
                    <a:pt x="1149" y="6316"/>
                  </a:cubicBezTo>
                  <a:cubicBezTo>
                    <a:pt x="1045" y="6525"/>
                    <a:pt x="1091" y="6734"/>
                    <a:pt x="1080" y="6954"/>
                  </a:cubicBezTo>
                  <a:cubicBezTo>
                    <a:pt x="1080" y="7187"/>
                    <a:pt x="1091" y="7407"/>
                    <a:pt x="1080" y="7639"/>
                  </a:cubicBezTo>
                  <a:cubicBezTo>
                    <a:pt x="1068" y="7930"/>
                    <a:pt x="1149" y="8185"/>
                    <a:pt x="1219" y="8475"/>
                  </a:cubicBezTo>
                  <a:cubicBezTo>
                    <a:pt x="1265" y="8684"/>
                    <a:pt x="1393" y="8823"/>
                    <a:pt x="1544" y="8963"/>
                  </a:cubicBezTo>
                  <a:cubicBezTo>
                    <a:pt x="1707" y="9102"/>
                    <a:pt x="1846" y="9253"/>
                    <a:pt x="2032" y="9369"/>
                  </a:cubicBezTo>
                  <a:cubicBezTo>
                    <a:pt x="2241" y="9497"/>
                    <a:pt x="2438" y="9601"/>
                    <a:pt x="2670" y="9636"/>
                  </a:cubicBezTo>
                  <a:cubicBezTo>
                    <a:pt x="2984" y="9694"/>
                    <a:pt x="3274" y="9752"/>
                    <a:pt x="3587" y="9752"/>
                  </a:cubicBezTo>
                  <a:cubicBezTo>
                    <a:pt x="3634" y="9752"/>
                    <a:pt x="3692" y="9752"/>
                    <a:pt x="3738" y="9775"/>
                  </a:cubicBezTo>
                  <a:cubicBezTo>
                    <a:pt x="3947" y="9868"/>
                    <a:pt x="4168" y="9845"/>
                    <a:pt x="4400" y="9845"/>
                  </a:cubicBezTo>
                  <a:cubicBezTo>
                    <a:pt x="4609" y="9845"/>
                    <a:pt x="4806" y="9810"/>
                    <a:pt x="5015" y="9915"/>
                  </a:cubicBezTo>
                  <a:cubicBezTo>
                    <a:pt x="5073" y="9950"/>
                    <a:pt x="5155" y="9926"/>
                    <a:pt x="5224" y="9926"/>
                  </a:cubicBezTo>
                  <a:cubicBezTo>
                    <a:pt x="5828" y="9868"/>
                    <a:pt x="6420" y="9915"/>
                    <a:pt x="7012" y="9915"/>
                  </a:cubicBezTo>
                  <a:cubicBezTo>
                    <a:pt x="7059" y="9915"/>
                    <a:pt x="7105" y="9915"/>
                    <a:pt x="7128" y="9926"/>
                  </a:cubicBezTo>
                  <a:cubicBezTo>
                    <a:pt x="7302" y="10019"/>
                    <a:pt x="7488" y="9984"/>
                    <a:pt x="7662" y="10008"/>
                  </a:cubicBezTo>
                  <a:lnTo>
                    <a:pt x="8521" y="10008"/>
                  </a:lnTo>
                  <a:cubicBezTo>
                    <a:pt x="8707" y="10008"/>
                    <a:pt x="8881" y="9984"/>
                    <a:pt x="9055" y="10066"/>
                  </a:cubicBezTo>
                  <a:cubicBezTo>
                    <a:pt x="9137" y="10089"/>
                    <a:pt x="9218" y="10077"/>
                    <a:pt x="9311" y="10077"/>
                  </a:cubicBezTo>
                  <a:lnTo>
                    <a:pt x="10263" y="10077"/>
                  </a:lnTo>
                  <a:cubicBezTo>
                    <a:pt x="10379" y="10077"/>
                    <a:pt x="10506" y="10100"/>
                    <a:pt x="10623" y="10135"/>
                  </a:cubicBezTo>
                  <a:cubicBezTo>
                    <a:pt x="10646" y="10135"/>
                    <a:pt x="10669" y="10147"/>
                    <a:pt x="10681" y="10147"/>
                  </a:cubicBezTo>
                  <a:cubicBezTo>
                    <a:pt x="10936" y="10182"/>
                    <a:pt x="11168" y="10217"/>
                    <a:pt x="11412" y="10251"/>
                  </a:cubicBezTo>
                  <a:cubicBezTo>
                    <a:pt x="11644" y="10275"/>
                    <a:pt x="11876" y="10298"/>
                    <a:pt x="12109" y="10321"/>
                  </a:cubicBezTo>
                  <a:cubicBezTo>
                    <a:pt x="12364" y="10356"/>
                    <a:pt x="12631" y="10391"/>
                    <a:pt x="12886" y="10426"/>
                  </a:cubicBezTo>
                  <a:cubicBezTo>
                    <a:pt x="12979" y="10437"/>
                    <a:pt x="13060" y="10449"/>
                    <a:pt x="13165" y="10484"/>
                  </a:cubicBezTo>
                  <a:cubicBezTo>
                    <a:pt x="13223" y="10495"/>
                    <a:pt x="13281" y="10530"/>
                    <a:pt x="13339" y="10507"/>
                  </a:cubicBezTo>
                  <a:cubicBezTo>
                    <a:pt x="13629" y="10507"/>
                    <a:pt x="13908" y="10600"/>
                    <a:pt x="14187" y="10658"/>
                  </a:cubicBezTo>
                  <a:cubicBezTo>
                    <a:pt x="14303" y="10669"/>
                    <a:pt x="14430" y="10681"/>
                    <a:pt x="14546" y="10681"/>
                  </a:cubicBezTo>
                  <a:cubicBezTo>
                    <a:pt x="14732" y="10646"/>
                    <a:pt x="14918" y="10658"/>
                    <a:pt x="15080" y="10669"/>
                  </a:cubicBezTo>
                  <a:close/>
                  <a:moveTo>
                    <a:pt x="13258" y="488"/>
                  </a:moveTo>
                  <a:lnTo>
                    <a:pt x="12933" y="488"/>
                  </a:lnTo>
                  <a:cubicBezTo>
                    <a:pt x="12805" y="488"/>
                    <a:pt x="12677" y="511"/>
                    <a:pt x="12561" y="569"/>
                  </a:cubicBezTo>
                  <a:cubicBezTo>
                    <a:pt x="12364" y="674"/>
                    <a:pt x="12167" y="732"/>
                    <a:pt x="11958" y="813"/>
                  </a:cubicBezTo>
                  <a:cubicBezTo>
                    <a:pt x="11644" y="952"/>
                    <a:pt x="11319" y="1092"/>
                    <a:pt x="11017" y="1243"/>
                  </a:cubicBezTo>
                  <a:cubicBezTo>
                    <a:pt x="10901" y="1301"/>
                    <a:pt x="10820" y="1370"/>
                    <a:pt x="10715" y="1440"/>
                  </a:cubicBezTo>
                  <a:cubicBezTo>
                    <a:pt x="10599" y="1533"/>
                    <a:pt x="10506" y="1614"/>
                    <a:pt x="10390" y="1707"/>
                  </a:cubicBezTo>
                  <a:cubicBezTo>
                    <a:pt x="10205" y="1835"/>
                    <a:pt x="10019" y="1951"/>
                    <a:pt x="9845" y="2090"/>
                  </a:cubicBezTo>
                  <a:cubicBezTo>
                    <a:pt x="9717" y="2195"/>
                    <a:pt x="9613" y="2299"/>
                    <a:pt x="9554" y="2438"/>
                  </a:cubicBezTo>
                  <a:cubicBezTo>
                    <a:pt x="9427" y="2729"/>
                    <a:pt x="9276" y="3007"/>
                    <a:pt x="9195" y="3309"/>
                  </a:cubicBezTo>
                  <a:cubicBezTo>
                    <a:pt x="9113" y="3553"/>
                    <a:pt x="8974" y="3762"/>
                    <a:pt x="8695" y="3832"/>
                  </a:cubicBezTo>
                  <a:cubicBezTo>
                    <a:pt x="8568" y="3866"/>
                    <a:pt x="8452" y="3924"/>
                    <a:pt x="8324" y="3866"/>
                  </a:cubicBezTo>
                  <a:cubicBezTo>
                    <a:pt x="8277" y="3843"/>
                    <a:pt x="8219" y="3843"/>
                    <a:pt x="8173" y="3843"/>
                  </a:cubicBezTo>
                  <a:cubicBezTo>
                    <a:pt x="7883" y="3843"/>
                    <a:pt x="7581" y="3866"/>
                    <a:pt x="7291" y="3866"/>
                  </a:cubicBezTo>
                  <a:cubicBezTo>
                    <a:pt x="7198" y="3866"/>
                    <a:pt x="7117" y="3866"/>
                    <a:pt x="7047" y="3890"/>
                  </a:cubicBezTo>
                  <a:cubicBezTo>
                    <a:pt x="6908" y="3948"/>
                    <a:pt x="6768" y="3948"/>
                    <a:pt x="6617" y="3948"/>
                  </a:cubicBezTo>
                  <a:cubicBezTo>
                    <a:pt x="5538" y="3948"/>
                    <a:pt x="4458" y="3948"/>
                    <a:pt x="3367" y="3971"/>
                  </a:cubicBezTo>
                  <a:cubicBezTo>
                    <a:pt x="3158" y="3971"/>
                    <a:pt x="2937" y="3936"/>
                    <a:pt x="2751" y="4040"/>
                  </a:cubicBezTo>
                  <a:cubicBezTo>
                    <a:pt x="2728" y="4052"/>
                    <a:pt x="2705" y="4052"/>
                    <a:pt x="2693" y="4052"/>
                  </a:cubicBezTo>
                  <a:cubicBezTo>
                    <a:pt x="2496" y="4029"/>
                    <a:pt x="2322" y="4099"/>
                    <a:pt x="2148" y="4145"/>
                  </a:cubicBezTo>
                  <a:cubicBezTo>
                    <a:pt x="1707" y="4261"/>
                    <a:pt x="1242" y="4389"/>
                    <a:pt x="964" y="4807"/>
                  </a:cubicBezTo>
                  <a:cubicBezTo>
                    <a:pt x="964" y="4818"/>
                    <a:pt x="952" y="4818"/>
                    <a:pt x="952" y="4842"/>
                  </a:cubicBezTo>
                  <a:cubicBezTo>
                    <a:pt x="743" y="4992"/>
                    <a:pt x="662" y="5225"/>
                    <a:pt x="581" y="5457"/>
                  </a:cubicBezTo>
                  <a:cubicBezTo>
                    <a:pt x="557" y="5561"/>
                    <a:pt x="511" y="5654"/>
                    <a:pt x="499" y="5747"/>
                  </a:cubicBezTo>
                  <a:cubicBezTo>
                    <a:pt x="453" y="5956"/>
                    <a:pt x="406" y="6177"/>
                    <a:pt x="395" y="6374"/>
                  </a:cubicBezTo>
                  <a:cubicBezTo>
                    <a:pt x="383" y="6943"/>
                    <a:pt x="395" y="7512"/>
                    <a:pt x="395" y="8057"/>
                  </a:cubicBezTo>
                  <a:cubicBezTo>
                    <a:pt x="395" y="8127"/>
                    <a:pt x="395" y="8208"/>
                    <a:pt x="430" y="8278"/>
                  </a:cubicBezTo>
                  <a:cubicBezTo>
                    <a:pt x="464" y="8452"/>
                    <a:pt x="522" y="8626"/>
                    <a:pt x="581" y="8800"/>
                  </a:cubicBezTo>
                  <a:cubicBezTo>
                    <a:pt x="639" y="8963"/>
                    <a:pt x="697" y="9102"/>
                    <a:pt x="801" y="9230"/>
                  </a:cubicBezTo>
                  <a:cubicBezTo>
                    <a:pt x="952" y="9392"/>
                    <a:pt x="1045" y="9578"/>
                    <a:pt x="1196" y="9741"/>
                  </a:cubicBezTo>
                  <a:cubicBezTo>
                    <a:pt x="1277" y="9845"/>
                    <a:pt x="1416" y="9926"/>
                    <a:pt x="1544" y="9973"/>
                  </a:cubicBezTo>
                  <a:cubicBezTo>
                    <a:pt x="1788" y="10042"/>
                    <a:pt x="2008" y="10193"/>
                    <a:pt x="2287" y="10159"/>
                  </a:cubicBezTo>
                  <a:cubicBezTo>
                    <a:pt x="2426" y="10251"/>
                    <a:pt x="2601" y="10217"/>
                    <a:pt x="2763" y="10217"/>
                  </a:cubicBezTo>
                  <a:cubicBezTo>
                    <a:pt x="3007" y="10217"/>
                    <a:pt x="3251" y="10193"/>
                    <a:pt x="3483" y="10298"/>
                  </a:cubicBezTo>
                  <a:cubicBezTo>
                    <a:pt x="3541" y="10321"/>
                    <a:pt x="3599" y="10309"/>
                    <a:pt x="3680" y="10309"/>
                  </a:cubicBezTo>
                  <a:cubicBezTo>
                    <a:pt x="3750" y="10321"/>
                    <a:pt x="3820" y="10321"/>
                    <a:pt x="3889" y="10333"/>
                  </a:cubicBezTo>
                  <a:cubicBezTo>
                    <a:pt x="4121" y="10391"/>
                    <a:pt x="4354" y="10472"/>
                    <a:pt x="4621" y="10472"/>
                  </a:cubicBezTo>
                  <a:cubicBezTo>
                    <a:pt x="4667" y="10472"/>
                    <a:pt x="4725" y="10472"/>
                    <a:pt x="4760" y="10495"/>
                  </a:cubicBezTo>
                  <a:cubicBezTo>
                    <a:pt x="4899" y="10565"/>
                    <a:pt x="5038" y="10553"/>
                    <a:pt x="5189" y="10553"/>
                  </a:cubicBezTo>
                  <a:lnTo>
                    <a:pt x="8185" y="10553"/>
                  </a:lnTo>
                  <a:cubicBezTo>
                    <a:pt x="8301" y="10553"/>
                    <a:pt x="8417" y="10553"/>
                    <a:pt x="8521" y="10588"/>
                  </a:cubicBezTo>
                  <a:cubicBezTo>
                    <a:pt x="8637" y="10623"/>
                    <a:pt x="8765" y="10623"/>
                    <a:pt x="8881" y="10623"/>
                  </a:cubicBezTo>
                  <a:cubicBezTo>
                    <a:pt x="8962" y="10623"/>
                    <a:pt x="9032" y="10611"/>
                    <a:pt x="9102" y="10646"/>
                  </a:cubicBezTo>
                  <a:cubicBezTo>
                    <a:pt x="9322" y="10727"/>
                    <a:pt x="9554" y="10716"/>
                    <a:pt x="9775" y="10739"/>
                  </a:cubicBezTo>
                  <a:cubicBezTo>
                    <a:pt x="9914" y="10762"/>
                    <a:pt x="10065" y="10739"/>
                    <a:pt x="10193" y="10774"/>
                  </a:cubicBezTo>
                  <a:cubicBezTo>
                    <a:pt x="10472" y="10832"/>
                    <a:pt x="10762" y="10832"/>
                    <a:pt x="11052" y="10843"/>
                  </a:cubicBezTo>
                  <a:cubicBezTo>
                    <a:pt x="11470" y="10878"/>
                    <a:pt x="11876" y="10913"/>
                    <a:pt x="12294" y="10971"/>
                  </a:cubicBezTo>
                  <a:cubicBezTo>
                    <a:pt x="12677" y="11029"/>
                    <a:pt x="13037" y="11122"/>
                    <a:pt x="13409" y="11180"/>
                  </a:cubicBezTo>
                  <a:cubicBezTo>
                    <a:pt x="13873" y="11238"/>
                    <a:pt x="14338" y="11285"/>
                    <a:pt x="14802" y="11343"/>
                  </a:cubicBezTo>
                  <a:cubicBezTo>
                    <a:pt x="14848" y="11343"/>
                    <a:pt x="14906" y="11319"/>
                    <a:pt x="14964" y="11308"/>
                  </a:cubicBezTo>
                  <a:lnTo>
                    <a:pt x="14964" y="10878"/>
                  </a:lnTo>
                  <a:cubicBezTo>
                    <a:pt x="14883" y="10797"/>
                    <a:pt x="14790" y="10832"/>
                    <a:pt x="14709" y="10832"/>
                  </a:cubicBezTo>
                  <a:cubicBezTo>
                    <a:pt x="14326" y="10855"/>
                    <a:pt x="13978" y="10727"/>
                    <a:pt x="13606" y="10739"/>
                  </a:cubicBezTo>
                  <a:cubicBezTo>
                    <a:pt x="13571" y="10739"/>
                    <a:pt x="13548" y="10727"/>
                    <a:pt x="13513" y="10727"/>
                  </a:cubicBezTo>
                  <a:cubicBezTo>
                    <a:pt x="13142" y="10658"/>
                    <a:pt x="12770" y="10600"/>
                    <a:pt x="12399" y="10530"/>
                  </a:cubicBezTo>
                  <a:lnTo>
                    <a:pt x="12341" y="10530"/>
                  </a:lnTo>
                  <a:cubicBezTo>
                    <a:pt x="12097" y="10530"/>
                    <a:pt x="11842" y="10542"/>
                    <a:pt x="11609" y="10449"/>
                  </a:cubicBezTo>
                  <a:cubicBezTo>
                    <a:pt x="11575" y="10437"/>
                    <a:pt x="11528" y="10437"/>
                    <a:pt x="11493" y="10449"/>
                  </a:cubicBezTo>
                  <a:cubicBezTo>
                    <a:pt x="11226" y="10472"/>
                    <a:pt x="10959" y="10356"/>
                    <a:pt x="10681" y="10356"/>
                  </a:cubicBezTo>
                  <a:cubicBezTo>
                    <a:pt x="10506" y="10263"/>
                    <a:pt x="10321" y="10275"/>
                    <a:pt x="10147" y="10275"/>
                  </a:cubicBezTo>
                  <a:lnTo>
                    <a:pt x="9322" y="10275"/>
                  </a:lnTo>
                  <a:cubicBezTo>
                    <a:pt x="9229" y="10275"/>
                    <a:pt x="9148" y="10298"/>
                    <a:pt x="9079" y="10263"/>
                  </a:cubicBezTo>
                  <a:cubicBezTo>
                    <a:pt x="8904" y="10193"/>
                    <a:pt x="8742" y="10205"/>
                    <a:pt x="8568" y="10205"/>
                  </a:cubicBezTo>
                  <a:lnTo>
                    <a:pt x="7488" y="10205"/>
                  </a:lnTo>
                  <a:cubicBezTo>
                    <a:pt x="7407" y="10205"/>
                    <a:pt x="7314" y="10217"/>
                    <a:pt x="7244" y="10193"/>
                  </a:cubicBezTo>
                  <a:cubicBezTo>
                    <a:pt x="7070" y="10124"/>
                    <a:pt x="6908" y="10135"/>
                    <a:pt x="6733" y="10135"/>
                  </a:cubicBezTo>
                  <a:lnTo>
                    <a:pt x="5422" y="10135"/>
                  </a:lnTo>
                  <a:cubicBezTo>
                    <a:pt x="5224" y="10135"/>
                    <a:pt x="5027" y="10135"/>
                    <a:pt x="4841" y="10066"/>
                  </a:cubicBezTo>
                  <a:cubicBezTo>
                    <a:pt x="4760" y="10031"/>
                    <a:pt x="4690" y="10031"/>
                    <a:pt x="4621" y="10031"/>
                  </a:cubicBezTo>
                  <a:cubicBezTo>
                    <a:pt x="4319" y="10042"/>
                    <a:pt x="4005" y="10008"/>
                    <a:pt x="3703" y="9950"/>
                  </a:cubicBezTo>
                  <a:cubicBezTo>
                    <a:pt x="3634" y="9926"/>
                    <a:pt x="3564" y="9915"/>
                    <a:pt x="3483" y="9915"/>
                  </a:cubicBezTo>
                  <a:cubicBezTo>
                    <a:pt x="3111" y="9903"/>
                    <a:pt x="2728" y="9857"/>
                    <a:pt x="2368" y="9787"/>
                  </a:cubicBezTo>
                  <a:cubicBezTo>
                    <a:pt x="2241" y="9752"/>
                    <a:pt x="2125" y="9717"/>
                    <a:pt x="2008" y="9636"/>
                  </a:cubicBezTo>
                  <a:cubicBezTo>
                    <a:pt x="1730" y="9462"/>
                    <a:pt x="1509" y="9253"/>
                    <a:pt x="1300" y="9021"/>
                  </a:cubicBezTo>
                  <a:cubicBezTo>
                    <a:pt x="1091" y="8800"/>
                    <a:pt x="929" y="8556"/>
                    <a:pt x="929" y="8231"/>
                  </a:cubicBezTo>
                  <a:cubicBezTo>
                    <a:pt x="929" y="8208"/>
                    <a:pt x="929" y="8173"/>
                    <a:pt x="917" y="8150"/>
                  </a:cubicBezTo>
                  <a:cubicBezTo>
                    <a:pt x="848" y="8034"/>
                    <a:pt x="859" y="7918"/>
                    <a:pt x="859" y="7779"/>
                  </a:cubicBezTo>
                  <a:lnTo>
                    <a:pt x="859" y="6490"/>
                  </a:lnTo>
                  <a:cubicBezTo>
                    <a:pt x="859" y="6409"/>
                    <a:pt x="894" y="6316"/>
                    <a:pt x="906" y="6211"/>
                  </a:cubicBezTo>
                  <a:cubicBezTo>
                    <a:pt x="917" y="6130"/>
                    <a:pt x="952" y="6037"/>
                    <a:pt x="929" y="5944"/>
                  </a:cubicBezTo>
                  <a:cubicBezTo>
                    <a:pt x="917" y="5689"/>
                    <a:pt x="1033" y="5492"/>
                    <a:pt x="1126" y="5271"/>
                  </a:cubicBezTo>
                  <a:cubicBezTo>
                    <a:pt x="1184" y="5097"/>
                    <a:pt x="1300" y="4981"/>
                    <a:pt x="1451" y="4900"/>
                  </a:cubicBezTo>
                  <a:lnTo>
                    <a:pt x="1498" y="4853"/>
                  </a:lnTo>
                  <a:cubicBezTo>
                    <a:pt x="1672" y="4644"/>
                    <a:pt x="1916" y="4563"/>
                    <a:pt x="2171" y="4493"/>
                  </a:cubicBezTo>
                  <a:cubicBezTo>
                    <a:pt x="2264" y="4458"/>
                    <a:pt x="2380" y="4435"/>
                    <a:pt x="2484" y="4412"/>
                  </a:cubicBezTo>
                  <a:cubicBezTo>
                    <a:pt x="2786" y="4342"/>
                    <a:pt x="3100" y="4273"/>
                    <a:pt x="3413" y="4296"/>
                  </a:cubicBezTo>
                  <a:lnTo>
                    <a:pt x="3634" y="4296"/>
                  </a:lnTo>
                  <a:cubicBezTo>
                    <a:pt x="3692" y="4296"/>
                    <a:pt x="3761" y="4296"/>
                    <a:pt x="3808" y="4273"/>
                  </a:cubicBezTo>
                  <a:cubicBezTo>
                    <a:pt x="3936" y="4215"/>
                    <a:pt x="4063" y="4215"/>
                    <a:pt x="4203" y="4215"/>
                  </a:cubicBezTo>
                  <a:cubicBezTo>
                    <a:pt x="5387" y="4215"/>
                    <a:pt x="6594" y="4226"/>
                    <a:pt x="7778" y="4215"/>
                  </a:cubicBezTo>
                  <a:cubicBezTo>
                    <a:pt x="8161" y="4215"/>
                    <a:pt x="8510" y="4261"/>
                    <a:pt x="8823" y="4470"/>
                  </a:cubicBezTo>
                  <a:cubicBezTo>
                    <a:pt x="8858" y="4493"/>
                    <a:pt x="8881" y="4493"/>
                    <a:pt x="8916" y="4516"/>
                  </a:cubicBezTo>
                  <a:cubicBezTo>
                    <a:pt x="9055" y="4621"/>
                    <a:pt x="9218" y="4737"/>
                    <a:pt x="9276" y="4923"/>
                  </a:cubicBezTo>
                  <a:cubicBezTo>
                    <a:pt x="9322" y="5039"/>
                    <a:pt x="9380" y="5143"/>
                    <a:pt x="9438" y="5259"/>
                  </a:cubicBezTo>
                  <a:cubicBezTo>
                    <a:pt x="9450" y="5283"/>
                    <a:pt x="9450" y="5318"/>
                    <a:pt x="9485" y="5329"/>
                  </a:cubicBezTo>
                  <a:cubicBezTo>
                    <a:pt x="9624" y="5422"/>
                    <a:pt x="9729" y="5550"/>
                    <a:pt x="9798" y="5689"/>
                  </a:cubicBezTo>
                  <a:cubicBezTo>
                    <a:pt x="9810" y="5735"/>
                    <a:pt x="9891" y="5747"/>
                    <a:pt x="9914" y="5782"/>
                  </a:cubicBezTo>
                  <a:cubicBezTo>
                    <a:pt x="9984" y="5828"/>
                    <a:pt x="10077" y="5886"/>
                    <a:pt x="10147" y="5921"/>
                  </a:cubicBezTo>
                  <a:cubicBezTo>
                    <a:pt x="10309" y="6014"/>
                    <a:pt x="10472" y="6130"/>
                    <a:pt x="10623" y="6177"/>
                  </a:cubicBezTo>
                  <a:cubicBezTo>
                    <a:pt x="10785" y="6211"/>
                    <a:pt x="10936" y="6269"/>
                    <a:pt x="11075" y="6328"/>
                  </a:cubicBezTo>
                  <a:cubicBezTo>
                    <a:pt x="11307" y="6432"/>
                    <a:pt x="11551" y="6502"/>
                    <a:pt x="11783" y="6618"/>
                  </a:cubicBezTo>
                  <a:cubicBezTo>
                    <a:pt x="12016" y="6734"/>
                    <a:pt x="12283" y="6815"/>
                    <a:pt x="12503" y="6966"/>
                  </a:cubicBezTo>
                  <a:lnTo>
                    <a:pt x="12585" y="7012"/>
                  </a:lnTo>
                  <a:cubicBezTo>
                    <a:pt x="12770" y="7059"/>
                    <a:pt x="12921" y="7163"/>
                    <a:pt x="13095" y="7233"/>
                  </a:cubicBezTo>
                  <a:cubicBezTo>
                    <a:pt x="13142" y="7245"/>
                    <a:pt x="13165" y="7279"/>
                    <a:pt x="13211" y="7279"/>
                  </a:cubicBezTo>
                  <a:cubicBezTo>
                    <a:pt x="13374" y="7303"/>
                    <a:pt x="13525" y="7349"/>
                    <a:pt x="13664" y="7187"/>
                  </a:cubicBezTo>
                  <a:cubicBezTo>
                    <a:pt x="13618" y="7012"/>
                    <a:pt x="13676" y="6827"/>
                    <a:pt x="13583" y="6618"/>
                  </a:cubicBezTo>
                  <a:cubicBezTo>
                    <a:pt x="13409" y="6560"/>
                    <a:pt x="13223" y="6478"/>
                    <a:pt x="13026" y="6420"/>
                  </a:cubicBezTo>
                  <a:cubicBezTo>
                    <a:pt x="12828" y="6362"/>
                    <a:pt x="12643" y="6316"/>
                    <a:pt x="12468" y="6258"/>
                  </a:cubicBezTo>
                  <a:cubicBezTo>
                    <a:pt x="12294" y="6200"/>
                    <a:pt x="12132" y="6130"/>
                    <a:pt x="11958" y="6060"/>
                  </a:cubicBezTo>
                  <a:cubicBezTo>
                    <a:pt x="11714" y="5956"/>
                    <a:pt x="11470" y="5863"/>
                    <a:pt x="11226" y="5782"/>
                  </a:cubicBezTo>
                  <a:cubicBezTo>
                    <a:pt x="11122" y="5747"/>
                    <a:pt x="11029" y="5712"/>
                    <a:pt x="10948" y="5654"/>
                  </a:cubicBezTo>
                  <a:cubicBezTo>
                    <a:pt x="10820" y="5561"/>
                    <a:pt x="10657" y="5492"/>
                    <a:pt x="10506" y="5422"/>
                  </a:cubicBezTo>
                  <a:cubicBezTo>
                    <a:pt x="10379" y="5445"/>
                    <a:pt x="10321" y="5364"/>
                    <a:pt x="10239" y="5271"/>
                  </a:cubicBezTo>
                  <a:cubicBezTo>
                    <a:pt x="10135" y="5167"/>
                    <a:pt x="10065" y="5050"/>
                    <a:pt x="9961" y="4958"/>
                  </a:cubicBezTo>
                  <a:cubicBezTo>
                    <a:pt x="9810" y="4795"/>
                    <a:pt x="9833" y="4609"/>
                    <a:pt x="9845" y="4400"/>
                  </a:cubicBezTo>
                  <a:cubicBezTo>
                    <a:pt x="9845" y="4296"/>
                    <a:pt x="9868" y="4203"/>
                    <a:pt x="9868" y="4099"/>
                  </a:cubicBezTo>
                  <a:lnTo>
                    <a:pt x="9868" y="3390"/>
                  </a:lnTo>
                  <a:cubicBezTo>
                    <a:pt x="9868" y="3309"/>
                    <a:pt x="9868" y="3239"/>
                    <a:pt x="9903" y="3170"/>
                  </a:cubicBezTo>
                  <a:cubicBezTo>
                    <a:pt x="9961" y="3007"/>
                    <a:pt x="10019" y="2845"/>
                    <a:pt x="10100" y="2694"/>
                  </a:cubicBezTo>
                  <a:cubicBezTo>
                    <a:pt x="10147" y="2589"/>
                    <a:pt x="10216" y="2496"/>
                    <a:pt x="10297" y="2415"/>
                  </a:cubicBezTo>
                  <a:cubicBezTo>
                    <a:pt x="10356" y="2322"/>
                    <a:pt x="10425" y="2264"/>
                    <a:pt x="10483" y="2183"/>
                  </a:cubicBezTo>
                  <a:cubicBezTo>
                    <a:pt x="10715" y="1823"/>
                    <a:pt x="11064" y="1649"/>
                    <a:pt x="11435" y="1510"/>
                  </a:cubicBezTo>
                  <a:cubicBezTo>
                    <a:pt x="11575" y="1475"/>
                    <a:pt x="11691" y="1440"/>
                    <a:pt x="11818" y="1394"/>
                  </a:cubicBezTo>
                  <a:cubicBezTo>
                    <a:pt x="11876" y="1370"/>
                    <a:pt x="11934" y="1359"/>
                    <a:pt x="11992" y="1336"/>
                  </a:cubicBezTo>
                  <a:cubicBezTo>
                    <a:pt x="12236" y="1324"/>
                    <a:pt x="12468" y="1208"/>
                    <a:pt x="12712" y="1254"/>
                  </a:cubicBezTo>
                  <a:cubicBezTo>
                    <a:pt x="12759" y="1254"/>
                    <a:pt x="12793" y="1219"/>
                    <a:pt x="12828" y="1219"/>
                  </a:cubicBezTo>
                  <a:cubicBezTo>
                    <a:pt x="12910" y="1208"/>
                    <a:pt x="12979" y="1185"/>
                    <a:pt x="13037" y="1185"/>
                  </a:cubicBezTo>
                  <a:cubicBezTo>
                    <a:pt x="13211" y="1185"/>
                    <a:pt x="13374" y="1103"/>
                    <a:pt x="13560" y="1045"/>
                  </a:cubicBezTo>
                  <a:cubicBezTo>
                    <a:pt x="13351" y="929"/>
                    <a:pt x="13467" y="674"/>
                    <a:pt x="13258" y="488"/>
                  </a:cubicBezTo>
                  <a:close/>
                  <a:moveTo>
                    <a:pt x="16578" y="12945"/>
                  </a:moveTo>
                  <a:cubicBezTo>
                    <a:pt x="16892" y="12991"/>
                    <a:pt x="17205" y="12887"/>
                    <a:pt x="17507" y="12747"/>
                  </a:cubicBezTo>
                  <a:cubicBezTo>
                    <a:pt x="17762" y="12620"/>
                    <a:pt x="17925" y="12399"/>
                    <a:pt x="18052" y="12155"/>
                  </a:cubicBezTo>
                  <a:cubicBezTo>
                    <a:pt x="18099" y="12074"/>
                    <a:pt x="18099" y="11993"/>
                    <a:pt x="18111" y="11923"/>
                  </a:cubicBezTo>
                  <a:cubicBezTo>
                    <a:pt x="18134" y="11726"/>
                    <a:pt x="18134" y="11552"/>
                    <a:pt x="18111" y="11366"/>
                  </a:cubicBezTo>
                  <a:cubicBezTo>
                    <a:pt x="18087" y="11134"/>
                    <a:pt x="18052" y="10902"/>
                    <a:pt x="17878" y="10716"/>
                  </a:cubicBezTo>
                  <a:cubicBezTo>
                    <a:pt x="17693" y="10507"/>
                    <a:pt x="17507" y="10356"/>
                    <a:pt x="17263" y="10228"/>
                  </a:cubicBezTo>
                  <a:cubicBezTo>
                    <a:pt x="16938" y="10089"/>
                    <a:pt x="16625" y="10077"/>
                    <a:pt x="16288" y="10228"/>
                  </a:cubicBezTo>
                  <a:cubicBezTo>
                    <a:pt x="16230" y="10263"/>
                    <a:pt x="16172" y="10275"/>
                    <a:pt x="16114" y="10286"/>
                  </a:cubicBezTo>
                  <a:cubicBezTo>
                    <a:pt x="16056" y="10309"/>
                    <a:pt x="15986" y="10309"/>
                    <a:pt x="15940" y="10333"/>
                  </a:cubicBezTo>
                  <a:cubicBezTo>
                    <a:pt x="15823" y="10437"/>
                    <a:pt x="15661" y="10495"/>
                    <a:pt x="15545" y="10611"/>
                  </a:cubicBezTo>
                  <a:cubicBezTo>
                    <a:pt x="15348" y="10809"/>
                    <a:pt x="15173" y="11029"/>
                    <a:pt x="15197" y="11354"/>
                  </a:cubicBezTo>
                  <a:cubicBezTo>
                    <a:pt x="15208" y="11482"/>
                    <a:pt x="15185" y="11610"/>
                    <a:pt x="15289" y="11726"/>
                  </a:cubicBezTo>
                  <a:cubicBezTo>
                    <a:pt x="15324" y="11784"/>
                    <a:pt x="15348" y="11888"/>
                    <a:pt x="15324" y="11958"/>
                  </a:cubicBezTo>
                  <a:cubicBezTo>
                    <a:pt x="15324" y="12167"/>
                    <a:pt x="15406" y="12329"/>
                    <a:pt x="15522" y="12504"/>
                  </a:cubicBezTo>
                  <a:cubicBezTo>
                    <a:pt x="15696" y="12771"/>
                    <a:pt x="15940" y="12910"/>
                    <a:pt x="16253" y="12933"/>
                  </a:cubicBezTo>
                  <a:cubicBezTo>
                    <a:pt x="16358" y="12968"/>
                    <a:pt x="16462" y="12945"/>
                    <a:pt x="16578" y="12945"/>
                  </a:cubicBezTo>
                  <a:close/>
                  <a:moveTo>
                    <a:pt x="17495" y="1904"/>
                  </a:moveTo>
                  <a:lnTo>
                    <a:pt x="17495" y="1777"/>
                  </a:lnTo>
                  <a:cubicBezTo>
                    <a:pt x="17391" y="1440"/>
                    <a:pt x="17240" y="1138"/>
                    <a:pt x="17066" y="836"/>
                  </a:cubicBezTo>
                  <a:cubicBezTo>
                    <a:pt x="17054" y="802"/>
                    <a:pt x="17031" y="755"/>
                    <a:pt x="16996" y="743"/>
                  </a:cubicBezTo>
                  <a:cubicBezTo>
                    <a:pt x="16915" y="651"/>
                    <a:pt x="16822" y="569"/>
                    <a:pt x="16717" y="500"/>
                  </a:cubicBezTo>
                  <a:cubicBezTo>
                    <a:pt x="16520" y="349"/>
                    <a:pt x="16299" y="221"/>
                    <a:pt x="16021" y="233"/>
                  </a:cubicBezTo>
                  <a:cubicBezTo>
                    <a:pt x="15765" y="256"/>
                    <a:pt x="15522" y="233"/>
                    <a:pt x="15255" y="233"/>
                  </a:cubicBezTo>
                  <a:cubicBezTo>
                    <a:pt x="15197" y="233"/>
                    <a:pt x="15127" y="221"/>
                    <a:pt x="15069" y="256"/>
                  </a:cubicBezTo>
                  <a:cubicBezTo>
                    <a:pt x="14872" y="337"/>
                    <a:pt x="14674" y="326"/>
                    <a:pt x="14465" y="337"/>
                  </a:cubicBezTo>
                  <a:cubicBezTo>
                    <a:pt x="14407" y="337"/>
                    <a:pt x="14349" y="349"/>
                    <a:pt x="14303" y="372"/>
                  </a:cubicBezTo>
                  <a:cubicBezTo>
                    <a:pt x="14198" y="384"/>
                    <a:pt x="14094" y="407"/>
                    <a:pt x="13989" y="407"/>
                  </a:cubicBezTo>
                  <a:cubicBezTo>
                    <a:pt x="13862" y="407"/>
                    <a:pt x="13757" y="453"/>
                    <a:pt x="13653" y="558"/>
                  </a:cubicBezTo>
                  <a:cubicBezTo>
                    <a:pt x="13653" y="639"/>
                    <a:pt x="13676" y="743"/>
                    <a:pt x="13676" y="860"/>
                  </a:cubicBezTo>
                  <a:cubicBezTo>
                    <a:pt x="13757" y="848"/>
                    <a:pt x="13827" y="848"/>
                    <a:pt x="13908" y="836"/>
                  </a:cubicBezTo>
                  <a:cubicBezTo>
                    <a:pt x="14117" y="790"/>
                    <a:pt x="14338" y="732"/>
                    <a:pt x="14558" y="720"/>
                  </a:cubicBezTo>
                  <a:cubicBezTo>
                    <a:pt x="15104" y="697"/>
                    <a:pt x="15661" y="720"/>
                    <a:pt x="16207" y="720"/>
                  </a:cubicBezTo>
                  <a:cubicBezTo>
                    <a:pt x="16578" y="720"/>
                    <a:pt x="16880" y="964"/>
                    <a:pt x="16961" y="1312"/>
                  </a:cubicBezTo>
                  <a:cubicBezTo>
                    <a:pt x="17008" y="1510"/>
                    <a:pt x="17054" y="1730"/>
                    <a:pt x="17193" y="1904"/>
                  </a:cubicBezTo>
                  <a:close/>
                  <a:moveTo>
                    <a:pt x="13745" y="7256"/>
                  </a:moveTo>
                  <a:cubicBezTo>
                    <a:pt x="13792" y="7303"/>
                    <a:pt x="13815" y="7338"/>
                    <a:pt x="13862" y="7349"/>
                  </a:cubicBezTo>
                  <a:cubicBezTo>
                    <a:pt x="13908" y="7372"/>
                    <a:pt x="13954" y="7396"/>
                    <a:pt x="14012" y="7407"/>
                  </a:cubicBezTo>
                  <a:cubicBezTo>
                    <a:pt x="14152" y="7454"/>
                    <a:pt x="14303" y="7477"/>
                    <a:pt x="14442" y="7523"/>
                  </a:cubicBezTo>
                  <a:cubicBezTo>
                    <a:pt x="14767" y="7605"/>
                    <a:pt x="15092" y="7686"/>
                    <a:pt x="15429" y="7663"/>
                  </a:cubicBezTo>
                  <a:lnTo>
                    <a:pt x="15487" y="7663"/>
                  </a:lnTo>
                  <a:cubicBezTo>
                    <a:pt x="15719" y="7709"/>
                    <a:pt x="15928" y="7605"/>
                    <a:pt x="16160" y="7581"/>
                  </a:cubicBezTo>
                  <a:cubicBezTo>
                    <a:pt x="16253" y="7570"/>
                    <a:pt x="16358" y="7488"/>
                    <a:pt x="16462" y="7430"/>
                  </a:cubicBezTo>
                  <a:cubicBezTo>
                    <a:pt x="16543" y="7396"/>
                    <a:pt x="16636" y="7338"/>
                    <a:pt x="16741" y="7303"/>
                  </a:cubicBezTo>
                  <a:cubicBezTo>
                    <a:pt x="16915" y="7233"/>
                    <a:pt x="17031" y="7117"/>
                    <a:pt x="17124" y="6966"/>
                  </a:cubicBezTo>
                  <a:cubicBezTo>
                    <a:pt x="17240" y="6815"/>
                    <a:pt x="17333" y="6653"/>
                    <a:pt x="17414" y="6467"/>
                  </a:cubicBezTo>
                  <a:cubicBezTo>
                    <a:pt x="17553" y="6177"/>
                    <a:pt x="17693" y="5898"/>
                    <a:pt x="17843" y="5619"/>
                  </a:cubicBezTo>
                  <a:cubicBezTo>
                    <a:pt x="17739" y="5550"/>
                    <a:pt x="17669" y="5573"/>
                    <a:pt x="17623" y="5654"/>
                  </a:cubicBezTo>
                  <a:cubicBezTo>
                    <a:pt x="17576" y="5724"/>
                    <a:pt x="17530" y="5793"/>
                    <a:pt x="17518" y="5863"/>
                  </a:cubicBezTo>
                  <a:cubicBezTo>
                    <a:pt x="17495" y="6026"/>
                    <a:pt x="17414" y="6153"/>
                    <a:pt x="17321" y="6269"/>
                  </a:cubicBezTo>
                  <a:cubicBezTo>
                    <a:pt x="17275" y="6316"/>
                    <a:pt x="17240" y="6374"/>
                    <a:pt x="17228" y="6432"/>
                  </a:cubicBezTo>
                  <a:cubicBezTo>
                    <a:pt x="17182" y="6595"/>
                    <a:pt x="17054" y="6711"/>
                    <a:pt x="16973" y="6838"/>
                  </a:cubicBezTo>
                  <a:cubicBezTo>
                    <a:pt x="16938" y="6885"/>
                    <a:pt x="16868" y="6908"/>
                    <a:pt x="16833" y="6966"/>
                  </a:cubicBezTo>
                  <a:cubicBezTo>
                    <a:pt x="16694" y="7198"/>
                    <a:pt x="16474" y="7279"/>
                    <a:pt x="16218" y="7291"/>
                  </a:cubicBezTo>
                  <a:cubicBezTo>
                    <a:pt x="15777" y="7314"/>
                    <a:pt x="15359" y="7198"/>
                    <a:pt x="14941" y="7233"/>
                  </a:cubicBezTo>
                  <a:cubicBezTo>
                    <a:pt x="14906" y="7233"/>
                    <a:pt x="14883" y="7233"/>
                    <a:pt x="14848" y="7221"/>
                  </a:cubicBezTo>
                  <a:cubicBezTo>
                    <a:pt x="14546" y="7129"/>
                    <a:pt x="14245" y="7070"/>
                    <a:pt x="13920" y="7059"/>
                  </a:cubicBezTo>
                  <a:lnTo>
                    <a:pt x="13838" y="7059"/>
                  </a:lnTo>
                  <a:cubicBezTo>
                    <a:pt x="13803" y="7129"/>
                    <a:pt x="13780" y="7187"/>
                    <a:pt x="13745" y="7256"/>
                  </a:cubicBezTo>
                  <a:close/>
                  <a:moveTo>
                    <a:pt x="17704" y="5318"/>
                  </a:moveTo>
                  <a:cubicBezTo>
                    <a:pt x="17785" y="5294"/>
                    <a:pt x="17867" y="5318"/>
                    <a:pt x="17913" y="5271"/>
                  </a:cubicBezTo>
                  <a:cubicBezTo>
                    <a:pt x="18041" y="5143"/>
                    <a:pt x="18192" y="4992"/>
                    <a:pt x="18215" y="4795"/>
                  </a:cubicBezTo>
                  <a:cubicBezTo>
                    <a:pt x="18250" y="4667"/>
                    <a:pt x="18273" y="4528"/>
                    <a:pt x="18308" y="4412"/>
                  </a:cubicBezTo>
                  <a:cubicBezTo>
                    <a:pt x="18308" y="4389"/>
                    <a:pt x="18285" y="4354"/>
                    <a:pt x="18285" y="4331"/>
                  </a:cubicBezTo>
                  <a:cubicBezTo>
                    <a:pt x="18203" y="4296"/>
                    <a:pt x="18134" y="4249"/>
                    <a:pt x="18041" y="4226"/>
                  </a:cubicBezTo>
                  <a:cubicBezTo>
                    <a:pt x="17785" y="4157"/>
                    <a:pt x="17635" y="4249"/>
                    <a:pt x="17565" y="4505"/>
                  </a:cubicBezTo>
                  <a:cubicBezTo>
                    <a:pt x="17553" y="4563"/>
                    <a:pt x="17565" y="4633"/>
                    <a:pt x="17530" y="4679"/>
                  </a:cubicBezTo>
                  <a:cubicBezTo>
                    <a:pt x="17437" y="4911"/>
                    <a:pt x="17507" y="5085"/>
                    <a:pt x="17669" y="5259"/>
                  </a:cubicBezTo>
                  <a:cubicBezTo>
                    <a:pt x="17669" y="5271"/>
                    <a:pt x="17681" y="5271"/>
                    <a:pt x="17704" y="5318"/>
                  </a:cubicBezTo>
                  <a:close/>
                  <a:moveTo>
                    <a:pt x="17344" y="2206"/>
                  </a:moveTo>
                  <a:cubicBezTo>
                    <a:pt x="17333" y="2241"/>
                    <a:pt x="17321" y="2253"/>
                    <a:pt x="17298" y="2288"/>
                  </a:cubicBezTo>
                  <a:cubicBezTo>
                    <a:pt x="17240" y="2555"/>
                    <a:pt x="17379" y="2822"/>
                    <a:pt x="17391" y="3077"/>
                  </a:cubicBezTo>
                  <a:cubicBezTo>
                    <a:pt x="17391" y="3112"/>
                    <a:pt x="17460" y="3170"/>
                    <a:pt x="17495" y="3170"/>
                  </a:cubicBezTo>
                  <a:cubicBezTo>
                    <a:pt x="17635" y="3181"/>
                    <a:pt x="17797" y="3216"/>
                    <a:pt x="17948" y="3135"/>
                  </a:cubicBezTo>
                  <a:cubicBezTo>
                    <a:pt x="17925" y="2822"/>
                    <a:pt x="17855" y="2520"/>
                    <a:pt x="17751" y="2206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3"/>
            <p:cNvSpPr/>
            <p:nvPr/>
          </p:nvSpPr>
          <p:spPr>
            <a:xfrm>
              <a:off x="1086750" y="2833825"/>
              <a:ext cx="45300" cy="43000"/>
            </a:xfrm>
            <a:custGeom>
              <a:avLst/>
              <a:gdLst/>
              <a:ahLst/>
              <a:cxnLst/>
              <a:rect l="l" t="t" r="r" b="b"/>
              <a:pathLst>
                <a:path w="1812" h="1720" extrusionOk="0">
                  <a:moveTo>
                    <a:pt x="941" y="1684"/>
                  </a:moveTo>
                  <a:lnTo>
                    <a:pt x="709" y="1684"/>
                  </a:lnTo>
                  <a:cubicBezTo>
                    <a:pt x="662" y="1684"/>
                    <a:pt x="627" y="1684"/>
                    <a:pt x="593" y="1661"/>
                  </a:cubicBezTo>
                  <a:cubicBezTo>
                    <a:pt x="465" y="1568"/>
                    <a:pt x="337" y="1498"/>
                    <a:pt x="233" y="1382"/>
                  </a:cubicBezTo>
                  <a:cubicBezTo>
                    <a:pt x="70" y="1185"/>
                    <a:pt x="0" y="930"/>
                    <a:pt x="0" y="674"/>
                  </a:cubicBezTo>
                  <a:cubicBezTo>
                    <a:pt x="0" y="628"/>
                    <a:pt x="12" y="570"/>
                    <a:pt x="24" y="523"/>
                  </a:cubicBezTo>
                  <a:cubicBezTo>
                    <a:pt x="163" y="314"/>
                    <a:pt x="534" y="1"/>
                    <a:pt x="860" y="152"/>
                  </a:cubicBezTo>
                  <a:cubicBezTo>
                    <a:pt x="929" y="175"/>
                    <a:pt x="1010" y="198"/>
                    <a:pt x="1080" y="198"/>
                  </a:cubicBezTo>
                  <a:cubicBezTo>
                    <a:pt x="1463" y="256"/>
                    <a:pt x="1753" y="581"/>
                    <a:pt x="1788" y="964"/>
                  </a:cubicBezTo>
                  <a:cubicBezTo>
                    <a:pt x="1811" y="1243"/>
                    <a:pt x="1661" y="1394"/>
                    <a:pt x="1475" y="1545"/>
                  </a:cubicBezTo>
                  <a:cubicBezTo>
                    <a:pt x="1301" y="1673"/>
                    <a:pt x="1115" y="1719"/>
                    <a:pt x="941" y="1684"/>
                  </a:cubicBezTo>
                  <a:close/>
                  <a:moveTo>
                    <a:pt x="627" y="442"/>
                  </a:moveTo>
                  <a:cubicBezTo>
                    <a:pt x="546" y="488"/>
                    <a:pt x="465" y="546"/>
                    <a:pt x="372" y="605"/>
                  </a:cubicBezTo>
                  <a:cubicBezTo>
                    <a:pt x="314" y="639"/>
                    <a:pt x="291" y="721"/>
                    <a:pt x="302" y="790"/>
                  </a:cubicBezTo>
                  <a:cubicBezTo>
                    <a:pt x="360" y="1011"/>
                    <a:pt x="453" y="1208"/>
                    <a:pt x="651" y="1336"/>
                  </a:cubicBezTo>
                  <a:cubicBezTo>
                    <a:pt x="697" y="1371"/>
                    <a:pt x="743" y="1382"/>
                    <a:pt x="778" y="1394"/>
                  </a:cubicBezTo>
                  <a:cubicBezTo>
                    <a:pt x="987" y="1429"/>
                    <a:pt x="1161" y="1382"/>
                    <a:pt x="1347" y="1313"/>
                  </a:cubicBezTo>
                  <a:cubicBezTo>
                    <a:pt x="1405" y="1278"/>
                    <a:pt x="1452" y="1243"/>
                    <a:pt x="1440" y="1162"/>
                  </a:cubicBezTo>
                  <a:cubicBezTo>
                    <a:pt x="1440" y="1069"/>
                    <a:pt x="1417" y="964"/>
                    <a:pt x="1405" y="860"/>
                  </a:cubicBezTo>
                  <a:cubicBezTo>
                    <a:pt x="1405" y="790"/>
                    <a:pt x="1359" y="721"/>
                    <a:pt x="1301" y="686"/>
                  </a:cubicBezTo>
                  <a:cubicBezTo>
                    <a:pt x="1208" y="628"/>
                    <a:pt x="1115" y="570"/>
                    <a:pt x="999" y="546"/>
                  </a:cubicBezTo>
                  <a:cubicBezTo>
                    <a:pt x="918" y="488"/>
                    <a:pt x="778" y="465"/>
                    <a:pt x="627" y="442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" name="Google Shape;139;p3"/>
          <p:cNvGrpSpPr/>
          <p:nvPr/>
        </p:nvGrpSpPr>
        <p:grpSpPr>
          <a:xfrm rot="-1062273">
            <a:off x="8878022" y="229689"/>
            <a:ext cx="384784" cy="1297441"/>
            <a:chOff x="954700" y="3672025"/>
            <a:chExt cx="106825" cy="360200"/>
          </a:xfrm>
        </p:grpSpPr>
        <p:sp>
          <p:nvSpPr>
            <p:cNvPr id="140" name="Google Shape;140;p3"/>
            <p:cNvSpPr/>
            <p:nvPr/>
          </p:nvSpPr>
          <p:spPr>
            <a:xfrm>
              <a:off x="954700" y="3672025"/>
              <a:ext cx="106825" cy="360200"/>
            </a:xfrm>
            <a:custGeom>
              <a:avLst/>
              <a:gdLst/>
              <a:ahLst/>
              <a:cxnLst/>
              <a:rect l="l" t="t" r="r" b="b"/>
              <a:pathLst>
                <a:path w="4273" h="14408" extrusionOk="0">
                  <a:moveTo>
                    <a:pt x="2276" y="0"/>
                  </a:moveTo>
                  <a:cubicBezTo>
                    <a:pt x="2392" y="81"/>
                    <a:pt x="2380" y="186"/>
                    <a:pt x="2380" y="290"/>
                  </a:cubicBezTo>
                  <a:cubicBezTo>
                    <a:pt x="2380" y="650"/>
                    <a:pt x="2392" y="999"/>
                    <a:pt x="2392" y="1358"/>
                  </a:cubicBezTo>
                  <a:cubicBezTo>
                    <a:pt x="2392" y="2078"/>
                    <a:pt x="2392" y="2798"/>
                    <a:pt x="2403" y="3506"/>
                  </a:cubicBezTo>
                  <a:cubicBezTo>
                    <a:pt x="2403" y="3622"/>
                    <a:pt x="2392" y="3727"/>
                    <a:pt x="2450" y="3854"/>
                  </a:cubicBezTo>
                  <a:cubicBezTo>
                    <a:pt x="2636" y="3854"/>
                    <a:pt x="2810" y="3889"/>
                    <a:pt x="2984" y="3947"/>
                  </a:cubicBezTo>
                  <a:cubicBezTo>
                    <a:pt x="3100" y="3982"/>
                    <a:pt x="3146" y="4063"/>
                    <a:pt x="3158" y="4156"/>
                  </a:cubicBezTo>
                  <a:lnTo>
                    <a:pt x="3158" y="4470"/>
                  </a:lnTo>
                  <a:cubicBezTo>
                    <a:pt x="3158" y="4574"/>
                    <a:pt x="3170" y="4667"/>
                    <a:pt x="3170" y="4772"/>
                  </a:cubicBezTo>
                  <a:cubicBezTo>
                    <a:pt x="3228" y="4783"/>
                    <a:pt x="3286" y="4783"/>
                    <a:pt x="3332" y="4806"/>
                  </a:cubicBezTo>
                  <a:cubicBezTo>
                    <a:pt x="3437" y="4830"/>
                    <a:pt x="3506" y="4888"/>
                    <a:pt x="3541" y="4981"/>
                  </a:cubicBezTo>
                  <a:cubicBezTo>
                    <a:pt x="3599" y="5131"/>
                    <a:pt x="3669" y="5294"/>
                    <a:pt x="3669" y="5468"/>
                  </a:cubicBezTo>
                  <a:cubicBezTo>
                    <a:pt x="3669" y="6606"/>
                    <a:pt x="3669" y="7732"/>
                    <a:pt x="3680" y="8881"/>
                  </a:cubicBezTo>
                  <a:cubicBezTo>
                    <a:pt x="3680" y="8997"/>
                    <a:pt x="3657" y="9125"/>
                    <a:pt x="3634" y="9241"/>
                  </a:cubicBezTo>
                  <a:cubicBezTo>
                    <a:pt x="3634" y="9276"/>
                    <a:pt x="3611" y="9299"/>
                    <a:pt x="3611" y="9334"/>
                  </a:cubicBezTo>
                  <a:cubicBezTo>
                    <a:pt x="3622" y="9636"/>
                    <a:pt x="3541" y="9938"/>
                    <a:pt x="3564" y="10239"/>
                  </a:cubicBezTo>
                  <a:cubicBezTo>
                    <a:pt x="3576" y="10437"/>
                    <a:pt x="3576" y="10611"/>
                    <a:pt x="3576" y="10797"/>
                  </a:cubicBezTo>
                  <a:cubicBezTo>
                    <a:pt x="3576" y="10901"/>
                    <a:pt x="3599" y="10994"/>
                    <a:pt x="3599" y="11110"/>
                  </a:cubicBezTo>
                  <a:cubicBezTo>
                    <a:pt x="3808" y="11099"/>
                    <a:pt x="3982" y="11168"/>
                    <a:pt x="4133" y="11308"/>
                  </a:cubicBezTo>
                  <a:cubicBezTo>
                    <a:pt x="4180" y="11342"/>
                    <a:pt x="4214" y="11389"/>
                    <a:pt x="4238" y="11447"/>
                  </a:cubicBezTo>
                  <a:cubicBezTo>
                    <a:pt x="4272" y="11691"/>
                    <a:pt x="4214" y="11923"/>
                    <a:pt x="4122" y="12155"/>
                  </a:cubicBezTo>
                  <a:cubicBezTo>
                    <a:pt x="4075" y="12248"/>
                    <a:pt x="4005" y="12306"/>
                    <a:pt x="3901" y="12306"/>
                  </a:cubicBezTo>
                  <a:cubicBezTo>
                    <a:pt x="3611" y="12306"/>
                    <a:pt x="3309" y="12306"/>
                    <a:pt x="3019" y="12294"/>
                  </a:cubicBezTo>
                  <a:cubicBezTo>
                    <a:pt x="2937" y="12294"/>
                    <a:pt x="2868" y="12248"/>
                    <a:pt x="2763" y="12213"/>
                  </a:cubicBezTo>
                  <a:cubicBezTo>
                    <a:pt x="2682" y="12445"/>
                    <a:pt x="2740" y="12666"/>
                    <a:pt x="2728" y="12898"/>
                  </a:cubicBezTo>
                  <a:cubicBezTo>
                    <a:pt x="2705" y="13119"/>
                    <a:pt x="2728" y="13351"/>
                    <a:pt x="2728" y="13583"/>
                  </a:cubicBezTo>
                  <a:cubicBezTo>
                    <a:pt x="2798" y="13583"/>
                    <a:pt x="2844" y="13571"/>
                    <a:pt x="2903" y="13571"/>
                  </a:cubicBezTo>
                  <a:cubicBezTo>
                    <a:pt x="2937" y="13571"/>
                    <a:pt x="2984" y="13548"/>
                    <a:pt x="3019" y="13583"/>
                  </a:cubicBezTo>
                  <a:cubicBezTo>
                    <a:pt x="3193" y="13699"/>
                    <a:pt x="3379" y="13757"/>
                    <a:pt x="3506" y="13931"/>
                  </a:cubicBezTo>
                  <a:cubicBezTo>
                    <a:pt x="3599" y="14047"/>
                    <a:pt x="3576" y="14175"/>
                    <a:pt x="3541" y="14303"/>
                  </a:cubicBezTo>
                  <a:cubicBezTo>
                    <a:pt x="3518" y="14361"/>
                    <a:pt x="3460" y="14407"/>
                    <a:pt x="3402" y="14407"/>
                  </a:cubicBezTo>
                  <a:lnTo>
                    <a:pt x="3193" y="14407"/>
                  </a:lnTo>
                  <a:lnTo>
                    <a:pt x="1533" y="14407"/>
                  </a:lnTo>
                  <a:cubicBezTo>
                    <a:pt x="1370" y="14407"/>
                    <a:pt x="1231" y="14396"/>
                    <a:pt x="1103" y="14303"/>
                  </a:cubicBezTo>
                  <a:cubicBezTo>
                    <a:pt x="1022" y="14268"/>
                    <a:pt x="952" y="14245"/>
                    <a:pt x="871" y="14221"/>
                  </a:cubicBezTo>
                  <a:cubicBezTo>
                    <a:pt x="778" y="14187"/>
                    <a:pt x="720" y="14129"/>
                    <a:pt x="697" y="14047"/>
                  </a:cubicBezTo>
                  <a:cubicBezTo>
                    <a:pt x="650" y="13943"/>
                    <a:pt x="697" y="13827"/>
                    <a:pt x="813" y="13804"/>
                  </a:cubicBezTo>
                  <a:cubicBezTo>
                    <a:pt x="987" y="13757"/>
                    <a:pt x="1126" y="13687"/>
                    <a:pt x="1289" y="13595"/>
                  </a:cubicBezTo>
                  <a:cubicBezTo>
                    <a:pt x="1347" y="13560"/>
                    <a:pt x="1417" y="13548"/>
                    <a:pt x="1486" y="13537"/>
                  </a:cubicBezTo>
                  <a:cubicBezTo>
                    <a:pt x="1544" y="13525"/>
                    <a:pt x="1602" y="13490"/>
                    <a:pt x="1649" y="13478"/>
                  </a:cubicBezTo>
                  <a:cubicBezTo>
                    <a:pt x="1695" y="13246"/>
                    <a:pt x="1707" y="12445"/>
                    <a:pt x="1660" y="12201"/>
                  </a:cubicBezTo>
                  <a:cubicBezTo>
                    <a:pt x="1602" y="12201"/>
                    <a:pt x="1544" y="12190"/>
                    <a:pt x="1486" y="12190"/>
                  </a:cubicBezTo>
                  <a:cubicBezTo>
                    <a:pt x="1289" y="12190"/>
                    <a:pt x="1080" y="12178"/>
                    <a:pt x="883" y="12190"/>
                  </a:cubicBezTo>
                  <a:cubicBezTo>
                    <a:pt x="639" y="12201"/>
                    <a:pt x="407" y="12143"/>
                    <a:pt x="151" y="12097"/>
                  </a:cubicBezTo>
                  <a:cubicBezTo>
                    <a:pt x="58" y="12085"/>
                    <a:pt x="12" y="12027"/>
                    <a:pt x="12" y="11946"/>
                  </a:cubicBezTo>
                  <a:cubicBezTo>
                    <a:pt x="12" y="11725"/>
                    <a:pt x="0" y="11493"/>
                    <a:pt x="12" y="11273"/>
                  </a:cubicBezTo>
                  <a:cubicBezTo>
                    <a:pt x="12" y="11110"/>
                    <a:pt x="116" y="11041"/>
                    <a:pt x="267" y="11029"/>
                  </a:cubicBezTo>
                  <a:lnTo>
                    <a:pt x="581" y="11029"/>
                  </a:lnTo>
                  <a:cubicBezTo>
                    <a:pt x="650" y="11029"/>
                    <a:pt x="708" y="11006"/>
                    <a:pt x="790" y="11006"/>
                  </a:cubicBezTo>
                  <a:cubicBezTo>
                    <a:pt x="790" y="10924"/>
                    <a:pt x="813" y="10855"/>
                    <a:pt x="813" y="10797"/>
                  </a:cubicBezTo>
                  <a:lnTo>
                    <a:pt x="813" y="8034"/>
                  </a:lnTo>
                  <a:cubicBezTo>
                    <a:pt x="813" y="7047"/>
                    <a:pt x="824" y="6072"/>
                    <a:pt x="824" y="5097"/>
                  </a:cubicBezTo>
                  <a:cubicBezTo>
                    <a:pt x="824" y="5015"/>
                    <a:pt x="824" y="4946"/>
                    <a:pt x="836" y="4876"/>
                  </a:cubicBezTo>
                  <a:cubicBezTo>
                    <a:pt x="848" y="4748"/>
                    <a:pt x="894" y="4690"/>
                    <a:pt x="1022" y="4690"/>
                  </a:cubicBezTo>
                  <a:cubicBezTo>
                    <a:pt x="1161" y="4690"/>
                    <a:pt x="1289" y="4667"/>
                    <a:pt x="1405" y="4574"/>
                  </a:cubicBezTo>
                  <a:lnTo>
                    <a:pt x="1405" y="4145"/>
                  </a:lnTo>
                  <a:cubicBezTo>
                    <a:pt x="1405" y="3820"/>
                    <a:pt x="1475" y="3762"/>
                    <a:pt x="1800" y="3738"/>
                  </a:cubicBezTo>
                  <a:cubicBezTo>
                    <a:pt x="1858" y="3738"/>
                    <a:pt x="1916" y="3738"/>
                    <a:pt x="1985" y="3727"/>
                  </a:cubicBezTo>
                  <a:cubicBezTo>
                    <a:pt x="1997" y="3727"/>
                    <a:pt x="2032" y="3715"/>
                    <a:pt x="2055" y="3704"/>
                  </a:cubicBezTo>
                  <a:cubicBezTo>
                    <a:pt x="2067" y="3657"/>
                    <a:pt x="2090" y="3599"/>
                    <a:pt x="2090" y="3541"/>
                  </a:cubicBezTo>
                  <a:cubicBezTo>
                    <a:pt x="2090" y="2868"/>
                    <a:pt x="2102" y="2206"/>
                    <a:pt x="2090" y="1544"/>
                  </a:cubicBezTo>
                  <a:cubicBezTo>
                    <a:pt x="2090" y="1242"/>
                    <a:pt x="2055" y="941"/>
                    <a:pt x="2043" y="639"/>
                  </a:cubicBezTo>
                  <a:cubicBezTo>
                    <a:pt x="2043" y="465"/>
                    <a:pt x="2055" y="290"/>
                    <a:pt x="2067" y="116"/>
                  </a:cubicBezTo>
                  <a:cubicBezTo>
                    <a:pt x="2102" y="58"/>
                    <a:pt x="2171" y="12"/>
                    <a:pt x="2276" y="0"/>
                  </a:cubicBezTo>
                  <a:close/>
                  <a:moveTo>
                    <a:pt x="1173" y="11168"/>
                  </a:moveTo>
                  <a:lnTo>
                    <a:pt x="1498" y="11168"/>
                  </a:lnTo>
                  <a:lnTo>
                    <a:pt x="2531" y="11168"/>
                  </a:lnTo>
                  <a:cubicBezTo>
                    <a:pt x="2624" y="11168"/>
                    <a:pt x="2705" y="11168"/>
                    <a:pt x="2763" y="11203"/>
                  </a:cubicBezTo>
                  <a:cubicBezTo>
                    <a:pt x="2926" y="11319"/>
                    <a:pt x="3088" y="11273"/>
                    <a:pt x="3262" y="11226"/>
                  </a:cubicBezTo>
                  <a:cubicBezTo>
                    <a:pt x="3262" y="11168"/>
                    <a:pt x="3274" y="11110"/>
                    <a:pt x="3274" y="11075"/>
                  </a:cubicBezTo>
                  <a:cubicBezTo>
                    <a:pt x="3286" y="10460"/>
                    <a:pt x="3309" y="9833"/>
                    <a:pt x="3320" y="9229"/>
                  </a:cubicBezTo>
                  <a:cubicBezTo>
                    <a:pt x="3320" y="9079"/>
                    <a:pt x="3344" y="8928"/>
                    <a:pt x="3367" y="8777"/>
                  </a:cubicBezTo>
                  <a:cubicBezTo>
                    <a:pt x="3379" y="8556"/>
                    <a:pt x="3390" y="8324"/>
                    <a:pt x="3332" y="8115"/>
                  </a:cubicBezTo>
                  <a:cubicBezTo>
                    <a:pt x="3181" y="8057"/>
                    <a:pt x="3007" y="8080"/>
                    <a:pt x="2844" y="8080"/>
                  </a:cubicBezTo>
                  <a:cubicBezTo>
                    <a:pt x="2810" y="8080"/>
                    <a:pt x="2775" y="8115"/>
                    <a:pt x="2740" y="8138"/>
                  </a:cubicBezTo>
                  <a:cubicBezTo>
                    <a:pt x="2601" y="8243"/>
                    <a:pt x="2577" y="8254"/>
                    <a:pt x="2485" y="8173"/>
                  </a:cubicBezTo>
                  <a:cubicBezTo>
                    <a:pt x="2380" y="8080"/>
                    <a:pt x="2276" y="8069"/>
                    <a:pt x="2171" y="8069"/>
                  </a:cubicBezTo>
                  <a:lnTo>
                    <a:pt x="1324" y="8069"/>
                  </a:lnTo>
                  <a:cubicBezTo>
                    <a:pt x="1266" y="8069"/>
                    <a:pt x="1208" y="8080"/>
                    <a:pt x="1150" y="8080"/>
                  </a:cubicBezTo>
                  <a:cubicBezTo>
                    <a:pt x="1115" y="8359"/>
                    <a:pt x="1126" y="10901"/>
                    <a:pt x="1173" y="11168"/>
                  </a:cubicBezTo>
                  <a:close/>
                  <a:moveTo>
                    <a:pt x="1150" y="4992"/>
                  </a:moveTo>
                  <a:cubicBezTo>
                    <a:pt x="1103" y="5236"/>
                    <a:pt x="1115" y="7593"/>
                    <a:pt x="1161" y="7825"/>
                  </a:cubicBezTo>
                  <a:cubicBezTo>
                    <a:pt x="1219" y="7836"/>
                    <a:pt x="1277" y="7848"/>
                    <a:pt x="1335" y="7848"/>
                  </a:cubicBezTo>
                  <a:lnTo>
                    <a:pt x="3170" y="7848"/>
                  </a:lnTo>
                  <a:cubicBezTo>
                    <a:pt x="3239" y="7848"/>
                    <a:pt x="3297" y="7825"/>
                    <a:pt x="3332" y="7825"/>
                  </a:cubicBezTo>
                  <a:cubicBezTo>
                    <a:pt x="3344" y="7778"/>
                    <a:pt x="3344" y="7744"/>
                    <a:pt x="3344" y="7720"/>
                  </a:cubicBezTo>
                  <a:cubicBezTo>
                    <a:pt x="3344" y="6977"/>
                    <a:pt x="3367" y="6258"/>
                    <a:pt x="3367" y="5515"/>
                  </a:cubicBezTo>
                  <a:cubicBezTo>
                    <a:pt x="3367" y="5352"/>
                    <a:pt x="3309" y="5224"/>
                    <a:pt x="3251" y="5097"/>
                  </a:cubicBezTo>
                  <a:cubicBezTo>
                    <a:pt x="3077" y="5050"/>
                    <a:pt x="2914" y="5015"/>
                    <a:pt x="2752" y="4992"/>
                  </a:cubicBezTo>
                  <a:cubicBezTo>
                    <a:pt x="2694" y="4969"/>
                    <a:pt x="2636" y="4969"/>
                    <a:pt x="2566" y="4969"/>
                  </a:cubicBezTo>
                  <a:lnTo>
                    <a:pt x="2067" y="4969"/>
                  </a:lnTo>
                  <a:cubicBezTo>
                    <a:pt x="1997" y="4969"/>
                    <a:pt x="1927" y="4969"/>
                    <a:pt x="1858" y="4946"/>
                  </a:cubicBezTo>
                  <a:cubicBezTo>
                    <a:pt x="1637" y="4841"/>
                    <a:pt x="1451" y="4876"/>
                    <a:pt x="1231" y="4957"/>
                  </a:cubicBezTo>
                  <a:close/>
                  <a:moveTo>
                    <a:pt x="256" y="11842"/>
                  </a:moveTo>
                  <a:cubicBezTo>
                    <a:pt x="465" y="11958"/>
                    <a:pt x="650" y="11981"/>
                    <a:pt x="836" y="11969"/>
                  </a:cubicBezTo>
                  <a:cubicBezTo>
                    <a:pt x="1451" y="11958"/>
                    <a:pt x="2055" y="11969"/>
                    <a:pt x="2670" y="11969"/>
                  </a:cubicBezTo>
                  <a:cubicBezTo>
                    <a:pt x="2752" y="11969"/>
                    <a:pt x="2856" y="11969"/>
                    <a:pt x="2949" y="11981"/>
                  </a:cubicBezTo>
                  <a:cubicBezTo>
                    <a:pt x="3239" y="12062"/>
                    <a:pt x="3495" y="12062"/>
                    <a:pt x="3831" y="12016"/>
                  </a:cubicBezTo>
                  <a:cubicBezTo>
                    <a:pt x="3936" y="11865"/>
                    <a:pt x="4017" y="11714"/>
                    <a:pt x="3947" y="11505"/>
                  </a:cubicBezTo>
                  <a:cubicBezTo>
                    <a:pt x="3855" y="11424"/>
                    <a:pt x="3762" y="11342"/>
                    <a:pt x="3622" y="11377"/>
                  </a:cubicBezTo>
                  <a:cubicBezTo>
                    <a:pt x="3471" y="11551"/>
                    <a:pt x="3471" y="11551"/>
                    <a:pt x="3239" y="11551"/>
                  </a:cubicBezTo>
                  <a:cubicBezTo>
                    <a:pt x="3100" y="11551"/>
                    <a:pt x="2972" y="11551"/>
                    <a:pt x="2844" y="11540"/>
                  </a:cubicBezTo>
                  <a:cubicBezTo>
                    <a:pt x="2543" y="11517"/>
                    <a:pt x="2229" y="11493"/>
                    <a:pt x="1927" y="11482"/>
                  </a:cubicBezTo>
                  <a:cubicBezTo>
                    <a:pt x="1672" y="11458"/>
                    <a:pt x="1393" y="11482"/>
                    <a:pt x="1126" y="11482"/>
                  </a:cubicBezTo>
                  <a:cubicBezTo>
                    <a:pt x="999" y="11482"/>
                    <a:pt x="883" y="11482"/>
                    <a:pt x="813" y="11342"/>
                  </a:cubicBezTo>
                  <a:cubicBezTo>
                    <a:pt x="801" y="11319"/>
                    <a:pt x="755" y="11284"/>
                    <a:pt x="708" y="11284"/>
                  </a:cubicBezTo>
                  <a:cubicBezTo>
                    <a:pt x="569" y="11284"/>
                    <a:pt x="407" y="11249"/>
                    <a:pt x="256" y="11319"/>
                  </a:cubicBezTo>
                  <a:cubicBezTo>
                    <a:pt x="256" y="11389"/>
                    <a:pt x="244" y="11458"/>
                    <a:pt x="244" y="11540"/>
                  </a:cubicBezTo>
                  <a:cubicBezTo>
                    <a:pt x="256" y="11656"/>
                    <a:pt x="256" y="11737"/>
                    <a:pt x="256" y="11842"/>
                  </a:cubicBezTo>
                  <a:close/>
                  <a:moveTo>
                    <a:pt x="2856" y="4238"/>
                  </a:moveTo>
                  <a:cubicBezTo>
                    <a:pt x="2752" y="4145"/>
                    <a:pt x="2659" y="4121"/>
                    <a:pt x="2543" y="4121"/>
                  </a:cubicBezTo>
                  <a:cubicBezTo>
                    <a:pt x="2392" y="4121"/>
                    <a:pt x="2229" y="4121"/>
                    <a:pt x="2090" y="4052"/>
                  </a:cubicBezTo>
                  <a:cubicBezTo>
                    <a:pt x="1997" y="4005"/>
                    <a:pt x="1869" y="4017"/>
                    <a:pt x="1765" y="4052"/>
                  </a:cubicBezTo>
                  <a:cubicBezTo>
                    <a:pt x="1707" y="4365"/>
                    <a:pt x="1707" y="4377"/>
                    <a:pt x="1881" y="4667"/>
                  </a:cubicBezTo>
                  <a:cubicBezTo>
                    <a:pt x="2194" y="4760"/>
                    <a:pt x="2508" y="4702"/>
                    <a:pt x="2844" y="4714"/>
                  </a:cubicBezTo>
                  <a:cubicBezTo>
                    <a:pt x="2868" y="4551"/>
                    <a:pt x="2856" y="4400"/>
                    <a:pt x="2856" y="4238"/>
                  </a:cubicBezTo>
                  <a:close/>
                  <a:moveTo>
                    <a:pt x="1962" y="12259"/>
                  </a:moveTo>
                  <a:lnTo>
                    <a:pt x="1962" y="13049"/>
                  </a:lnTo>
                  <a:cubicBezTo>
                    <a:pt x="1962" y="13246"/>
                    <a:pt x="1985" y="13455"/>
                    <a:pt x="2090" y="13641"/>
                  </a:cubicBezTo>
                  <a:cubicBezTo>
                    <a:pt x="2206" y="13653"/>
                    <a:pt x="2322" y="13687"/>
                    <a:pt x="2450" y="13606"/>
                  </a:cubicBezTo>
                  <a:lnTo>
                    <a:pt x="2450" y="12944"/>
                  </a:lnTo>
                  <a:cubicBezTo>
                    <a:pt x="2438" y="12712"/>
                    <a:pt x="2496" y="12480"/>
                    <a:pt x="2403" y="12248"/>
                  </a:cubicBezTo>
                  <a:cubicBezTo>
                    <a:pt x="2252" y="12236"/>
                    <a:pt x="2113" y="12213"/>
                    <a:pt x="1962" y="12259"/>
                  </a:cubicBezTo>
                  <a:close/>
                  <a:moveTo>
                    <a:pt x="1161" y="14047"/>
                  </a:moveTo>
                  <a:cubicBezTo>
                    <a:pt x="1242" y="14152"/>
                    <a:pt x="1359" y="14175"/>
                    <a:pt x="1498" y="14175"/>
                  </a:cubicBezTo>
                  <a:lnTo>
                    <a:pt x="3123" y="14175"/>
                  </a:lnTo>
                  <a:cubicBezTo>
                    <a:pt x="3158" y="14175"/>
                    <a:pt x="3204" y="14163"/>
                    <a:pt x="3262" y="14140"/>
                  </a:cubicBezTo>
                  <a:cubicBezTo>
                    <a:pt x="3146" y="14012"/>
                    <a:pt x="3065" y="13954"/>
                    <a:pt x="2775" y="13838"/>
                  </a:cubicBezTo>
                  <a:cubicBezTo>
                    <a:pt x="2554" y="13954"/>
                    <a:pt x="2554" y="13954"/>
                    <a:pt x="2310" y="13954"/>
                  </a:cubicBezTo>
                  <a:lnTo>
                    <a:pt x="2090" y="13954"/>
                  </a:lnTo>
                  <a:cubicBezTo>
                    <a:pt x="1881" y="13954"/>
                    <a:pt x="1881" y="13954"/>
                    <a:pt x="1707" y="13815"/>
                  </a:cubicBezTo>
                  <a:cubicBezTo>
                    <a:pt x="1521" y="13815"/>
                    <a:pt x="1324" y="13873"/>
                    <a:pt x="1161" y="14047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3"/>
            <p:cNvSpPr/>
            <p:nvPr/>
          </p:nvSpPr>
          <p:spPr>
            <a:xfrm>
              <a:off x="1014200" y="3903325"/>
              <a:ext cx="13375" cy="6700"/>
            </a:xfrm>
            <a:custGeom>
              <a:avLst/>
              <a:gdLst/>
              <a:ahLst/>
              <a:cxnLst/>
              <a:rect l="l" t="t" r="r" b="b"/>
              <a:pathLst>
                <a:path w="535" h="268" extrusionOk="0">
                  <a:moveTo>
                    <a:pt x="232" y="268"/>
                  </a:moveTo>
                  <a:cubicBezTo>
                    <a:pt x="186" y="256"/>
                    <a:pt x="116" y="233"/>
                    <a:pt x="47" y="221"/>
                  </a:cubicBezTo>
                  <a:cubicBezTo>
                    <a:pt x="12" y="210"/>
                    <a:pt x="0" y="175"/>
                    <a:pt x="0" y="152"/>
                  </a:cubicBezTo>
                  <a:cubicBezTo>
                    <a:pt x="0" y="117"/>
                    <a:pt x="12" y="94"/>
                    <a:pt x="47" y="82"/>
                  </a:cubicBezTo>
                  <a:cubicBezTo>
                    <a:pt x="186" y="1"/>
                    <a:pt x="337" y="1"/>
                    <a:pt x="476" y="82"/>
                  </a:cubicBezTo>
                  <a:cubicBezTo>
                    <a:pt x="499" y="94"/>
                    <a:pt x="534" y="152"/>
                    <a:pt x="523" y="175"/>
                  </a:cubicBezTo>
                  <a:cubicBezTo>
                    <a:pt x="523" y="210"/>
                    <a:pt x="476" y="233"/>
                    <a:pt x="430" y="256"/>
                  </a:cubicBezTo>
                  <a:cubicBezTo>
                    <a:pt x="372" y="268"/>
                    <a:pt x="337" y="268"/>
                    <a:pt x="232" y="268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3"/>
            <p:cNvSpPr/>
            <p:nvPr/>
          </p:nvSpPr>
          <p:spPr>
            <a:xfrm>
              <a:off x="1013025" y="3887075"/>
              <a:ext cx="12800" cy="7575"/>
            </a:xfrm>
            <a:custGeom>
              <a:avLst/>
              <a:gdLst/>
              <a:ahLst/>
              <a:cxnLst/>
              <a:rect l="l" t="t" r="r" b="b"/>
              <a:pathLst>
                <a:path w="512" h="303" extrusionOk="0">
                  <a:moveTo>
                    <a:pt x="210" y="1"/>
                  </a:moveTo>
                  <a:cubicBezTo>
                    <a:pt x="303" y="1"/>
                    <a:pt x="395" y="70"/>
                    <a:pt x="465" y="152"/>
                  </a:cubicBezTo>
                  <a:cubicBezTo>
                    <a:pt x="511" y="186"/>
                    <a:pt x="477" y="279"/>
                    <a:pt x="419" y="291"/>
                  </a:cubicBezTo>
                  <a:cubicBezTo>
                    <a:pt x="384" y="302"/>
                    <a:pt x="337" y="302"/>
                    <a:pt x="303" y="302"/>
                  </a:cubicBezTo>
                  <a:cubicBezTo>
                    <a:pt x="233" y="279"/>
                    <a:pt x="163" y="244"/>
                    <a:pt x="94" y="210"/>
                  </a:cubicBezTo>
                  <a:cubicBezTo>
                    <a:pt x="47" y="175"/>
                    <a:pt x="1" y="128"/>
                    <a:pt x="36" y="70"/>
                  </a:cubicBezTo>
                  <a:cubicBezTo>
                    <a:pt x="47" y="47"/>
                    <a:pt x="105" y="35"/>
                    <a:pt x="152" y="1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3"/>
            <p:cNvSpPr/>
            <p:nvPr/>
          </p:nvSpPr>
          <p:spPr>
            <a:xfrm>
              <a:off x="1017675" y="3916400"/>
              <a:ext cx="8150" cy="6400"/>
            </a:xfrm>
            <a:custGeom>
              <a:avLst/>
              <a:gdLst/>
              <a:ahLst/>
              <a:cxnLst/>
              <a:rect l="l" t="t" r="r" b="b"/>
              <a:pathLst>
                <a:path w="326" h="256" extrusionOk="0">
                  <a:moveTo>
                    <a:pt x="0" y="151"/>
                  </a:moveTo>
                  <a:cubicBezTo>
                    <a:pt x="163" y="23"/>
                    <a:pt x="233" y="0"/>
                    <a:pt x="291" y="81"/>
                  </a:cubicBezTo>
                  <a:cubicBezTo>
                    <a:pt x="325" y="105"/>
                    <a:pt x="325" y="174"/>
                    <a:pt x="314" y="209"/>
                  </a:cubicBezTo>
                  <a:cubicBezTo>
                    <a:pt x="314" y="232"/>
                    <a:pt x="233" y="256"/>
                    <a:pt x="209" y="256"/>
                  </a:cubicBezTo>
                  <a:cubicBezTo>
                    <a:pt x="151" y="232"/>
                    <a:pt x="93" y="197"/>
                    <a:pt x="0" y="151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3"/>
            <p:cNvSpPr/>
            <p:nvPr/>
          </p:nvSpPr>
          <p:spPr>
            <a:xfrm>
              <a:off x="1019125" y="3938150"/>
              <a:ext cx="5825" cy="4375"/>
            </a:xfrm>
            <a:custGeom>
              <a:avLst/>
              <a:gdLst/>
              <a:ahLst/>
              <a:cxnLst/>
              <a:rect l="l" t="t" r="r" b="b"/>
              <a:pathLst>
                <a:path w="233" h="175" extrusionOk="0">
                  <a:moveTo>
                    <a:pt x="209" y="152"/>
                  </a:moveTo>
                  <a:cubicBezTo>
                    <a:pt x="175" y="152"/>
                    <a:pt x="140" y="175"/>
                    <a:pt x="93" y="163"/>
                  </a:cubicBezTo>
                  <a:cubicBezTo>
                    <a:pt x="47" y="163"/>
                    <a:pt x="0" y="82"/>
                    <a:pt x="47" y="47"/>
                  </a:cubicBezTo>
                  <a:cubicBezTo>
                    <a:pt x="70" y="24"/>
                    <a:pt x="117" y="1"/>
                    <a:pt x="151" y="24"/>
                  </a:cubicBezTo>
                  <a:cubicBezTo>
                    <a:pt x="209" y="36"/>
                    <a:pt x="233" y="94"/>
                    <a:pt x="209" y="152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3"/>
            <p:cNvSpPr/>
            <p:nvPr/>
          </p:nvSpPr>
          <p:spPr>
            <a:xfrm>
              <a:off x="1012150" y="3814800"/>
              <a:ext cx="17150" cy="6700"/>
            </a:xfrm>
            <a:custGeom>
              <a:avLst/>
              <a:gdLst/>
              <a:ahLst/>
              <a:cxnLst/>
              <a:rect l="l" t="t" r="r" b="b"/>
              <a:pathLst>
                <a:path w="686" h="268" extrusionOk="0">
                  <a:moveTo>
                    <a:pt x="326" y="268"/>
                  </a:moveTo>
                  <a:cubicBezTo>
                    <a:pt x="268" y="268"/>
                    <a:pt x="163" y="256"/>
                    <a:pt x="71" y="233"/>
                  </a:cubicBezTo>
                  <a:cubicBezTo>
                    <a:pt x="36" y="233"/>
                    <a:pt x="1" y="175"/>
                    <a:pt x="1" y="152"/>
                  </a:cubicBezTo>
                  <a:cubicBezTo>
                    <a:pt x="1" y="117"/>
                    <a:pt x="36" y="59"/>
                    <a:pt x="71" y="59"/>
                  </a:cubicBezTo>
                  <a:cubicBezTo>
                    <a:pt x="256" y="1"/>
                    <a:pt x="442" y="13"/>
                    <a:pt x="628" y="47"/>
                  </a:cubicBezTo>
                  <a:cubicBezTo>
                    <a:pt x="663" y="47"/>
                    <a:pt x="686" y="117"/>
                    <a:pt x="686" y="129"/>
                  </a:cubicBezTo>
                  <a:cubicBezTo>
                    <a:pt x="674" y="175"/>
                    <a:pt x="651" y="233"/>
                    <a:pt x="605" y="233"/>
                  </a:cubicBezTo>
                  <a:cubicBezTo>
                    <a:pt x="535" y="256"/>
                    <a:pt x="442" y="256"/>
                    <a:pt x="326" y="268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3"/>
            <p:cNvSpPr/>
            <p:nvPr/>
          </p:nvSpPr>
          <p:spPr>
            <a:xfrm>
              <a:off x="1014475" y="3828750"/>
              <a:ext cx="11650" cy="4650"/>
            </a:xfrm>
            <a:custGeom>
              <a:avLst/>
              <a:gdLst/>
              <a:ahLst/>
              <a:cxnLst/>
              <a:rect l="l" t="t" r="r" b="b"/>
              <a:pathLst>
                <a:path w="466" h="186" extrusionOk="0">
                  <a:moveTo>
                    <a:pt x="233" y="186"/>
                  </a:moveTo>
                  <a:cubicBezTo>
                    <a:pt x="186" y="186"/>
                    <a:pt x="152" y="186"/>
                    <a:pt x="105" y="174"/>
                  </a:cubicBezTo>
                  <a:cubicBezTo>
                    <a:pt x="70" y="163"/>
                    <a:pt x="12" y="128"/>
                    <a:pt x="12" y="105"/>
                  </a:cubicBezTo>
                  <a:cubicBezTo>
                    <a:pt x="1" y="47"/>
                    <a:pt x="59" y="12"/>
                    <a:pt x="105" y="12"/>
                  </a:cubicBezTo>
                  <a:cubicBezTo>
                    <a:pt x="186" y="0"/>
                    <a:pt x="279" y="0"/>
                    <a:pt x="361" y="12"/>
                  </a:cubicBezTo>
                  <a:cubicBezTo>
                    <a:pt x="395" y="12"/>
                    <a:pt x="442" y="58"/>
                    <a:pt x="453" y="81"/>
                  </a:cubicBezTo>
                  <a:cubicBezTo>
                    <a:pt x="465" y="139"/>
                    <a:pt x="419" y="174"/>
                    <a:pt x="361" y="186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3"/>
            <p:cNvSpPr/>
            <p:nvPr/>
          </p:nvSpPr>
          <p:spPr>
            <a:xfrm>
              <a:off x="1015650" y="3840650"/>
              <a:ext cx="10175" cy="5825"/>
            </a:xfrm>
            <a:custGeom>
              <a:avLst/>
              <a:gdLst/>
              <a:ahLst/>
              <a:cxnLst/>
              <a:rect l="l" t="t" r="r" b="b"/>
              <a:pathLst>
                <a:path w="407" h="233" extrusionOk="0">
                  <a:moveTo>
                    <a:pt x="0" y="58"/>
                  </a:moveTo>
                  <a:cubicBezTo>
                    <a:pt x="116" y="0"/>
                    <a:pt x="221" y="12"/>
                    <a:pt x="314" y="35"/>
                  </a:cubicBezTo>
                  <a:cubicBezTo>
                    <a:pt x="372" y="47"/>
                    <a:pt x="406" y="93"/>
                    <a:pt x="395" y="139"/>
                  </a:cubicBezTo>
                  <a:cubicBezTo>
                    <a:pt x="372" y="197"/>
                    <a:pt x="337" y="232"/>
                    <a:pt x="279" y="232"/>
                  </a:cubicBezTo>
                  <a:cubicBezTo>
                    <a:pt x="221" y="232"/>
                    <a:pt x="139" y="232"/>
                    <a:pt x="105" y="197"/>
                  </a:cubicBezTo>
                  <a:cubicBezTo>
                    <a:pt x="70" y="174"/>
                    <a:pt x="47" y="105"/>
                    <a:pt x="0" y="58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3"/>
            <p:cNvSpPr/>
            <p:nvPr/>
          </p:nvSpPr>
          <p:spPr>
            <a:xfrm>
              <a:off x="1015350" y="3854850"/>
              <a:ext cx="9025" cy="6425"/>
            </a:xfrm>
            <a:custGeom>
              <a:avLst/>
              <a:gdLst/>
              <a:ahLst/>
              <a:cxnLst/>
              <a:rect l="l" t="t" r="r" b="b"/>
              <a:pathLst>
                <a:path w="361" h="257" extrusionOk="0">
                  <a:moveTo>
                    <a:pt x="198" y="256"/>
                  </a:moveTo>
                  <a:cubicBezTo>
                    <a:pt x="128" y="245"/>
                    <a:pt x="82" y="245"/>
                    <a:pt x="35" y="222"/>
                  </a:cubicBezTo>
                  <a:cubicBezTo>
                    <a:pt x="12" y="198"/>
                    <a:pt x="1" y="140"/>
                    <a:pt x="1" y="117"/>
                  </a:cubicBezTo>
                  <a:cubicBezTo>
                    <a:pt x="1" y="82"/>
                    <a:pt x="24" y="24"/>
                    <a:pt x="59" y="13"/>
                  </a:cubicBezTo>
                  <a:cubicBezTo>
                    <a:pt x="117" y="1"/>
                    <a:pt x="175" y="1"/>
                    <a:pt x="233" y="1"/>
                  </a:cubicBezTo>
                  <a:cubicBezTo>
                    <a:pt x="291" y="13"/>
                    <a:pt x="360" y="117"/>
                    <a:pt x="326" y="152"/>
                  </a:cubicBezTo>
                  <a:cubicBezTo>
                    <a:pt x="291" y="222"/>
                    <a:pt x="233" y="233"/>
                    <a:pt x="198" y="256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9" name="Google Shape;149;p3"/>
          <p:cNvGrpSpPr/>
          <p:nvPr/>
        </p:nvGrpSpPr>
        <p:grpSpPr>
          <a:xfrm rot="1031363">
            <a:off x="8511594" y="1716289"/>
            <a:ext cx="781001" cy="756958"/>
            <a:chOff x="852825" y="3133350"/>
            <a:chExt cx="216825" cy="210150"/>
          </a:xfrm>
        </p:grpSpPr>
        <p:sp>
          <p:nvSpPr>
            <p:cNvPr id="150" name="Google Shape;150;p3"/>
            <p:cNvSpPr/>
            <p:nvPr/>
          </p:nvSpPr>
          <p:spPr>
            <a:xfrm>
              <a:off x="852825" y="3133350"/>
              <a:ext cx="216825" cy="210150"/>
            </a:xfrm>
            <a:custGeom>
              <a:avLst/>
              <a:gdLst/>
              <a:ahLst/>
              <a:cxnLst/>
              <a:rect l="l" t="t" r="r" b="b"/>
              <a:pathLst>
                <a:path w="8673" h="8406" extrusionOk="0">
                  <a:moveTo>
                    <a:pt x="3228" y="7976"/>
                  </a:moveTo>
                  <a:cubicBezTo>
                    <a:pt x="3042" y="8301"/>
                    <a:pt x="3042" y="8301"/>
                    <a:pt x="2671" y="8301"/>
                  </a:cubicBezTo>
                  <a:lnTo>
                    <a:pt x="2020" y="8301"/>
                  </a:lnTo>
                  <a:cubicBezTo>
                    <a:pt x="1951" y="8301"/>
                    <a:pt x="1881" y="8301"/>
                    <a:pt x="1811" y="8278"/>
                  </a:cubicBezTo>
                  <a:cubicBezTo>
                    <a:pt x="1649" y="8255"/>
                    <a:pt x="1486" y="8139"/>
                    <a:pt x="1486" y="7964"/>
                  </a:cubicBezTo>
                  <a:cubicBezTo>
                    <a:pt x="1486" y="7918"/>
                    <a:pt x="1475" y="7872"/>
                    <a:pt x="1475" y="7837"/>
                  </a:cubicBezTo>
                  <a:cubicBezTo>
                    <a:pt x="1312" y="7802"/>
                    <a:pt x="1173" y="7779"/>
                    <a:pt x="1022" y="7744"/>
                  </a:cubicBezTo>
                  <a:cubicBezTo>
                    <a:pt x="790" y="7697"/>
                    <a:pt x="639" y="7570"/>
                    <a:pt x="558" y="7338"/>
                  </a:cubicBezTo>
                  <a:cubicBezTo>
                    <a:pt x="383" y="6792"/>
                    <a:pt x="209" y="6223"/>
                    <a:pt x="70" y="5666"/>
                  </a:cubicBezTo>
                  <a:cubicBezTo>
                    <a:pt x="24" y="5492"/>
                    <a:pt x="12" y="5306"/>
                    <a:pt x="12" y="5120"/>
                  </a:cubicBezTo>
                  <a:cubicBezTo>
                    <a:pt x="0" y="4586"/>
                    <a:pt x="0" y="4064"/>
                    <a:pt x="0" y="3518"/>
                  </a:cubicBezTo>
                  <a:cubicBezTo>
                    <a:pt x="0" y="3158"/>
                    <a:pt x="116" y="2822"/>
                    <a:pt x="314" y="2508"/>
                  </a:cubicBezTo>
                  <a:cubicBezTo>
                    <a:pt x="442" y="2288"/>
                    <a:pt x="674" y="2183"/>
                    <a:pt x="906" y="2113"/>
                  </a:cubicBezTo>
                  <a:cubicBezTo>
                    <a:pt x="1045" y="2067"/>
                    <a:pt x="1173" y="2044"/>
                    <a:pt x="1301" y="2032"/>
                  </a:cubicBezTo>
                  <a:cubicBezTo>
                    <a:pt x="1475" y="1997"/>
                    <a:pt x="1649" y="1986"/>
                    <a:pt x="1823" y="1986"/>
                  </a:cubicBezTo>
                  <a:cubicBezTo>
                    <a:pt x="1962" y="1974"/>
                    <a:pt x="2113" y="1997"/>
                    <a:pt x="2276" y="1974"/>
                  </a:cubicBezTo>
                  <a:lnTo>
                    <a:pt x="2276" y="1812"/>
                  </a:lnTo>
                  <a:cubicBezTo>
                    <a:pt x="2241" y="1428"/>
                    <a:pt x="2287" y="1057"/>
                    <a:pt x="2427" y="697"/>
                  </a:cubicBezTo>
                  <a:cubicBezTo>
                    <a:pt x="2543" y="384"/>
                    <a:pt x="2763" y="210"/>
                    <a:pt x="3065" y="128"/>
                  </a:cubicBezTo>
                  <a:cubicBezTo>
                    <a:pt x="3146" y="117"/>
                    <a:pt x="3216" y="82"/>
                    <a:pt x="3274" y="82"/>
                  </a:cubicBezTo>
                  <a:cubicBezTo>
                    <a:pt x="3727" y="59"/>
                    <a:pt x="4168" y="12"/>
                    <a:pt x="4621" y="1"/>
                  </a:cubicBezTo>
                  <a:cubicBezTo>
                    <a:pt x="4841" y="1"/>
                    <a:pt x="5074" y="35"/>
                    <a:pt x="5294" y="70"/>
                  </a:cubicBezTo>
                  <a:cubicBezTo>
                    <a:pt x="5352" y="82"/>
                    <a:pt x="5410" y="93"/>
                    <a:pt x="5468" y="128"/>
                  </a:cubicBezTo>
                  <a:cubicBezTo>
                    <a:pt x="5712" y="221"/>
                    <a:pt x="5875" y="418"/>
                    <a:pt x="5886" y="674"/>
                  </a:cubicBezTo>
                  <a:cubicBezTo>
                    <a:pt x="5898" y="1069"/>
                    <a:pt x="6002" y="1463"/>
                    <a:pt x="5909" y="1870"/>
                  </a:cubicBezTo>
                  <a:cubicBezTo>
                    <a:pt x="6049" y="1939"/>
                    <a:pt x="6165" y="1904"/>
                    <a:pt x="6293" y="1904"/>
                  </a:cubicBezTo>
                  <a:cubicBezTo>
                    <a:pt x="6722" y="1904"/>
                    <a:pt x="7152" y="1939"/>
                    <a:pt x="7570" y="2032"/>
                  </a:cubicBezTo>
                  <a:cubicBezTo>
                    <a:pt x="7686" y="2055"/>
                    <a:pt x="7813" y="2079"/>
                    <a:pt x="7918" y="2125"/>
                  </a:cubicBezTo>
                  <a:cubicBezTo>
                    <a:pt x="8115" y="2218"/>
                    <a:pt x="8266" y="2357"/>
                    <a:pt x="8347" y="2578"/>
                  </a:cubicBezTo>
                  <a:cubicBezTo>
                    <a:pt x="8452" y="2868"/>
                    <a:pt x="8498" y="3170"/>
                    <a:pt x="8522" y="3483"/>
                  </a:cubicBezTo>
                  <a:cubicBezTo>
                    <a:pt x="8568" y="4087"/>
                    <a:pt x="8626" y="4691"/>
                    <a:pt x="8672" y="5306"/>
                  </a:cubicBezTo>
                  <a:lnTo>
                    <a:pt x="8672" y="5527"/>
                  </a:lnTo>
                  <a:cubicBezTo>
                    <a:pt x="8638" y="5828"/>
                    <a:pt x="8626" y="6130"/>
                    <a:pt x="8580" y="6432"/>
                  </a:cubicBezTo>
                  <a:cubicBezTo>
                    <a:pt x="8556" y="6711"/>
                    <a:pt x="8510" y="6989"/>
                    <a:pt x="8440" y="7245"/>
                  </a:cubicBezTo>
                  <a:cubicBezTo>
                    <a:pt x="8347" y="7570"/>
                    <a:pt x="8115" y="7744"/>
                    <a:pt x="7813" y="7802"/>
                  </a:cubicBezTo>
                  <a:cubicBezTo>
                    <a:pt x="7674" y="7825"/>
                    <a:pt x="7535" y="7848"/>
                    <a:pt x="7384" y="7872"/>
                  </a:cubicBezTo>
                  <a:cubicBezTo>
                    <a:pt x="7384" y="7988"/>
                    <a:pt x="7384" y="8104"/>
                    <a:pt x="7361" y="8220"/>
                  </a:cubicBezTo>
                  <a:cubicBezTo>
                    <a:pt x="7349" y="8348"/>
                    <a:pt x="7303" y="8406"/>
                    <a:pt x="7175" y="8406"/>
                  </a:cubicBezTo>
                  <a:lnTo>
                    <a:pt x="6745" y="8406"/>
                  </a:lnTo>
                  <a:lnTo>
                    <a:pt x="6188" y="8406"/>
                  </a:lnTo>
                  <a:cubicBezTo>
                    <a:pt x="5991" y="8406"/>
                    <a:pt x="5933" y="8348"/>
                    <a:pt x="5875" y="8150"/>
                  </a:cubicBezTo>
                  <a:cubicBezTo>
                    <a:pt x="5851" y="8104"/>
                    <a:pt x="5840" y="8046"/>
                    <a:pt x="5817" y="7999"/>
                  </a:cubicBezTo>
                  <a:cubicBezTo>
                    <a:pt x="5526" y="7941"/>
                    <a:pt x="5248" y="7988"/>
                    <a:pt x="4958" y="7964"/>
                  </a:cubicBezTo>
                  <a:cubicBezTo>
                    <a:pt x="4667" y="7941"/>
                    <a:pt x="4365" y="7941"/>
                    <a:pt x="4075" y="7941"/>
                  </a:cubicBezTo>
                  <a:cubicBezTo>
                    <a:pt x="3797" y="7964"/>
                    <a:pt x="3506" y="7964"/>
                    <a:pt x="3228" y="7976"/>
                  </a:cubicBezTo>
                  <a:close/>
                  <a:moveTo>
                    <a:pt x="4424" y="2218"/>
                  </a:moveTo>
                  <a:cubicBezTo>
                    <a:pt x="4424" y="2218"/>
                    <a:pt x="4424" y="2229"/>
                    <a:pt x="4424" y="2218"/>
                  </a:cubicBezTo>
                  <a:cubicBezTo>
                    <a:pt x="3982" y="2229"/>
                    <a:pt x="3541" y="2229"/>
                    <a:pt x="3100" y="2229"/>
                  </a:cubicBezTo>
                  <a:cubicBezTo>
                    <a:pt x="2740" y="2229"/>
                    <a:pt x="2392" y="2218"/>
                    <a:pt x="2032" y="2229"/>
                  </a:cubicBezTo>
                  <a:cubicBezTo>
                    <a:pt x="1823" y="2229"/>
                    <a:pt x="1626" y="2264"/>
                    <a:pt x="1417" y="2299"/>
                  </a:cubicBezTo>
                  <a:cubicBezTo>
                    <a:pt x="1289" y="2334"/>
                    <a:pt x="1173" y="2392"/>
                    <a:pt x="1045" y="2404"/>
                  </a:cubicBezTo>
                  <a:cubicBezTo>
                    <a:pt x="813" y="2438"/>
                    <a:pt x="616" y="2566"/>
                    <a:pt x="523" y="2787"/>
                  </a:cubicBezTo>
                  <a:cubicBezTo>
                    <a:pt x="407" y="3019"/>
                    <a:pt x="325" y="3251"/>
                    <a:pt x="325" y="3518"/>
                  </a:cubicBezTo>
                  <a:cubicBezTo>
                    <a:pt x="349" y="4075"/>
                    <a:pt x="349" y="4621"/>
                    <a:pt x="349" y="5178"/>
                  </a:cubicBezTo>
                  <a:cubicBezTo>
                    <a:pt x="349" y="5306"/>
                    <a:pt x="349" y="5457"/>
                    <a:pt x="383" y="5573"/>
                  </a:cubicBezTo>
                  <a:lnTo>
                    <a:pt x="871" y="7175"/>
                  </a:lnTo>
                  <a:cubicBezTo>
                    <a:pt x="906" y="7314"/>
                    <a:pt x="999" y="7384"/>
                    <a:pt x="1126" y="7407"/>
                  </a:cubicBezTo>
                  <a:lnTo>
                    <a:pt x="1347" y="7454"/>
                  </a:lnTo>
                  <a:cubicBezTo>
                    <a:pt x="1568" y="7488"/>
                    <a:pt x="1777" y="7488"/>
                    <a:pt x="1986" y="7523"/>
                  </a:cubicBezTo>
                  <a:cubicBezTo>
                    <a:pt x="2508" y="7616"/>
                    <a:pt x="3042" y="7663"/>
                    <a:pt x="3564" y="7628"/>
                  </a:cubicBezTo>
                  <a:lnTo>
                    <a:pt x="4273" y="7628"/>
                  </a:lnTo>
                  <a:cubicBezTo>
                    <a:pt x="4667" y="7639"/>
                    <a:pt x="5062" y="7639"/>
                    <a:pt x="5434" y="7663"/>
                  </a:cubicBezTo>
                  <a:cubicBezTo>
                    <a:pt x="6177" y="7686"/>
                    <a:pt x="6931" y="7686"/>
                    <a:pt x="7674" y="7558"/>
                  </a:cubicBezTo>
                  <a:cubicBezTo>
                    <a:pt x="7964" y="7512"/>
                    <a:pt x="8138" y="7372"/>
                    <a:pt x="8208" y="7082"/>
                  </a:cubicBezTo>
                  <a:cubicBezTo>
                    <a:pt x="8220" y="7036"/>
                    <a:pt x="8243" y="6978"/>
                    <a:pt x="8243" y="6931"/>
                  </a:cubicBezTo>
                  <a:cubicBezTo>
                    <a:pt x="8278" y="6583"/>
                    <a:pt x="8313" y="6235"/>
                    <a:pt x="8359" y="5898"/>
                  </a:cubicBezTo>
                  <a:cubicBezTo>
                    <a:pt x="8382" y="5608"/>
                    <a:pt x="8371" y="5341"/>
                    <a:pt x="8324" y="5051"/>
                  </a:cubicBezTo>
                  <a:cubicBezTo>
                    <a:pt x="8278" y="4784"/>
                    <a:pt x="8255" y="4528"/>
                    <a:pt x="8220" y="4261"/>
                  </a:cubicBezTo>
                  <a:cubicBezTo>
                    <a:pt x="8197" y="3890"/>
                    <a:pt x="8185" y="3507"/>
                    <a:pt x="8162" y="3135"/>
                  </a:cubicBezTo>
                  <a:cubicBezTo>
                    <a:pt x="8162" y="2972"/>
                    <a:pt x="8104" y="2822"/>
                    <a:pt x="8069" y="2682"/>
                  </a:cubicBezTo>
                  <a:cubicBezTo>
                    <a:pt x="8022" y="2531"/>
                    <a:pt x="7918" y="2462"/>
                    <a:pt x="7802" y="2404"/>
                  </a:cubicBezTo>
                  <a:cubicBezTo>
                    <a:pt x="7732" y="2380"/>
                    <a:pt x="7639" y="2346"/>
                    <a:pt x="7570" y="2334"/>
                  </a:cubicBezTo>
                  <a:cubicBezTo>
                    <a:pt x="7175" y="2229"/>
                    <a:pt x="6792" y="2218"/>
                    <a:pt x="6385" y="2218"/>
                  </a:cubicBezTo>
                  <a:close/>
                  <a:moveTo>
                    <a:pt x="2868" y="1951"/>
                  </a:moveTo>
                  <a:cubicBezTo>
                    <a:pt x="2868" y="1870"/>
                    <a:pt x="2856" y="1812"/>
                    <a:pt x="2856" y="1765"/>
                  </a:cubicBezTo>
                  <a:cubicBezTo>
                    <a:pt x="2856" y="1603"/>
                    <a:pt x="2856" y="1428"/>
                    <a:pt x="2868" y="1278"/>
                  </a:cubicBezTo>
                  <a:cubicBezTo>
                    <a:pt x="2891" y="1080"/>
                    <a:pt x="2996" y="952"/>
                    <a:pt x="3205" y="929"/>
                  </a:cubicBezTo>
                  <a:cubicBezTo>
                    <a:pt x="3286" y="906"/>
                    <a:pt x="3379" y="883"/>
                    <a:pt x="3483" y="883"/>
                  </a:cubicBezTo>
                  <a:cubicBezTo>
                    <a:pt x="3843" y="883"/>
                    <a:pt x="4191" y="871"/>
                    <a:pt x="4551" y="883"/>
                  </a:cubicBezTo>
                  <a:cubicBezTo>
                    <a:pt x="4830" y="883"/>
                    <a:pt x="5050" y="1011"/>
                    <a:pt x="5108" y="1347"/>
                  </a:cubicBezTo>
                  <a:cubicBezTo>
                    <a:pt x="5132" y="1533"/>
                    <a:pt x="5178" y="1719"/>
                    <a:pt x="5225" y="1928"/>
                  </a:cubicBezTo>
                  <a:cubicBezTo>
                    <a:pt x="5364" y="1939"/>
                    <a:pt x="5480" y="1951"/>
                    <a:pt x="5631" y="1916"/>
                  </a:cubicBezTo>
                  <a:lnTo>
                    <a:pt x="5631" y="1359"/>
                  </a:lnTo>
                  <a:cubicBezTo>
                    <a:pt x="5608" y="1173"/>
                    <a:pt x="5596" y="964"/>
                    <a:pt x="5584" y="778"/>
                  </a:cubicBezTo>
                  <a:cubicBezTo>
                    <a:pt x="5573" y="581"/>
                    <a:pt x="5468" y="465"/>
                    <a:pt x="5283" y="407"/>
                  </a:cubicBezTo>
                  <a:cubicBezTo>
                    <a:pt x="5178" y="372"/>
                    <a:pt x="5074" y="349"/>
                    <a:pt x="4969" y="326"/>
                  </a:cubicBezTo>
                  <a:cubicBezTo>
                    <a:pt x="4365" y="244"/>
                    <a:pt x="3750" y="314"/>
                    <a:pt x="3146" y="407"/>
                  </a:cubicBezTo>
                  <a:cubicBezTo>
                    <a:pt x="2914" y="430"/>
                    <a:pt x="2752" y="593"/>
                    <a:pt x="2647" y="813"/>
                  </a:cubicBezTo>
                  <a:cubicBezTo>
                    <a:pt x="2531" y="1057"/>
                    <a:pt x="2554" y="1312"/>
                    <a:pt x="2520" y="1579"/>
                  </a:cubicBezTo>
                  <a:cubicBezTo>
                    <a:pt x="2508" y="1684"/>
                    <a:pt x="2508" y="1777"/>
                    <a:pt x="2508" y="1881"/>
                  </a:cubicBezTo>
                  <a:cubicBezTo>
                    <a:pt x="2508" y="1893"/>
                    <a:pt x="2520" y="1916"/>
                    <a:pt x="2531" y="1951"/>
                  </a:cubicBezTo>
                  <a:close/>
                  <a:moveTo>
                    <a:pt x="3135" y="1939"/>
                  </a:moveTo>
                  <a:cubicBezTo>
                    <a:pt x="3193" y="1951"/>
                    <a:pt x="3216" y="1974"/>
                    <a:pt x="3251" y="1974"/>
                  </a:cubicBezTo>
                  <a:lnTo>
                    <a:pt x="4795" y="1974"/>
                  </a:lnTo>
                  <a:cubicBezTo>
                    <a:pt x="4830" y="1974"/>
                    <a:pt x="4876" y="1939"/>
                    <a:pt x="4911" y="1928"/>
                  </a:cubicBezTo>
                  <a:cubicBezTo>
                    <a:pt x="4876" y="1719"/>
                    <a:pt x="4841" y="1533"/>
                    <a:pt x="4795" y="1347"/>
                  </a:cubicBezTo>
                  <a:cubicBezTo>
                    <a:pt x="4783" y="1243"/>
                    <a:pt x="4714" y="1185"/>
                    <a:pt x="4609" y="1173"/>
                  </a:cubicBezTo>
                  <a:cubicBezTo>
                    <a:pt x="4528" y="1161"/>
                    <a:pt x="4447" y="1161"/>
                    <a:pt x="4365" y="1161"/>
                  </a:cubicBezTo>
                  <a:lnTo>
                    <a:pt x="3541" y="1161"/>
                  </a:lnTo>
                  <a:cubicBezTo>
                    <a:pt x="3460" y="1161"/>
                    <a:pt x="3390" y="1161"/>
                    <a:pt x="3321" y="1173"/>
                  </a:cubicBezTo>
                  <a:cubicBezTo>
                    <a:pt x="3170" y="1185"/>
                    <a:pt x="3112" y="1243"/>
                    <a:pt x="3100" y="1394"/>
                  </a:cubicBezTo>
                  <a:cubicBezTo>
                    <a:pt x="3135" y="1568"/>
                    <a:pt x="3135" y="1742"/>
                    <a:pt x="3135" y="1939"/>
                  </a:cubicBezTo>
                  <a:close/>
                  <a:moveTo>
                    <a:pt x="7105" y="8022"/>
                  </a:moveTo>
                  <a:cubicBezTo>
                    <a:pt x="6711" y="7976"/>
                    <a:pt x="6293" y="7976"/>
                    <a:pt x="6107" y="8046"/>
                  </a:cubicBezTo>
                  <a:cubicBezTo>
                    <a:pt x="6107" y="8139"/>
                    <a:pt x="6165" y="8185"/>
                    <a:pt x="6235" y="8185"/>
                  </a:cubicBezTo>
                  <a:lnTo>
                    <a:pt x="7036" y="8185"/>
                  </a:lnTo>
                  <a:cubicBezTo>
                    <a:pt x="7105" y="8162"/>
                    <a:pt x="7117" y="8104"/>
                    <a:pt x="7105" y="8022"/>
                  </a:cubicBezTo>
                  <a:close/>
                  <a:moveTo>
                    <a:pt x="2821" y="8022"/>
                  </a:moveTo>
                  <a:cubicBezTo>
                    <a:pt x="2810" y="7964"/>
                    <a:pt x="2763" y="7964"/>
                    <a:pt x="2740" y="7953"/>
                  </a:cubicBezTo>
                  <a:cubicBezTo>
                    <a:pt x="2496" y="7918"/>
                    <a:pt x="2229" y="7895"/>
                    <a:pt x="1986" y="7860"/>
                  </a:cubicBezTo>
                  <a:cubicBezTo>
                    <a:pt x="1939" y="7860"/>
                    <a:pt x="1881" y="7848"/>
                    <a:pt x="1835" y="7860"/>
                  </a:cubicBezTo>
                  <a:cubicBezTo>
                    <a:pt x="1811" y="7860"/>
                    <a:pt x="1777" y="7895"/>
                    <a:pt x="1777" y="7918"/>
                  </a:cubicBezTo>
                  <a:cubicBezTo>
                    <a:pt x="1777" y="7953"/>
                    <a:pt x="1800" y="7988"/>
                    <a:pt x="1811" y="7988"/>
                  </a:cubicBezTo>
                  <a:cubicBezTo>
                    <a:pt x="1869" y="8022"/>
                    <a:pt x="1939" y="8046"/>
                    <a:pt x="2009" y="8046"/>
                  </a:cubicBezTo>
                  <a:lnTo>
                    <a:pt x="2763" y="8046"/>
                  </a:ln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3"/>
            <p:cNvSpPr/>
            <p:nvPr/>
          </p:nvSpPr>
          <p:spPr>
            <a:xfrm>
              <a:off x="918700" y="3216650"/>
              <a:ext cx="82450" cy="81275"/>
            </a:xfrm>
            <a:custGeom>
              <a:avLst/>
              <a:gdLst/>
              <a:ahLst/>
              <a:cxnLst/>
              <a:rect l="l" t="t" r="r" b="b"/>
              <a:pathLst>
                <a:path w="3298" h="3251" extrusionOk="0">
                  <a:moveTo>
                    <a:pt x="2485" y="2148"/>
                  </a:moveTo>
                  <a:cubicBezTo>
                    <a:pt x="2473" y="2241"/>
                    <a:pt x="2473" y="2322"/>
                    <a:pt x="2473" y="2392"/>
                  </a:cubicBezTo>
                  <a:lnTo>
                    <a:pt x="2473" y="2972"/>
                  </a:lnTo>
                  <a:cubicBezTo>
                    <a:pt x="2473" y="3146"/>
                    <a:pt x="2392" y="3228"/>
                    <a:pt x="2241" y="3239"/>
                  </a:cubicBezTo>
                  <a:cubicBezTo>
                    <a:pt x="1974" y="3251"/>
                    <a:pt x="1719" y="3251"/>
                    <a:pt x="1452" y="3181"/>
                  </a:cubicBezTo>
                  <a:cubicBezTo>
                    <a:pt x="1289" y="3135"/>
                    <a:pt x="1208" y="3054"/>
                    <a:pt x="1196" y="2891"/>
                  </a:cubicBezTo>
                  <a:cubicBezTo>
                    <a:pt x="1196" y="2729"/>
                    <a:pt x="1150" y="2589"/>
                    <a:pt x="1069" y="2450"/>
                  </a:cubicBezTo>
                  <a:cubicBezTo>
                    <a:pt x="1057" y="2427"/>
                    <a:pt x="1046" y="2392"/>
                    <a:pt x="1011" y="2345"/>
                  </a:cubicBezTo>
                  <a:lnTo>
                    <a:pt x="662" y="2345"/>
                  </a:lnTo>
                  <a:lnTo>
                    <a:pt x="453" y="2345"/>
                  </a:lnTo>
                  <a:cubicBezTo>
                    <a:pt x="221" y="2322"/>
                    <a:pt x="117" y="2253"/>
                    <a:pt x="70" y="2020"/>
                  </a:cubicBezTo>
                  <a:cubicBezTo>
                    <a:pt x="47" y="1800"/>
                    <a:pt x="24" y="1602"/>
                    <a:pt x="12" y="1382"/>
                  </a:cubicBezTo>
                  <a:cubicBezTo>
                    <a:pt x="1" y="1173"/>
                    <a:pt x="59" y="1138"/>
                    <a:pt x="279" y="1138"/>
                  </a:cubicBezTo>
                  <a:lnTo>
                    <a:pt x="976" y="1138"/>
                  </a:lnTo>
                  <a:cubicBezTo>
                    <a:pt x="987" y="1080"/>
                    <a:pt x="999" y="999"/>
                    <a:pt x="999" y="929"/>
                  </a:cubicBezTo>
                  <a:lnTo>
                    <a:pt x="999" y="291"/>
                  </a:lnTo>
                  <a:cubicBezTo>
                    <a:pt x="999" y="93"/>
                    <a:pt x="1046" y="35"/>
                    <a:pt x="1243" y="12"/>
                  </a:cubicBezTo>
                  <a:cubicBezTo>
                    <a:pt x="1440" y="0"/>
                    <a:pt x="1638" y="12"/>
                    <a:pt x="1823" y="12"/>
                  </a:cubicBezTo>
                  <a:cubicBezTo>
                    <a:pt x="2021" y="12"/>
                    <a:pt x="2148" y="105"/>
                    <a:pt x="2195" y="279"/>
                  </a:cubicBezTo>
                  <a:cubicBezTo>
                    <a:pt x="2253" y="465"/>
                    <a:pt x="2288" y="650"/>
                    <a:pt x="2334" y="848"/>
                  </a:cubicBezTo>
                  <a:cubicBezTo>
                    <a:pt x="2346" y="906"/>
                    <a:pt x="2369" y="964"/>
                    <a:pt x="2369" y="1022"/>
                  </a:cubicBezTo>
                  <a:cubicBezTo>
                    <a:pt x="2520" y="1057"/>
                    <a:pt x="2682" y="1034"/>
                    <a:pt x="2833" y="1045"/>
                  </a:cubicBezTo>
                  <a:cubicBezTo>
                    <a:pt x="2915" y="1057"/>
                    <a:pt x="3019" y="1080"/>
                    <a:pt x="3089" y="1103"/>
                  </a:cubicBezTo>
                  <a:cubicBezTo>
                    <a:pt x="3216" y="1161"/>
                    <a:pt x="3298" y="1277"/>
                    <a:pt x="3298" y="1428"/>
                  </a:cubicBezTo>
                  <a:lnTo>
                    <a:pt x="3298" y="1974"/>
                  </a:lnTo>
                  <a:cubicBezTo>
                    <a:pt x="3298" y="2148"/>
                    <a:pt x="3240" y="2195"/>
                    <a:pt x="3077" y="2206"/>
                  </a:cubicBezTo>
                  <a:cubicBezTo>
                    <a:pt x="2961" y="2206"/>
                    <a:pt x="2833" y="2195"/>
                    <a:pt x="2717" y="2195"/>
                  </a:cubicBezTo>
                  <a:cubicBezTo>
                    <a:pt x="2624" y="2160"/>
                    <a:pt x="2566" y="2160"/>
                    <a:pt x="2485" y="2148"/>
                  </a:cubicBezTo>
                  <a:close/>
                  <a:moveTo>
                    <a:pt x="1173" y="2055"/>
                  </a:moveTo>
                  <a:cubicBezTo>
                    <a:pt x="1324" y="2334"/>
                    <a:pt x="1405" y="2612"/>
                    <a:pt x="1463" y="2903"/>
                  </a:cubicBezTo>
                  <a:cubicBezTo>
                    <a:pt x="1696" y="3007"/>
                    <a:pt x="1928" y="3019"/>
                    <a:pt x="2160" y="2972"/>
                  </a:cubicBezTo>
                  <a:cubicBezTo>
                    <a:pt x="2218" y="2868"/>
                    <a:pt x="2195" y="2775"/>
                    <a:pt x="2206" y="2670"/>
                  </a:cubicBezTo>
                  <a:lnTo>
                    <a:pt x="2206" y="2032"/>
                  </a:lnTo>
                  <a:cubicBezTo>
                    <a:pt x="2206" y="1916"/>
                    <a:pt x="2276" y="1858"/>
                    <a:pt x="2381" y="1869"/>
                  </a:cubicBezTo>
                  <a:cubicBezTo>
                    <a:pt x="2543" y="1881"/>
                    <a:pt x="2682" y="1916"/>
                    <a:pt x="2833" y="1927"/>
                  </a:cubicBezTo>
                  <a:cubicBezTo>
                    <a:pt x="2891" y="1927"/>
                    <a:pt x="2949" y="1916"/>
                    <a:pt x="3019" y="1904"/>
                  </a:cubicBezTo>
                  <a:lnTo>
                    <a:pt x="3019" y="1521"/>
                  </a:lnTo>
                  <a:cubicBezTo>
                    <a:pt x="3019" y="1347"/>
                    <a:pt x="2973" y="1301"/>
                    <a:pt x="2799" y="1289"/>
                  </a:cubicBezTo>
                  <a:lnTo>
                    <a:pt x="2311" y="1289"/>
                  </a:lnTo>
                  <a:cubicBezTo>
                    <a:pt x="2160" y="1289"/>
                    <a:pt x="2102" y="1231"/>
                    <a:pt x="2079" y="1092"/>
                  </a:cubicBezTo>
                  <a:cubicBezTo>
                    <a:pt x="2067" y="1034"/>
                    <a:pt x="2067" y="976"/>
                    <a:pt x="2067" y="894"/>
                  </a:cubicBezTo>
                  <a:cubicBezTo>
                    <a:pt x="2021" y="720"/>
                    <a:pt x="1986" y="569"/>
                    <a:pt x="1951" y="395"/>
                  </a:cubicBezTo>
                  <a:cubicBezTo>
                    <a:pt x="1928" y="337"/>
                    <a:pt x="1870" y="279"/>
                    <a:pt x="1835" y="256"/>
                  </a:cubicBezTo>
                  <a:cubicBezTo>
                    <a:pt x="1626" y="233"/>
                    <a:pt x="1417" y="198"/>
                    <a:pt x="1220" y="291"/>
                  </a:cubicBezTo>
                  <a:lnTo>
                    <a:pt x="1220" y="604"/>
                  </a:lnTo>
                  <a:lnTo>
                    <a:pt x="1220" y="1103"/>
                  </a:lnTo>
                  <a:cubicBezTo>
                    <a:pt x="1220" y="1219"/>
                    <a:pt x="1208" y="1324"/>
                    <a:pt x="1115" y="1405"/>
                  </a:cubicBezTo>
                  <a:cubicBezTo>
                    <a:pt x="848" y="1359"/>
                    <a:pt x="570" y="1359"/>
                    <a:pt x="291" y="1417"/>
                  </a:cubicBezTo>
                  <a:cubicBezTo>
                    <a:pt x="279" y="1649"/>
                    <a:pt x="279" y="1858"/>
                    <a:pt x="384" y="2055"/>
                  </a:cubicBezTo>
                  <a:cubicBezTo>
                    <a:pt x="628" y="2125"/>
                    <a:pt x="883" y="2078"/>
                    <a:pt x="1173" y="2055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2" name="Google Shape;152;p3"/>
          <p:cNvGrpSpPr/>
          <p:nvPr/>
        </p:nvGrpSpPr>
        <p:grpSpPr>
          <a:xfrm rot="-9086648">
            <a:off x="6442476" y="-673704"/>
            <a:ext cx="351283" cy="1120755"/>
            <a:chOff x="616875" y="3027700"/>
            <a:chExt cx="97525" cy="311150"/>
          </a:xfrm>
        </p:grpSpPr>
        <p:sp>
          <p:nvSpPr>
            <p:cNvPr id="153" name="Google Shape;153;p3"/>
            <p:cNvSpPr/>
            <p:nvPr/>
          </p:nvSpPr>
          <p:spPr>
            <a:xfrm>
              <a:off x="616875" y="3027700"/>
              <a:ext cx="97525" cy="311150"/>
            </a:xfrm>
            <a:custGeom>
              <a:avLst/>
              <a:gdLst/>
              <a:ahLst/>
              <a:cxnLst/>
              <a:rect l="l" t="t" r="r" b="b"/>
              <a:pathLst>
                <a:path w="3901" h="12446" extrusionOk="0">
                  <a:moveTo>
                    <a:pt x="12" y="8116"/>
                  </a:moveTo>
                  <a:lnTo>
                    <a:pt x="12" y="5109"/>
                  </a:lnTo>
                  <a:cubicBezTo>
                    <a:pt x="12" y="4946"/>
                    <a:pt x="12" y="4784"/>
                    <a:pt x="93" y="4633"/>
                  </a:cubicBezTo>
                  <a:cubicBezTo>
                    <a:pt x="116" y="4552"/>
                    <a:pt x="116" y="4436"/>
                    <a:pt x="116" y="4354"/>
                  </a:cubicBezTo>
                  <a:lnTo>
                    <a:pt x="116" y="3936"/>
                  </a:lnTo>
                  <a:cubicBezTo>
                    <a:pt x="116" y="3832"/>
                    <a:pt x="151" y="3739"/>
                    <a:pt x="221" y="3681"/>
                  </a:cubicBezTo>
                  <a:cubicBezTo>
                    <a:pt x="325" y="3600"/>
                    <a:pt x="360" y="3484"/>
                    <a:pt x="406" y="3367"/>
                  </a:cubicBezTo>
                  <a:cubicBezTo>
                    <a:pt x="476" y="3193"/>
                    <a:pt x="557" y="3031"/>
                    <a:pt x="639" y="2857"/>
                  </a:cubicBezTo>
                  <a:cubicBezTo>
                    <a:pt x="731" y="2671"/>
                    <a:pt x="824" y="2485"/>
                    <a:pt x="801" y="2265"/>
                  </a:cubicBezTo>
                  <a:cubicBezTo>
                    <a:pt x="801" y="2230"/>
                    <a:pt x="801" y="2218"/>
                    <a:pt x="813" y="2195"/>
                  </a:cubicBezTo>
                  <a:cubicBezTo>
                    <a:pt x="940" y="1905"/>
                    <a:pt x="894" y="1591"/>
                    <a:pt x="894" y="1289"/>
                  </a:cubicBezTo>
                  <a:cubicBezTo>
                    <a:pt x="894" y="1150"/>
                    <a:pt x="917" y="1011"/>
                    <a:pt x="894" y="871"/>
                  </a:cubicBezTo>
                  <a:cubicBezTo>
                    <a:pt x="871" y="663"/>
                    <a:pt x="952" y="512"/>
                    <a:pt x="1010" y="337"/>
                  </a:cubicBezTo>
                  <a:cubicBezTo>
                    <a:pt x="1091" y="117"/>
                    <a:pt x="1300" y="47"/>
                    <a:pt x="1521" y="12"/>
                  </a:cubicBezTo>
                  <a:cubicBezTo>
                    <a:pt x="1625" y="1"/>
                    <a:pt x="1730" y="12"/>
                    <a:pt x="1846" y="12"/>
                  </a:cubicBezTo>
                  <a:cubicBezTo>
                    <a:pt x="1962" y="12"/>
                    <a:pt x="2055" y="70"/>
                    <a:pt x="2090" y="175"/>
                  </a:cubicBezTo>
                  <a:cubicBezTo>
                    <a:pt x="2171" y="419"/>
                    <a:pt x="2287" y="663"/>
                    <a:pt x="2275" y="941"/>
                  </a:cubicBezTo>
                  <a:cubicBezTo>
                    <a:pt x="2252" y="1266"/>
                    <a:pt x="2368" y="1556"/>
                    <a:pt x="2426" y="1870"/>
                  </a:cubicBezTo>
                  <a:cubicBezTo>
                    <a:pt x="2438" y="1940"/>
                    <a:pt x="2461" y="2032"/>
                    <a:pt x="2484" y="2102"/>
                  </a:cubicBezTo>
                  <a:cubicBezTo>
                    <a:pt x="2519" y="2369"/>
                    <a:pt x="2659" y="2555"/>
                    <a:pt x="2868" y="2683"/>
                  </a:cubicBezTo>
                  <a:cubicBezTo>
                    <a:pt x="2891" y="2683"/>
                    <a:pt x="2891" y="2694"/>
                    <a:pt x="2902" y="2694"/>
                  </a:cubicBezTo>
                  <a:cubicBezTo>
                    <a:pt x="3297" y="2845"/>
                    <a:pt x="3494" y="3158"/>
                    <a:pt x="3587" y="3553"/>
                  </a:cubicBezTo>
                  <a:cubicBezTo>
                    <a:pt x="3634" y="3774"/>
                    <a:pt x="3761" y="3960"/>
                    <a:pt x="3715" y="4192"/>
                  </a:cubicBezTo>
                  <a:cubicBezTo>
                    <a:pt x="3866" y="4586"/>
                    <a:pt x="3808" y="5004"/>
                    <a:pt x="3808" y="5399"/>
                  </a:cubicBezTo>
                  <a:cubicBezTo>
                    <a:pt x="3808" y="5736"/>
                    <a:pt x="3831" y="6061"/>
                    <a:pt x="3878" y="6397"/>
                  </a:cubicBezTo>
                  <a:cubicBezTo>
                    <a:pt x="3889" y="6560"/>
                    <a:pt x="3901" y="6723"/>
                    <a:pt x="3901" y="6897"/>
                  </a:cubicBezTo>
                  <a:lnTo>
                    <a:pt x="3901" y="10147"/>
                  </a:lnTo>
                  <a:cubicBezTo>
                    <a:pt x="3901" y="10345"/>
                    <a:pt x="3878" y="10530"/>
                    <a:pt x="3785" y="10728"/>
                  </a:cubicBezTo>
                  <a:cubicBezTo>
                    <a:pt x="3715" y="10902"/>
                    <a:pt x="3657" y="11076"/>
                    <a:pt x="3622" y="11262"/>
                  </a:cubicBezTo>
                  <a:cubicBezTo>
                    <a:pt x="3599" y="11436"/>
                    <a:pt x="3506" y="11575"/>
                    <a:pt x="3448" y="11738"/>
                  </a:cubicBezTo>
                  <a:cubicBezTo>
                    <a:pt x="3344" y="12016"/>
                    <a:pt x="3135" y="12144"/>
                    <a:pt x="2868" y="12248"/>
                  </a:cubicBezTo>
                  <a:cubicBezTo>
                    <a:pt x="2810" y="12272"/>
                    <a:pt x="2740" y="12307"/>
                    <a:pt x="2670" y="12307"/>
                  </a:cubicBezTo>
                  <a:cubicBezTo>
                    <a:pt x="2345" y="12318"/>
                    <a:pt x="2055" y="12446"/>
                    <a:pt x="1741" y="12446"/>
                  </a:cubicBezTo>
                  <a:lnTo>
                    <a:pt x="894" y="12446"/>
                  </a:lnTo>
                  <a:cubicBezTo>
                    <a:pt x="662" y="12446"/>
                    <a:pt x="348" y="12248"/>
                    <a:pt x="255" y="12040"/>
                  </a:cubicBezTo>
                  <a:cubicBezTo>
                    <a:pt x="105" y="11714"/>
                    <a:pt x="0" y="11366"/>
                    <a:pt x="12" y="10971"/>
                  </a:cubicBezTo>
                  <a:cubicBezTo>
                    <a:pt x="35" y="10008"/>
                    <a:pt x="12" y="9068"/>
                    <a:pt x="12" y="8116"/>
                  </a:cubicBezTo>
                  <a:close/>
                  <a:moveTo>
                    <a:pt x="2008" y="1754"/>
                  </a:moveTo>
                  <a:lnTo>
                    <a:pt x="1382" y="1754"/>
                  </a:lnTo>
                  <a:cubicBezTo>
                    <a:pt x="1265" y="1754"/>
                    <a:pt x="1207" y="1812"/>
                    <a:pt x="1196" y="1928"/>
                  </a:cubicBezTo>
                  <a:cubicBezTo>
                    <a:pt x="1173" y="2079"/>
                    <a:pt x="1196" y="2207"/>
                    <a:pt x="1173" y="2346"/>
                  </a:cubicBezTo>
                  <a:cubicBezTo>
                    <a:pt x="1173" y="2427"/>
                    <a:pt x="1161" y="2520"/>
                    <a:pt x="1115" y="2578"/>
                  </a:cubicBezTo>
                  <a:cubicBezTo>
                    <a:pt x="917" y="2845"/>
                    <a:pt x="801" y="3147"/>
                    <a:pt x="627" y="3426"/>
                  </a:cubicBezTo>
                  <a:cubicBezTo>
                    <a:pt x="476" y="3681"/>
                    <a:pt x="395" y="3971"/>
                    <a:pt x="418" y="4296"/>
                  </a:cubicBezTo>
                  <a:cubicBezTo>
                    <a:pt x="441" y="4436"/>
                    <a:pt x="441" y="4598"/>
                    <a:pt x="395" y="4749"/>
                  </a:cubicBezTo>
                  <a:cubicBezTo>
                    <a:pt x="348" y="4888"/>
                    <a:pt x="337" y="5039"/>
                    <a:pt x="337" y="5190"/>
                  </a:cubicBezTo>
                  <a:lnTo>
                    <a:pt x="337" y="11053"/>
                  </a:lnTo>
                  <a:cubicBezTo>
                    <a:pt x="337" y="11343"/>
                    <a:pt x="418" y="11610"/>
                    <a:pt x="534" y="11854"/>
                  </a:cubicBezTo>
                  <a:cubicBezTo>
                    <a:pt x="615" y="12005"/>
                    <a:pt x="743" y="12132"/>
                    <a:pt x="940" y="12132"/>
                  </a:cubicBezTo>
                  <a:cubicBezTo>
                    <a:pt x="1451" y="12156"/>
                    <a:pt x="1962" y="12086"/>
                    <a:pt x="2473" y="12028"/>
                  </a:cubicBezTo>
                  <a:cubicBezTo>
                    <a:pt x="2577" y="12016"/>
                    <a:pt x="2693" y="11970"/>
                    <a:pt x="2798" y="11912"/>
                  </a:cubicBezTo>
                  <a:cubicBezTo>
                    <a:pt x="2902" y="11854"/>
                    <a:pt x="3018" y="11773"/>
                    <a:pt x="3088" y="11680"/>
                  </a:cubicBezTo>
                  <a:cubicBezTo>
                    <a:pt x="3239" y="11482"/>
                    <a:pt x="3320" y="11227"/>
                    <a:pt x="3390" y="10983"/>
                  </a:cubicBezTo>
                  <a:cubicBezTo>
                    <a:pt x="3425" y="10867"/>
                    <a:pt x="3448" y="10751"/>
                    <a:pt x="3494" y="10646"/>
                  </a:cubicBezTo>
                  <a:cubicBezTo>
                    <a:pt x="3564" y="10495"/>
                    <a:pt x="3587" y="10321"/>
                    <a:pt x="3587" y="10147"/>
                  </a:cubicBezTo>
                  <a:lnTo>
                    <a:pt x="3587" y="6862"/>
                  </a:lnTo>
                  <a:cubicBezTo>
                    <a:pt x="3587" y="6734"/>
                    <a:pt x="3587" y="6606"/>
                    <a:pt x="3564" y="6490"/>
                  </a:cubicBezTo>
                  <a:cubicBezTo>
                    <a:pt x="3483" y="6061"/>
                    <a:pt x="3506" y="5631"/>
                    <a:pt x="3494" y="5190"/>
                  </a:cubicBezTo>
                  <a:cubicBezTo>
                    <a:pt x="3494" y="4946"/>
                    <a:pt x="3529" y="4703"/>
                    <a:pt x="3425" y="4470"/>
                  </a:cubicBezTo>
                  <a:cubicBezTo>
                    <a:pt x="3413" y="4424"/>
                    <a:pt x="3413" y="4354"/>
                    <a:pt x="3413" y="4296"/>
                  </a:cubicBezTo>
                  <a:cubicBezTo>
                    <a:pt x="3413" y="4134"/>
                    <a:pt x="3390" y="4006"/>
                    <a:pt x="3320" y="3855"/>
                  </a:cubicBezTo>
                  <a:cubicBezTo>
                    <a:pt x="3262" y="3762"/>
                    <a:pt x="3239" y="3646"/>
                    <a:pt x="3204" y="3530"/>
                  </a:cubicBezTo>
                  <a:cubicBezTo>
                    <a:pt x="3158" y="3333"/>
                    <a:pt x="3053" y="3217"/>
                    <a:pt x="2902" y="3124"/>
                  </a:cubicBezTo>
                  <a:cubicBezTo>
                    <a:pt x="2786" y="3042"/>
                    <a:pt x="2659" y="2973"/>
                    <a:pt x="2554" y="2903"/>
                  </a:cubicBezTo>
                  <a:cubicBezTo>
                    <a:pt x="2392" y="2799"/>
                    <a:pt x="2264" y="2683"/>
                    <a:pt x="2217" y="2485"/>
                  </a:cubicBezTo>
                  <a:cubicBezTo>
                    <a:pt x="2183" y="2230"/>
                    <a:pt x="2078" y="1986"/>
                    <a:pt x="2008" y="1754"/>
                  </a:cubicBezTo>
                  <a:close/>
                  <a:moveTo>
                    <a:pt x="1950" y="1464"/>
                  </a:moveTo>
                  <a:lnTo>
                    <a:pt x="1950" y="1011"/>
                  </a:lnTo>
                  <a:cubicBezTo>
                    <a:pt x="1950" y="895"/>
                    <a:pt x="1927" y="779"/>
                    <a:pt x="1916" y="663"/>
                  </a:cubicBezTo>
                  <a:cubicBezTo>
                    <a:pt x="1892" y="535"/>
                    <a:pt x="1800" y="454"/>
                    <a:pt x="1672" y="396"/>
                  </a:cubicBezTo>
                  <a:cubicBezTo>
                    <a:pt x="1521" y="337"/>
                    <a:pt x="1324" y="419"/>
                    <a:pt x="1312" y="570"/>
                  </a:cubicBezTo>
                  <a:cubicBezTo>
                    <a:pt x="1289" y="860"/>
                    <a:pt x="1265" y="1150"/>
                    <a:pt x="1324" y="1440"/>
                  </a:cubicBezTo>
                  <a:cubicBezTo>
                    <a:pt x="1521" y="1498"/>
                    <a:pt x="1718" y="1475"/>
                    <a:pt x="1950" y="1464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3"/>
            <p:cNvSpPr/>
            <p:nvPr/>
          </p:nvSpPr>
          <p:spPr>
            <a:xfrm>
              <a:off x="641250" y="3121750"/>
              <a:ext cx="49075" cy="179100"/>
            </a:xfrm>
            <a:custGeom>
              <a:avLst/>
              <a:gdLst/>
              <a:ahLst/>
              <a:cxnLst/>
              <a:rect l="l" t="t" r="r" b="b"/>
              <a:pathLst>
                <a:path w="1963" h="7164" extrusionOk="0">
                  <a:moveTo>
                    <a:pt x="1939" y="3378"/>
                  </a:moveTo>
                  <a:cubicBezTo>
                    <a:pt x="1939" y="4238"/>
                    <a:pt x="1927" y="5073"/>
                    <a:pt x="1939" y="5932"/>
                  </a:cubicBezTo>
                  <a:cubicBezTo>
                    <a:pt x="1939" y="6188"/>
                    <a:pt x="1846" y="6408"/>
                    <a:pt x="1800" y="6641"/>
                  </a:cubicBezTo>
                  <a:cubicBezTo>
                    <a:pt x="1788" y="6722"/>
                    <a:pt x="1672" y="6803"/>
                    <a:pt x="1591" y="6861"/>
                  </a:cubicBezTo>
                  <a:cubicBezTo>
                    <a:pt x="1475" y="6942"/>
                    <a:pt x="1335" y="7001"/>
                    <a:pt x="1208" y="7093"/>
                  </a:cubicBezTo>
                  <a:cubicBezTo>
                    <a:pt x="1115" y="7151"/>
                    <a:pt x="1022" y="7163"/>
                    <a:pt x="941" y="7117"/>
                  </a:cubicBezTo>
                  <a:cubicBezTo>
                    <a:pt x="778" y="7047"/>
                    <a:pt x="627" y="6989"/>
                    <a:pt x="476" y="6884"/>
                  </a:cubicBezTo>
                  <a:cubicBezTo>
                    <a:pt x="337" y="6780"/>
                    <a:pt x="186" y="6675"/>
                    <a:pt x="221" y="6466"/>
                  </a:cubicBezTo>
                  <a:cubicBezTo>
                    <a:pt x="82" y="6188"/>
                    <a:pt x="128" y="5898"/>
                    <a:pt x="116" y="5607"/>
                  </a:cubicBezTo>
                  <a:cubicBezTo>
                    <a:pt x="116" y="5480"/>
                    <a:pt x="116" y="5364"/>
                    <a:pt x="58" y="5236"/>
                  </a:cubicBezTo>
                  <a:cubicBezTo>
                    <a:pt x="23" y="5143"/>
                    <a:pt x="12" y="5062"/>
                    <a:pt x="12" y="4957"/>
                  </a:cubicBezTo>
                  <a:lnTo>
                    <a:pt x="12" y="2728"/>
                  </a:lnTo>
                  <a:cubicBezTo>
                    <a:pt x="12" y="2670"/>
                    <a:pt x="0" y="2589"/>
                    <a:pt x="23" y="2554"/>
                  </a:cubicBezTo>
                  <a:cubicBezTo>
                    <a:pt x="151" y="2276"/>
                    <a:pt x="116" y="1985"/>
                    <a:pt x="116" y="1695"/>
                  </a:cubicBezTo>
                  <a:lnTo>
                    <a:pt x="116" y="1451"/>
                  </a:lnTo>
                  <a:cubicBezTo>
                    <a:pt x="82" y="1068"/>
                    <a:pt x="209" y="720"/>
                    <a:pt x="314" y="360"/>
                  </a:cubicBezTo>
                  <a:cubicBezTo>
                    <a:pt x="383" y="139"/>
                    <a:pt x="581" y="12"/>
                    <a:pt x="813" y="0"/>
                  </a:cubicBezTo>
                  <a:lnTo>
                    <a:pt x="1161" y="0"/>
                  </a:lnTo>
                  <a:cubicBezTo>
                    <a:pt x="1521" y="0"/>
                    <a:pt x="1742" y="209"/>
                    <a:pt x="1916" y="476"/>
                  </a:cubicBezTo>
                  <a:cubicBezTo>
                    <a:pt x="1962" y="546"/>
                    <a:pt x="1962" y="674"/>
                    <a:pt x="1962" y="778"/>
                  </a:cubicBezTo>
                  <a:cubicBezTo>
                    <a:pt x="1962" y="1660"/>
                    <a:pt x="1962" y="2519"/>
                    <a:pt x="1939" y="3378"/>
                  </a:cubicBezTo>
                  <a:cubicBezTo>
                    <a:pt x="1962" y="3378"/>
                    <a:pt x="1962" y="3378"/>
                    <a:pt x="1939" y="3378"/>
                  </a:cubicBezTo>
                  <a:close/>
                  <a:moveTo>
                    <a:pt x="1567" y="6617"/>
                  </a:moveTo>
                  <a:cubicBezTo>
                    <a:pt x="1614" y="6223"/>
                    <a:pt x="1672" y="5840"/>
                    <a:pt x="1672" y="5468"/>
                  </a:cubicBezTo>
                  <a:cubicBezTo>
                    <a:pt x="1672" y="3971"/>
                    <a:pt x="1649" y="2461"/>
                    <a:pt x="1649" y="964"/>
                  </a:cubicBezTo>
                  <a:cubicBezTo>
                    <a:pt x="1649" y="906"/>
                    <a:pt x="1672" y="848"/>
                    <a:pt x="1649" y="790"/>
                  </a:cubicBezTo>
                  <a:cubicBezTo>
                    <a:pt x="1637" y="720"/>
                    <a:pt x="1626" y="615"/>
                    <a:pt x="1567" y="581"/>
                  </a:cubicBezTo>
                  <a:cubicBezTo>
                    <a:pt x="1417" y="430"/>
                    <a:pt x="1277" y="302"/>
                    <a:pt x="1033" y="302"/>
                  </a:cubicBezTo>
                  <a:cubicBezTo>
                    <a:pt x="801" y="314"/>
                    <a:pt x="650" y="383"/>
                    <a:pt x="581" y="604"/>
                  </a:cubicBezTo>
                  <a:cubicBezTo>
                    <a:pt x="511" y="836"/>
                    <a:pt x="430" y="1068"/>
                    <a:pt x="418" y="1300"/>
                  </a:cubicBezTo>
                  <a:lnTo>
                    <a:pt x="418" y="1823"/>
                  </a:lnTo>
                  <a:cubicBezTo>
                    <a:pt x="418" y="2090"/>
                    <a:pt x="453" y="2357"/>
                    <a:pt x="337" y="2612"/>
                  </a:cubicBezTo>
                  <a:cubicBezTo>
                    <a:pt x="302" y="2670"/>
                    <a:pt x="314" y="2740"/>
                    <a:pt x="314" y="2810"/>
                  </a:cubicBezTo>
                  <a:lnTo>
                    <a:pt x="314" y="4830"/>
                  </a:lnTo>
                  <a:cubicBezTo>
                    <a:pt x="314" y="4911"/>
                    <a:pt x="302" y="5004"/>
                    <a:pt x="349" y="5073"/>
                  </a:cubicBezTo>
                  <a:cubicBezTo>
                    <a:pt x="430" y="5248"/>
                    <a:pt x="418" y="5433"/>
                    <a:pt x="418" y="5631"/>
                  </a:cubicBezTo>
                  <a:cubicBezTo>
                    <a:pt x="418" y="5747"/>
                    <a:pt x="407" y="5863"/>
                    <a:pt x="418" y="5979"/>
                  </a:cubicBezTo>
                  <a:cubicBezTo>
                    <a:pt x="453" y="6153"/>
                    <a:pt x="476" y="6327"/>
                    <a:pt x="546" y="6466"/>
                  </a:cubicBezTo>
                  <a:cubicBezTo>
                    <a:pt x="604" y="6594"/>
                    <a:pt x="720" y="6699"/>
                    <a:pt x="871" y="6722"/>
                  </a:cubicBezTo>
                  <a:cubicBezTo>
                    <a:pt x="1010" y="6757"/>
                    <a:pt x="1161" y="6826"/>
                    <a:pt x="1300" y="6710"/>
                  </a:cubicBezTo>
                  <a:cubicBezTo>
                    <a:pt x="1347" y="6675"/>
                    <a:pt x="1440" y="6652"/>
                    <a:pt x="1567" y="6617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3"/>
            <p:cNvSpPr/>
            <p:nvPr/>
          </p:nvSpPr>
          <p:spPr>
            <a:xfrm>
              <a:off x="657775" y="3180375"/>
              <a:ext cx="18900" cy="38050"/>
            </a:xfrm>
            <a:custGeom>
              <a:avLst/>
              <a:gdLst/>
              <a:ahLst/>
              <a:cxnLst/>
              <a:rect l="l" t="t" r="r" b="b"/>
              <a:pathLst>
                <a:path w="756" h="1522" extrusionOk="0">
                  <a:moveTo>
                    <a:pt x="431" y="360"/>
                  </a:moveTo>
                  <a:cubicBezTo>
                    <a:pt x="500" y="511"/>
                    <a:pt x="756" y="569"/>
                    <a:pt x="581" y="813"/>
                  </a:cubicBezTo>
                  <a:lnTo>
                    <a:pt x="407" y="685"/>
                  </a:lnTo>
                  <a:cubicBezTo>
                    <a:pt x="326" y="755"/>
                    <a:pt x="338" y="824"/>
                    <a:pt x="384" y="906"/>
                  </a:cubicBezTo>
                  <a:cubicBezTo>
                    <a:pt x="454" y="1022"/>
                    <a:pt x="512" y="1138"/>
                    <a:pt x="581" y="1254"/>
                  </a:cubicBezTo>
                  <a:lnTo>
                    <a:pt x="523" y="1370"/>
                  </a:lnTo>
                  <a:cubicBezTo>
                    <a:pt x="500" y="1405"/>
                    <a:pt x="454" y="1451"/>
                    <a:pt x="396" y="1498"/>
                  </a:cubicBezTo>
                  <a:cubicBezTo>
                    <a:pt x="268" y="1463"/>
                    <a:pt x="117" y="1521"/>
                    <a:pt x="13" y="1428"/>
                  </a:cubicBezTo>
                  <a:cubicBezTo>
                    <a:pt x="36" y="1266"/>
                    <a:pt x="36" y="1115"/>
                    <a:pt x="47" y="975"/>
                  </a:cubicBezTo>
                  <a:cubicBezTo>
                    <a:pt x="47" y="917"/>
                    <a:pt x="71" y="859"/>
                    <a:pt x="105" y="824"/>
                  </a:cubicBezTo>
                  <a:cubicBezTo>
                    <a:pt x="175" y="766"/>
                    <a:pt x="187" y="697"/>
                    <a:pt x="187" y="616"/>
                  </a:cubicBezTo>
                  <a:cubicBezTo>
                    <a:pt x="187" y="534"/>
                    <a:pt x="164" y="465"/>
                    <a:pt x="175" y="407"/>
                  </a:cubicBezTo>
                  <a:cubicBezTo>
                    <a:pt x="187" y="302"/>
                    <a:pt x="164" y="267"/>
                    <a:pt x="94" y="209"/>
                  </a:cubicBezTo>
                  <a:cubicBezTo>
                    <a:pt x="1" y="128"/>
                    <a:pt x="47" y="35"/>
                    <a:pt x="164" y="12"/>
                  </a:cubicBezTo>
                  <a:cubicBezTo>
                    <a:pt x="233" y="0"/>
                    <a:pt x="314" y="0"/>
                    <a:pt x="372" y="0"/>
                  </a:cubicBezTo>
                  <a:cubicBezTo>
                    <a:pt x="547" y="12"/>
                    <a:pt x="581" y="128"/>
                    <a:pt x="465" y="290"/>
                  </a:cubicBezTo>
                  <a:cubicBezTo>
                    <a:pt x="454" y="302"/>
                    <a:pt x="442" y="337"/>
                    <a:pt x="431" y="360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3"/>
            <p:cNvSpPr/>
            <p:nvPr/>
          </p:nvSpPr>
          <p:spPr>
            <a:xfrm>
              <a:off x="657500" y="3233775"/>
              <a:ext cx="14825" cy="11625"/>
            </a:xfrm>
            <a:custGeom>
              <a:avLst/>
              <a:gdLst/>
              <a:ahLst/>
              <a:cxnLst/>
              <a:rect l="l" t="t" r="r" b="b"/>
              <a:pathLst>
                <a:path w="593" h="465" extrusionOk="0">
                  <a:moveTo>
                    <a:pt x="523" y="360"/>
                  </a:moveTo>
                  <a:cubicBezTo>
                    <a:pt x="395" y="395"/>
                    <a:pt x="291" y="430"/>
                    <a:pt x="175" y="453"/>
                  </a:cubicBezTo>
                  <a:cubicBezTo>
                    <a:pt x="93" y="465"/>
                    <a:pt x="12" y="395"/>
                    <a:pt x="12" y="302"/>
                  </a:cubicBezTo>
                  <a:cubicBezTo>
                    <a:pt x="0" y="140"/>
                    <a:pt x="116" y="0"/>
                    <a:pt x="279" y="0"/>
                  </a:cubicBezTo>
                  <a:cubicBezTo>
                    <a:pt x="349" y="0"/>
                    <a:pt x="442" y="12"/>
                    <a:pt x="511" y="24"/>
                  </a:cubicBezTo>
                  <a:cubicBezTo>
                    <a:pt x="592" y="128"/>
                    <a:pt x="558" y="232"/>
                    <a:pt x="523" y="360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3"/>
            <p:cNvSpPr/>
            <p:nvPr/>
          </p:nvSpPr>
          <p:spPr>
            <a:xfrm>
              <a:off x="655750" y="3160350"/>
              <a:ext cx="14550" cy="9300"/>
            </a:xfrm>
            <a:custGeom>
              <a:avLst/>
              <a:gdLst/>
              <a:ahLst/>
              <a:cxnLst/>
              <a:rect l="l" t="t" r="r" b="b"/>
              <a:pathLst>
                <a:path w="582" h="372" extrusionOk="0">
                  <a:moveTo>
                    <a:pt x="105" y="0"/>
                  </a:moveTo>
                  <a:cubicBezTo>
                    <a:pt x="279" y="35"/>
                    <a:pt x="430" y="0"/>
                    <a:pt x="523" y="163"/>
                  </a:cubicBezTo>
                  <a:cubicBezTo>
                    <a:pt x="546" y="209"/>
                    <a:pt x="581" y="279"/>
                    <a:pt x="523" y="325"/>
                  </a:cubicBezTo>
                  <a:cubicBezTo>
                    <a:pt x="488" y="348"/>
                    <a:pt x="430" y="372"/>
                    <a:pt x="407" y="348"/>
                  </a:cubicBezTo>
                  <a:cubicBezTo>
                    <a:pt x="314" y="337"/>
                    <a:pt x="233" y="314"/>
                    <a:pt x="140" y="279"/>
                  </a:cubicBezTo>
                  <a:cubicBezTo>
                    <a:pt x="105" y="267"/>
                    <a:pt x="59" y="232"/>
                    <a:pt x="47" y="198"/>
                  </a:cubicBezTo>
                  <a:cubicBezTo>
                    <a:pt x="12" y="163"/>
                    <a:pt x="1" y="105"/>
                    <a:pt x="12" y="81"/>
                  </a:cubicBezTo>
                  <a:cubicBezTo>
                    <a:pt x="47" y="35"/>
                    <a:pt x="82" y="23"/>
                    <a:pt x="105" y="0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8" name="Google Shape;158;p3"/>
          <p:cNvGrpSpPr/>
          <p:nvPr/>
        </p:nvGrpSpPr>
        <p:grpSpPr>
          <a:xfrm rot="1974894">
            <a:off x="7552184" y="872286"/>
            <a:ext cx="233139" cy="565604"/>
            <a:chOff x="1282375" y="3450000"/>
            <a:chExt cx="64725" cy="157025"/>
          </a:xfrm>
        </p:grpSpPr>
        <p:sp>
          <p:nvSpPr>
            <p:cNvPr id="159" name="Google Shape;159;p3"/>
            <p:cNvSpPr/>
            <p:nvPr/>
          </p:nvSpPr>
          <p:spPr>
            <a:xfrm>
              <a:off x="1282375" y="3450000"/>
              <a:ext cx="64725" cy="157025"/>
            </a:xfrm>
            <a:custGeom>
              <a:avLst/>
              <a:gdLst/>
              <a:ahLst/>
              <a:cxnLst/>
              <a:rect l="l" t="t" r="r" b="b"/>
              <a:pathLst>
                <a:path w="2589" h="6281" extrusionOk="0">
                  <a:moveTo>
                    <a:pt x="2577" y="3773"/>
                  </a:moveTo>
                  <a:cubicBezTo>
                    <a:pt x="2577" y="4017"/>
                    <a:pt x="2566" y="4261"/>
                    <a:pt x="2577" y="4516"/>
                  </a:cubicBezTo>
                  <a:cubicBezTo>
                    <a:pt x="2589" y="4841"/>
                    <a:pt x="2531" y="5166"/>
                    <a:pt x="2438" y="5468"/>
                  </a:cubicBezTo>
                  <a:cubicBezTo>
                    <a:pt x="2415" y="5503"/>
                    <a:pt x="2403" y="5526"/>
                    <a:pt x="2403" y="5561"/>
                  </a:cubicBezTo>
                  <a:cubicBezTo>
                    <a:pt x="2392" y="5816"/>
                    <a:pt x="2229" y="5967"/>
                    <a:pt x="2032" y="6083"/>
                  </a:cubicBezTo>
                  <a:cubicBezTo>
                    <a:pt x="1869" y="6176"/>
                    <a:pt x="1695" y="6281"/>
                    <a:pt x="1486" y="6258"/>
                  </a:cubicBezTo>
                  <a:cubicBezTo>
                    <a:pt x="1289" y="6234"/>
                    <a:pt x="1103" y="6176"/>
                    <a:pt x="894" y="6118"/>
                  </a:cubicBezTo>
                  <a:cubicBezTo>
                    <a:pt x="708" y="6060"/>
                    <a:pt x="581" y="5909"/>
                    <a:pt x="476" y="5747"/>
                  </a:cubicBezTo>
                  <a:cubicBezTo>
                    <a:pt x="441" y="5700"/>
                    <a:pt x="430" y="5631"/>
                    <a:pt x="383" y="5584"/>
                  </a:cubicBezTo>
                  <a:cubicBezTo>
                    <a:pt x="314" y="5515"/>
                    <a:pt x="302" y="5422"/>
                    <a:pt x="325" y="5329"/>
                  </a:cubicBezTo>
                  <a:cubicBezTo>
                    <a:pt x="372" y="5224"/>
                    <a:pt x="348" y="5120"/>
                    <a:pt x="325" y="5015"/>
                  </a:cubicBezTo>
                  <a:cubicBezTo>
                    <a:pt x="302" y="4841"/>
                    <a:pt x="244" y="4690"/>
                    <a:pt x="209" y="4516"/>
                  </a:cubicBezTo>
                  <a:cubicBezTo>
                    <a:pt x="197" y="4412"/>
                    <a:pt x="186" y="4296"/>
                    <a:pt x="186" y="4179"/>
                  </a:cubicBezTo>
                  <a:cubicBezTo>
                    <a:pt x="186" y="4017"/>
                    <a:pt x="186" y="3878"/>
                    <a:pt x="139" y="3727"/>
                  </a:cubicBezTo>
                  <a:cubicBezTo>
                    <a:pt x="93" y="3553"/>
                    <a:pt x="81" y="3367"/>
                    <a:pt x="81" y="3181"/>
                  </a:cubicBezTo>
                  <a:cubicBezTo>
                    <a:pt x="81" y="3065"/>
                    <a:pt x="81" y="2926"/>
                    <a:pt x="35" y="2810"/>
                  </a:cubicBezTo>
                  <a:cubicBezTo>
                    <a:pt x="12" y="2740"/>
                    <a:pt x="12" y="2659"/>
                    <a:pt x="12" y="2566"/>
                  </a:cubicBezTo>
                  <a:cubicBezTo>
                    <a:pt x="12" y="2171"/>
                    <a:pt x="0" y="1765"/>
                    <a:pt x="12" y="1382"/>
                  </a:cubicBezTo>
                  <a:cubicBezTo>
                    <a:pt x="12" y="1033"/>
                    <a:pt x="128" y="720"/>
                    <a:pt x="314" y="430"/>
                  </a:cubicBezTo>
                  <a:cubicBezTo>
                    <a:pt x="360" y="360"/>
                    <a:pt x="418" y="302"/>
                    <a:pt x="488" y="256"/>
                  </a:cubicBezTo>
                  <a:cubicBezTo>
                    <a:pt x="755" y="116"/>
                    <a:pt x="1022" y="0"/>
                    <a:pt x="1335" y="47"/>
                  </a:cubicBezTo>
                  <a:cubicBezTo>
                    <a:pt x="1428" y="58"/>
                    <a:pt x="1544" y="105"/>
                    <a:pt x="1637" y="163"/>
                  </a:cubicBezTo>
                  <a:cubicBezTo>
                    <a:pt x="1823" y="290"/>
                    <a:pt x="1997" y="453"/>
                    <a:pt x="2113" y="662"/>
                  </a:cubicBezTo>
                  <a:cubicBezTo>
                    <a:pt x="2171" y="778"/>
                    <a:pt x="2217" y="917"/>
                    <a:pt x="2287" y="1033"/>
                  </a:cubicBezTo>
                  <a:cubicBezTo>
                    <a:pt x="2380" y="1161"/>
                    <a:pt x="2415" y="1300"/>
                    <a:pt x="2403" y="1463"/>
                  </a:cubicBezTo>
                  <a:lnTo>
                    <a:pt x="2403" y="1521"/>
                  </a:lnTo>
                  <a:cubicBezTo>
                    <a:pt x="2496" y="1753"/>
                    <a:pt x="2496" y="1985"/>
                    <a:pt x="2473" y="2218"/>
                  </a:cubicBezTo>
                  <a:cubicBezTo>
                    <a:pt x="2473" y="2252"/>
                    <a:pt x="2473" y="2276"/>
                    <a:pt x="2496" y="2299"/>
                  </a:cubicBezTo>
                  <a:cubicBezTo>
                    <a:pt x="2589" y="2485"/>
                    <a:pt x="2566" y="2670"/>
                    <a:pt x="2566" y="2844"/>
                  </a:cubicBezTo>
                  <a:cubicBezTo>
                    <a:pt x="2577" y="3158"/>
                    <a:pt x="2577" y="3460"/>
                    <a:pt x="2577" y="3773"/>
                  </a:cubicBezTo>
                  <a:close/>
                  <a:moveTo>
                    <a:pt x="383" y="3274"/>
                  </a:moveTo>
                  <a:cubicBezTo>
                    <a:pt x="546" y="3332"/>
                    <a:pt x="697" y="3390"/>
                    <a:pt x="824" y="3448"/>
                  </a:cubicBezTo>
                  <a:cubicBezTo>
                    <a:pt x="1045" y="3553"/>
                    <a:pt x="1451" y="3553"/>
                    <a:pt x="1695" y="3471"/>
                  </a:cubicBezTo>
                  <a:cubicBezTo>
                    <a:pt x="1800" y="3425"/>
                    <a:pt x="1916" y="3413"/>
                    <a:pt x="1997" y="3332"/>
                  </a:cubicBezTo>
                  <a:cubicBezTo>
                    <a:pt x="2241" y="3146"/>
                    <a:pt x="2357" y="2868"/>
                    <a:pt x="2275" y="2577"/>
                  </a:cubicBezTo>
                  <a:cubicBezTo>
                    <a:pt x="2217" y="2380"/>
                    <a:pt x="2217" y="2171"/>
                    <a:pt x="2206" y="1974"/>
                  </a:cubicBezTo>
                  <a:cubicBezTo>
                    <a:pt x="2206" y="1927"/>
                    <a:pt x="2206" y="1869"/>
                    <a:pt x="2183" y="1823"/>
                  </a:cubicBezTo>
                  <a:cubicBezTo>
                    <a:pt x="2113" y="1672"/>
                    <a:pt x="2136" y="1509"/>
                    <a:pt x="2101" y="1347"/>
                  </a:cubicBezTo>
                  <a:cubicBezTo>
                    <a:pt x="2055" y="1184"/>
                    <a:pt x="1927" y="1045"/>
                    <a:pt x="1881" y="882"/>
                  </a:cubicBezTo>
                  <a:cubicBezTo>
                    <a:pt x="1834" y="720"/>
                    <a:pt x="1730" y="627"/>
                    <a:pt x="1614" y="523"/>
                  </a:cubicBezTo>
                  <a:cubicBezTo>
                    <a:pt x="1498" y="406"/>
                    <a:pt x="1358" y="314"/>
                    <a:pt x="1184" y="348"/>
                  </a:cubicBezTo>
                  <a:cubicBezTo>
                    <a:pt x="975" y="372"/>
                    <a:pt x="766" y="430"/>
                    <a:pt x="592" y="557"/>
                  </a:cubicBezTo>
                  <a:cubicBezTo>
                    <a:pt x="569" y="581"/>
                    <a:pt x="557" y="592"/>
                    <a:pt x="557" y="604"/>
                  </a:cubicBezTo>
                  <a:cubicBezTo>
                    <a:pt x="395" y="848"/>
                    <a:pt x="325" y="1126"/>
                    <a:pt x="314" y="1416"/>
                  </a:cubicBezTo>
                  <a:cubicBezTo>
                    <a:pt x="279" y="1800"/>
                    <a:pt x="302" y="2171"/>
                    <a:pt x="302" y="2554"/>
                  </a:cubicBezTo>
                  <a:cubicBezTo>
                    <a:pt x="302" y="2589"/>
                    <a:pt x="302" y="2635"/>
                    <a:pt x="314" y="2670"/>
                  </a:cubicBezTo>
                  <a:cubicBezTo>
                    <a:pt x="383" y="2856"/>
                    <a:pt x="383" y="3042"/>
                    <a:pt x="383" y="3274"/>
                  </a:cubicBezTo>
                  <a:close/>
                  <a:moveTo>
                    <a:pt x="2287" y="3529"/>
                  </a:moveTo>
                  <a:cubicBezTo>
                    <a:pt x="2241" y="3541"/>
                    <a:pt x="2217" y="3541"/>
                    <a:pt x="2183" y="3553"/>
                  </a:cubicBezTo>
                  <a:cubicBezTo>
                    <a:pt x="1707" y="3773"/>
                    <a:pt x="1707" y="3773"/>
                    <a:pt x="1184" y="3773"/>
                  </a:cubicBezTo>
                  <a:cubicBezTo>
                    <a:pt x="998" y="3773"/>
                    <a:pt x="824" y="3762"/>
                    <a:pt x="662" y="3657"/>
                  </a:cubicBezTo>
                  <a:cubicBezTo>
                    <a:pt x="592" y="3611"/>
                    <a:pt x="522" y="3564"/>
                    <a:pt x="418" y="3622"/>
                  </a:cubicBezTo>
                  <a:cubicBezTo>
                    <a:pt x="430" y="3703"/>
                    <a:pt x="441" y="3785"/>
                    <a:pt x="441" y="3854"/>
                  </a:cubicBezTo>
                  <a:cubicBezTo>
                    <a:pt x="430" y="4145"/>
                    <a:pt x="546" y="4412"/>
                    <a:pt x="546" y="4702"/>
                  </a:cubicBezTo>
                  <a:cubicBezTo>
                    <a:pt x="546" y="4760"/>
                    <a:pt x="557" y="4830"/>
                    <a:pt x="604" y="4876"/>
                  </a:cubicBezTo>
                  <a:cubicBezTo>
                    <a:pt x="697" y="5015"/>
                    <a:pt x="708" y="5178"/>
                    <a:pt x="673" y="5329"/>
                  </a:cubicBezTo>
                  <a:cubicBezTo>
                    <a:pt x="650" y="5468"/>
                    <a:pt x="720" y="5561"/>
                    <a:pt x="766" y="5654"/>
                  </a:cubicBezTo>
                  <a:cubicBezTo>
                    <a:pt x="824" y="5793"/>
                    <a:pt x="940" y="5816"/>
                    <a:pt x="1057" y="5863"/>
                  </a:cubicBezTo>
                  <a:cubicBezTo>
                    <a:pt x="1184" y="5909"/>
                    <a:pt x="1300" y="5932"/>
                    <a:pt x="1428" y="5967"/>
                  </a:cubicBezTo>
                  <a:cubicBezTo>
                    <a:pt x="1509" y="5979"/>
                    <a:pt x="1579" y="5967"/>
                    <a:pt x="1637" y="5932"/>
                  </a:cubicBezTo>
                  <a:cubicBezTo>
                    <a:pt x="1718" y="5909"/>
                    <a:pt x="1800" y="5851"/>
                    <a:pt x="1881" y="5816"/>
                  </a:cubicBezTo>
                  <a:cubicBezTo>
                    <a:pt x="1974" y="5793"/>
                    <a:pt x="2008" y="5735"/>
                    <a:pt x="2043" y="5642"/>
                  </a:cubicBezTo>
                  <a:cubicBezTo>
                    <a:pt x="2159" y="5387"/>
                    <a:pt x="2241" y="5108"/>
                    <a:pt x="2264" y="4830"/>
                  </a:cubicBezTo>
                  <a:cubicBezTo>
                    <a:pt x="2322" y="4400"/>
                    <a:pt x="2287" y="3971"/>
                    <a:pt x="2287" y="3529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3"/>
            <p:cNvSpPr/>
            <p:nvPr/>
          </p:nvSpPr>
          <p:spPr>
            <a:xfrm>
              <a:off x="1321825" y="3478150"/>
              <a:ext cx="9025" cy="45875"/>
            </a:xfrm>
            <a:custGeom>
              <a:avLst/>
              <a:gdLst/>
              <a:ahLst/>
              <a:cxnLst/>
              <a:rect l="l" t="t" r="r" b="b"/>
              <a:pathLst>
                <a:path w="361" h="1835" extrusionOk="0">
                  <a:moveTo>
                    <a:pt x="94" y="1835"/>
                  </a:moveTo>
                  <a:cubicBezTo>
                    <a:pt x="47" y="1684"/>
                    <a:pt x="59" y="1579"/>
                    <a:pt x="94" y="1498"/>
                  </a:cubicBezTo>
                  <a:cubicBezTo>
                    <a:pt x="233" y="1266"/>
                    <a:pt x="175" y="1080"/>
                    <a:pt x="13" y="883"/>
                  </a:cubicBezTo>
                  <a:cubicBezTo>
                    <a:pt x="82" y="697"/>
                    <a:pt x="117" y="523"/>
                    <a:pt x="36" y="325"/>
                  </a:cubicBezTo>
                  <a:cubicBezTo>
                    <a:pt x="13" y="232"/>
                    <a:pt x="13" y="116"/>
                    <a:pt x="1" y="0"/>
                  </a:cubicBezTo>
                  <a:cubicBezTo>
                    <a:pt x="82" y="47"/>
                    <a:pt x="140" y="70"/>
                    <a:pt x="175" y="163"/>
                  </a:cubicBezTo>
                  <a:cubicBezTo>
                    <a:pt x="233" y="360"/>
                    <a:pt x="303" y="569"/>
                    <a:pt x="291" y="790"/>
                  </a:cubicBezTo>
                  <a:cubicBezTo>
                    <a:pt x="291" y="859"/>
                    <a:pt x="314" y="941"/>
                    <a:pt x="326" y="1022"/>
                  </a:cubicBezTo>
                  <a:cubicBezTo>
                    <a:pt x="349" y="1126"/>
                    <a:pt x="361" y="1219"/>
                    <a:pt x="361" y="1324"/>
                  </a:cubicBezTo>
                  <a:cubicBezTo>
                    <a:pt x="361" y="1370"/>
                    <a:pt x="326" y="1428"/>
                    <a:pt x="303" y="1451"/>
                  </a:cubicBezTo>
                  <a:cubicBezTo>
                    <a:pt x="198" y="1509"/>
                    <a:pt x="175" y="1602"/>
                    <a:pt x="175" y="1718"/>
                  </a:cubicBezTo>
                  <a:cubicBezTo>
                    <a:pt x="140" y="1742"/>
                    <a:pt x="129" y="1753"/>
                    <a:pt x="94" y="1835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3"/>
            <p:cNvSpPr/>
            <p:nvPr/>
          </p:nvSpPr>
          <p:spPr>
            <a:xfrm>
              <a:off x="1326775" y="3556225"/>
              <a:ext cx="6700" cy="30500"/>
            </a:xfrm>
            <a:custGeom>
              <a:avLst/>
              <a:gdLst/>
              <a:ahLst/>
              <a:cxnLst/>
              <a:rect l="l" t="t" r="r" b="b"/>
              <a:pathLst>
                <a:path w="268" h="1220" extrusionOk="0">
                  <a:moveTo>
                    <a:pt x="47" y="1219"/>
                  </a:moveTo>
                  <a:cubicBezTo>
                    <a:pt x="35" y="1161"/>
                    <a:pt x="0" y="1115"/>
                    <a:pt x="24" y="1091"/>
                  </a:cubicBezTo>
                  <a:cubicBezTo>
                    <a:pt x="93" y="917"/>
                    <a:pt x="58" y="732"/>
                    <a:pt x="70" y="557"/>
                  </a:cubicBezTo>
                  <a:cubicBezTo>
                    <a:pt x="70" y="406"/>
                    <a:pt x="70" y="267"/>
                    <a:pt x="93" y="128"/>
                  </a:cubicBezTo>
                  <a:cubicBezTo>
                    <a:pt x="93" y="93"/>
                    <a:pt x="116" y="47"/>
                    <a:pt x="140" y="12"/>
                  </a:cubicBezTo>
                  <a:cubicBezTo>
                    <a:pt x="209" y="0"/>
                    <a:pt x="232" y="47"/>
                    <a:pt x="232" y="93"/>
                  </a:cubicBezTo>
                  <a:cubicBezTo>
                    <a:pt x="256" y="383"/>
                    <a:pt x="267" y="673"/>
                    <a:pt x="267" y="964"/>
                  </a:cubicBezTo>
                  <a:cubicBezTo>
                    <a:pt x="256" y="1057"/>
                    <a:pt x="174" y="1138"/>
                    <a:pt x="47" y="1219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2" name="Google Shape;162;p3"/>
          <p:cNvGrpSpPr/>
          <p:nvPr/>
        </p:nvGrpSpPr>
        <p:grpSpPr>
          <a:xfrm rot="1302591">
            <a:off x="2690353" y="4653389"/>
            <a:ext cx="378569" cy="592888"/>
            <a:chOff x="683900" y="3612800"/>
            <a:chExt cx="105100" cy="164600"/>
          </a:xfrm>
        </p:grpSpPr>
        <p:sp>
          <p:nvSpPr>
            <p:cNvPr id="163" name="Google Shape;163;p3"/>
            <p:cNvSpPr/>
            <p:nvPr/>
          </p:nvSpPr>
          <p:spPr>
            <a:xfrm>
              <a:off x="683900" y="3612800"/>
              <a:ext cx="105100" cy="164600"/>
            </a:xfrm>
            <a:custGeom>
              <a:avLst/>
              <a:gdLst/>
              <a:ahLst/>
              <a:cxnLst/>
              <a:rect l="l" t="t" r="r" b="b"/>
              <a:pathLst>
                <a:path w="4204" h="6584" extrusionOk="0">
                  <a:moveTo>
                    <a:pt x="488" y="2079"/>
                  </a:moveTo>
                  <a:cubicBezTo>
                    <a:pt x="94" y="2009"/>
                    <a:pt x="24" y="1916"/>
                    <a:pt x="24" y="1522"/>
                  </a:cubicBezTo>
                  <a:cubicBezTo>
                    <a:pt x="24" y="1208"/>
                    <a:pt x="36" y="883"/>
                    <a:pt x="24" y="570"/>
                  </a:cubicBezTo>
                  <a:cubicBezTo>
                    <a:pt x="1" y="361"/>
                    <a:pt x="152" y="245"/>
                    <a:pt x="221" y="105"/>
                  </a:cubicBezTo>
                  <a:cubicBezTo>
                    <a:pt x="233" y="71"/>
                    <a:pt x="279" y="47"/>
                    <a:pt x="326" y="47"/>
                  </a:cubicBezTo>
                  <a:cubicBezTo>
                    <a:pt x="396" y="36"/>
                    <a:pt x="488" y="13"/>
                    <a:pt x="570" y="13"/>
                  </a:cubicBezTo>
                  <a:cubicBezTo>
                    <a:pt x="1208" y="1"/>
                    <a:pt x="1858" y="1"/>
                    <a:pt x="2497" y="47"/>
                  </a:cubicBezTo>
                  <a:cubicBezTo>
                    <a:pt x="2868" y="71"/>
                    <a:pt x="3240" y="71"/>
                    <a:pt x="3600" y="94"/>
                  </a:cubicBezTo>
                  <a:lnTo>
                    <a:pt x="3716" y="94"/>
                  </a:lnTo>
                  <a:cubicBezTo>
                    <a:pt x="4064" y="94"/>
                    <a:pt x="4203" y="198"/>
                    <a:pt x="4203" y="570"/>
                  </a:cubicBezTo>
                  <a:lnTo>
                    <a:pt x="4203" y="1417"/>
                  </a:lnTo>
                  <a:cubicBezTo>
                    <a:pt x="4203" y="1533"/>
                    <a:pt x="4180" y="1649"/>
                    <a:pt x="4110" y="1742"/>
                  </a:cubicBezTo>
                  <a:cubicBezTo>
                    <a:pt x="4029" y="1847"/>
                    <a:pt x="4029" y="1974"/>
                    <a:pt x="4029" y="2091"/>
                  </a:cubicBezTo>
                  <a:cubicBezTo>
                    <a:pt x="4052" y="2555"/>
                    <a:pt x="4087" y="3008"/>
                    <a:pt x="4110" y="3472"/>
                  </a:cubicBezTo>
                  <a:cubicBezTo>
                    <a:pt x="4157" y="4203"/>
                    <a:pt x="4169" y="4935"/>
                    <a:pt x="4099" y="5678"/>
                  </a:cubicBezTo>
                  <a:cubicBezTo>
                    <a:pt x="4087" y="5840"/>
                    <a:pt x="4041" y="5991"/>
                    <a:pt x="3971" y="6154"/>
                  </a:cubicBezTo>
                  <a:cubicBezTo>
                    <a:pt x="3890" y="6340"/>
                    <a:pt x="3762" y="6456"/>
                    <a:pt x="3576" y="6502"/>
                  </a:cubicBezTo>
                  <a:cubicBezTo>
                    <a:pt x="3449" y="6548"/>
                    <a:pt x="3298" y="6572"/>
                    <a:pt x="3159" y="6572"/>
                  </a:cubicBezTo>
                  <a:cubicBezTo>
                    <a:pt x="2810" y="6583"/>
                    <a:pt x="2462" y="6572"/>
                    <a:pt x="2114" y="6572"/>
                  </a:cubicBezTo>
                  <a:cubicBezTo>
                    <a:pt x="1905" y="6572"/>
                    <a:pt x="1707" y="6514"/>
                    <a:pt x="1510" y="6444"/>
                  </a:cubicBezTo>
                  <a:cubicBezTo>
                    <a:pt x="1266" y="6351"/>
                    <a:pt x="1104" y="6189"/>
                    <a:pt x="1011" y="5945"/>
                  </a:cubicBezTo>
                  <a:cubicBezTo>
                    <a:pt x="871" y="5620"/>
                    <a:pt x="755" y="5283"/>
                    <a:pt x="697" y="4923"/>
                  </a:cubicBezTo>
                  <a:cubicBezTo>
                    <a:pt x="570" y="4064"/>
                    <a:pt x="465" y="3193"/>
                    <a:pt x="500" y="2323"/>
                  </a:cubicBezTo>
                  <a:lnTo>
                    <a:pt x="500" y="2137"/>
                  </a:lnTo>
                  <a:cubicBezTo>
                    <a:pt x="512" y="2149"/>
                    <a:pt x="500" y="2125"/>
                    <a:pt x="488" y="2079"/>
                  </a:cubicBezTo>
                  <a:close/>
                  <a:moveTo>
                    <a:pt x="790" y="2009"/>
                  </a:moveTo>
                  <a:cubicBezTo>
                    <a:pt x="790" y="2091"/>
                    <a:pt x="779" y="2183"/>
                    <a:pt x="779" y="2253"/>
                  </a:cubicBezTo>
                  <a:cubicBezTo>
                    <a:pt x="744" y="3066"/>
                    <a:pt x="848" y="3867"/>
                    <a:pt x="964" y="4656"/>
                  </a:cubicBezTo>
                  <a:cubicBezTo>
                    <a:pt x="1022" y="5051"/>
                    <a:pt x="1127" y="5411"/>
                    <a:pt x="1255" y="5782"/>
                  </a:cubicBezTo>
                  <a:cubicBezTo>
                    <a:pt x="1336" y="6014"/>
                    <a:pt x="1498" y="6154"/>
                    <a:pt x="1731" y="6212"/>
                  </a:cubicBezTo>
                  <a:cubicBezTo>
                    <a:pt x="1847" y="6247"/>
                    <a:pt x="1974" y="6270"/>
                    <a:pt x="2090" y="6281"/>
                  </a:cubicBezTo>
                  <a:cubicBezTo>
                    <a:pt x="2462" y="6305"/>
                    <a:pt x="2810" y="6305"/>
                    <a:pt x="3170" y="6281"/>
                  </a:cubicBezTo>
                  <a:cubicBezTo>
                    <a:pt x="3275" y="6281"/>
                    <a:pt x="3367" y="6258"/>
                    <a:pt x="3472" y="6223"/>
                  </a:cubicBezTo>
                  <a:cubicBezTo>
                    <a:pt x="3588" y="6200"/>
                    <a:pt x="3658" y="6131"/>
                    <a:pt x="3716" y="6014"/>
                  </a:cubicBezTo>
                  <a:cubicBezTo>
                    <a:pt x="3809" y="5817"/>
                    <a:pt x="3832" y="5620"/>
                    <a:pt x="3832" y="5411"/>
                  </a:cubicBezTo>
                  <a:lnTo>
                    <a:pt x="3832" y="3518"/>
                  </a:lnTo>
                  <a:cubicBezTo>
                    <a:pt x="3832" y="3182"/>
                    <a:pt x="3809" y="2857"/>
                    <a:pt x="3774" y="2543"/>
                  </a:cubicBezTo>
                  <a:cubicBezTo>
                    <a:pt x="3774" y="2439"/>
                    <a:pt x="3762" y="2334"/>
                    <a:pt x="3751" y="2241"/>
                  </a:cubicBezTo>
                  <a:cubicBezTo>
                    <a:pt x="3739" y="2137"/>
                    <a:pt x="3762" y="2033"/>
                    <a:pt x="3704" y="1951"/>
                  </a:cubicBezTo>
                  <a:lnTo>
                    <a:pt x="3298" y="1951"/>
                  </a:lnTo>
                  <a:cubicBezTo>
                    <a:pt x="3019" y="1951"/>
                    <a:pt x="2752" y="1963"/>
                    <a:pt x="2474" y="1974"/>
                  </a:cubicBezTo>
                  <a:cubicBezTo>
                    <a:pt x="2183" y="2009"/>
                    <a:pt x="1882" y="1974"/>
                    <a:pt x="1591" y="1963"/>
                  </a:cubicBezTo>
                  <a:cubicBezTo>
                    <a:pt x="1324" y="1963"/>
                    <a:pt x="1057" y="1963"/>
                    <a:pt x="790" y="2009"/>
                  </a:cubicBezTo>
                  <a:close/>
                  <a:moveTo>
                    <a:pt x="2114" y="1673"/>
                  </a:moveTo>
                  <a:lnTo>
                    <a:pt x="2114" y="976"/>
                  </a:lnTo>
                  <a:cubicBezTo>
                    <a:pt x="2114" y="883"/>
                    <a:pt x="2114" y="814"/>
                    <a:pt x="2125" y="721"/>
                  </a:cubicBezTo>
                  <a:cubicBezTo>
                    <a:pt x="2125" y="709"/>
                    <a:pt x="2172" y="686"/>
                    <a:pt x="2195" y="686"/>
                  </a:cubicBezTo>
                  <a:cubicBezTo>
                    <a:pt x="2218" y="686"/>
                    <a:pt x="2265" y="697"/>
                    <a:pt x="2265" y="709"/>
                  </a:cubicBezTo>
                  <a:cubicBezTo>
                    <a:pt x="2299" y="767"/>
                    <a:pt x="2311" y="825"/>
                    <a:pt x="2311" y="883"/>
                  </a:cubicBezTo>
                  <a:cubicBezTo>
                    <a:pt x="2323" y="1081"/>
                    <a:pt x="2323" y="1278"/>
                    <a:pt x="2346" y="1464"/>
                  </a:cubicBezTo>
                  <a:cubicBezTo>
                    <a:pt x="2346" y="1545"/>
                    <a:pt x="2369" y="1603"/>
                    <a:pt x="2369" y="1673"/>
                  </a:cubicBezTo>
                  <a:cubicBezTo>
                    <a:pt x="2508" y="1684"/>
                    <a:pt x="2648" y="1800"/>
                    <a:pt x="2799" y="1684"/>
                  </a:cubicBezTo>
                  <a:cubicBezTo>
                    <a:pt x="2787" y="1580"/>
                    <a:pt x="2787" y="1487"/>
                    <a:pt x="2775" y="1382"/>
                  </a:cubicBezTo>
                  <a:cubicBezTo>
                    <a:pt x="2764" y="1173"/>
                    <a:pt x="2752" y="976"/>
                    <a:pt x="2752" y="767"/>
                  </a:cubicBezTo>
                  <a:cubicBezTo>
                    <a:pt x="2752" y="709"/>
                    <a:pt x="2764" y="651"/>
                    <a:pt x="2775" y="593"/>
                  </a:cubicBezTo>
                  <a:cubicBezTo>
                    <a:pt x="2775" y="581"/>
                    <a:pt x="2799" y="570"/>
                    <a:pt x="2822" y="570"/>
                  </a:cubicBezTo>
                  <a:cubicBezTo>
                    <a:pt x="2833" y="570"/>
                    <a:pt x="2868" y="570"/>
                    <a:pt x="2880" y="581"/>
                  </a:cubicBezTo>
                  <a:cubicBezTo>
                    <a:pt x="2892" y="616"/>
                    <a:pt x="2926" y="651"/>
                    <a:pt x="2926" y="697"/>
                  </a:cubicBezTo>
                  <a:cubicBezTo>
                    <a:pt x="2938" y="883"/>
                    <a:pt x="2950" y="1057"/>
                    <a:pt x="2961" y="1243"/>
                  </a:cubicBezTo>
                  <a:cubicBezTo>
                    <a:pt x="2984" y="1406"/>
                    <a:pt x="2996" y="1568"/>
                    <a:pt x="3077" y="1707"/>
                  </a:cubicBezTo>
                  <a:lnTo>
                    <a:pt x="3240" y="1707"/>
                  </a:lnTo>
                  <a:cubicBezTo>
                    <a:pt x="3251" y="1707"/>
                    <a:pt x="3275" y="1696"/>
                    <a:pt x="3286" y="1684"/>
                  </a:cubicBezTo>
                  <a:cubicBezTo>
                    <a:pt x="3333" y="1452"/>
                    <a:pt x="3333" y="605"/>
                    <a:pt x="3298" y="407"/>
                  </a:cubicBezTo>
                  <a:cubicBezTo>
                    <a:pt x="3019" y="396"/>
                    <a:pt x="2729" y="361"/>
                    <a:pt x="2462" y="349"/>
                  </a:cubicBezTo>
                  <a:cubicBezTo>
                    <a:pt x="2172" y="338"/>
                    <a:pt x="1882" y="291"/>
                    <a:pt x="1591" y="338"/>
                  </a:cubicBezTo>
                  <a:cubicBezTo>
                    <a:pt x="1545" y="651"/>
                    <a:pt x="1603" y="1336"/>
                    <a:pt x="1719" y="1707"/>
                  </a:cubicBezTo>
                  <a:cubicBezTo>
                    <a:pt x="1847" y="1742"/>
                    <a:pt x="1963" y="1719"/>
                    <a:pt x="2114" y="1673"/>
                  </a:cubicBezTo>
                  <a:close/>
                  <a:moveTo>
                    <a:pt x="697" y="1754"/>
                  </a:moveTo>
                  <a:cubicBezTo>
                    <a:pt x="604" y="1429"/>
                    <a:pt x="616" y="1092"/>
                    <a:pt x="628" y="767"/>
                  </a:cubicBezTo>
                  <a:cubicBezTo>
                    <a:pt x="628" y="686"/>
                    <a:pt x="639" y="616"/>
                    <a:pt x="663" y="523"/>
                  </a:cubicBezTo>
                  <a:cubicBezTo>
                    <a:pt x="674" y="465"/>
                    <a:pt x="721" y="430"/>
                    <a:pt x="779" y="454"/>
                  </a:cubicBezTo>
                  <a:cubicBezTo>
                    <a:pt x="837" y="465"/>
                    <a:pt x="860" y="512"/>
                    <a:pt x="860" y="570"/>
                  </a:cubicBezTo>
                  <a:cubicBezTo>
                    <a:pt x="860" y="779"/>
                    <a:pt x="848" y="1011"/>
                    <a:pt x="848" y="1231"/>
                  </a:cubicBezTo>
                  <a:cubicBezTo>
                    <a:pt x="848" y="1417"/>
                    <a:pt x="895" y="1591"/>
                    <a:pt x="964" y="1754"/>
                  </a:cubicBezTo>
                  <a:cubicBezTo>
                    <a:pt x="1220" y="1789"/>
                    <a:pt x="1220" y="1789"/>
                    <a:pt x="1440" y="1719"/>
                  </a:cubicBezTo>
                  <a:cubicBezTo>
                    <a:pt x="1440" y="1684"/>
                    <a:pt x="1452" y="1661"/>
                    <a:pt x="1452" y="1626"/>
                  </a:cubicBezTo>
                  <a:cubicBezTo>
                    <a:pt x="1429" y="1255"/>
                    <a:pt x="1394" y="872"/>
                    <a:pt x="1359" y="500"/>
                  </a:cubicBezTo>
                  <a:cubicBezTo>
                    <a:pt x="1336" y="396"/>
                    <a:pt x="1278" y="326"/>
                    <a:pt x="1185" y="326"/>
                  </a:cubicBezTo>
                  <a:cubicBezTo>
                    <a:pt x="906" y="291"/>
                    <a:pt x="616" y="280"/>
                    <a:pt x="337" y="303"/>
                  </a:cubicBezTo>
                  <a:cubicBezTo>
                    <a:pt x="314" y="709"/>
                    <a:pt x="326" y="1522"/>
                    <a:pt x="372" y="1719"/>
                  </a:cubicBezTo>
                  <a:cubicBezTo>
                    <a:pt x="454" y="1754"/>
                    <a:pt x="546" y="1800"/>
                    <a:pt x="697" y="1754"/>
                  </a:cubicBezTo>
                  <a:close/>
                  <a:moveTo>
                    <a:pt x="3565" y="1673"/>
                  </a:moveTo>
                  <a:cubicBezTo>
                    <a:pt x="3739" y="1684"/>
                    <a:pt x="3774" y="1684"/>
                    <a:pt x="3820" y="1638"/>
                  </a:cubicBezTo>
                  <a:cubicBezTo>
                    <a:pt x="3878" y="1580"/>
                    <a:pt x="3890" y="1498"/>
                    <a:pt x="3890" y="1406"/>
                  </a:cubicBezTo>
                  <a:lnTo>
                    <a:pt x="3890" y="547"/>
                  </a:lnTo>
                  <a:cubicBezTo>
                    <a:pt x="3890" y="512"/>
                    <a:pt x="3867" y="465"/>
                    <a:pt x="3855" y="407"/>
                  </a:cubicBezTo>
                  <a:lnTo>
                    <a:pt x="3542" y="407"/>
                  </a:lnTo>
                  <a:cubicBezTo>
                    <a:pt x="3518" y="674"/>
                    <a:pt x="3530" y="1464"/>
                    <a:pt x="3565" y="1673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3"/>
            <p:cNvSpPr/>
            <p:nvPr/>
          </p:nvSpPr>
          <p:spPr>
            <a:xfrm>
              <a:off x="717875" y="3678100"/>
              <a:ext cx="53700" cy="69400"/>
            </a:xfrm>
            <a:custGeom>
              <a:avLst/>
              <a:gdLst/>
              <a:ahLst/>
              <a:cxnLst/>
              <a:rect l="l" t="t" r="r" b="b"/>
              <a:pathLst>
                <a:path w="2148" h="2776" extrusionOk="0">
                  <a:moveTo>
                    <a:pt x="1463" y="860"/>
                  </a:moveTo>
                  <a:cubicBezTo>
                    <a:pt x="1567" y="872"/>
                    <a:pt x="1649" y="883"/>
                    <a:pt x="1741" y="918"/>
                  </a:cubicBezTo>
                  <a:cubicBezTo>
                    <a:pt x="1811" y="930"/>
                    <a:pt x="1881" y="930"/>
                    <a:pt x="1939" y="965"/>
                  </a:cubicBezTo>
                  <a:cubicBezTo>
                    <a:pt x="2055" y="999"/>
                    <a:pt x="2125" y="1092"/>
                    <a:pt x="2125" y="1220"/>
                  </a:cubicBezTo>
                  <a:cubicBezTo>
                    <a:pt x="2125" y="1348"/>
                    <a:pt x="2148" y="1475"/>
                    <a:pt x="2125" y="1615"/>
                  </a:cubicBezTo>
                  <a:cubicBezTo>
                    <a:pt x="2125" y="1731"/>
                    <a:pt x="2067" y="1777"/>
                    <a:pt x="1950" y="1789"/>
                  </a:cubicBezTo>
                  <a:cubicBezTo>
                    <a:pt x="1834" y="1812"/>
                    <a:pt x="1707" y="1835"/>
                    <a:pt x="1591" y="1847"/>
                  </a:cubicBezTo>
                  <a:cubicBezTo>
                    <a:pt x="1544" y="1986"/>
                    <a:pt x="1567" y="2137"/>
                    <a:pt x="1591" y="2276"/>
                  </a:cubicBezTo>
                  <a:cubicBezTo>
                    <a:pt x="1602" y="2381"/>
                    <a:pt x="1602" y="2485"/>
                    <a:pt x="1591" y="2590"/>
                  </a:cubicBezTo>
                  <a:cubicBezTo>
                    <a:pt x="1579" y="2706"/>
                    <a:pt x="1486" y="2764"/>
                    <a:pt x="1370" y="2776"/>
                  </a:cubicBezTo>
                  <a:lnTo>
                    <a:pt x="1010" y="2776"/>
                  </a:lnTo>
                  <a:cubicBezTo>
                    <a:pt x="871" y="2776"/>
                    <a:pt x="778" y="2706"/>
                    <a:pt x="731" y="2567"/>
                  </a:cubicBezTo>
                  <a:cubicBezTo>
                    <a:pt x="673" y="2427"/>
                    <a:pt x="639" y="2276"/>
                    <a:pt x="592" y="2125"/>
                  </a:cubicBezTo>
                  <a:cubicBezTo>
                    <a:pt x="488" y="2091"/>
                    <a:pt x="383" y="2067"/>
                    <a:pt x="267" y="2033"/>
                  </a:cubicBezTo>
                  <a:cubicBezTo>
                    <a:pt x="93" y="1975"/>
                    <a:pt x="0" y="1858"/>
                    <a:pt x="12" y="1673"/>
                  </a:cubicBezTo>
                  <a:lnTo>
                    <a:pt x="12" y="1359"/>
                  </a:lnTo>
                  <a:cubicBezTo>
                    <a:pt x="12" y="1255"/>
                    <a:pt x="70" y="1174"/>
                    <a:pt x="174" y="1127"/>
                  </a:cubicBezTo>
                  <a:cubicBezTo>
                    <a:pt x="244" y="1104"/>
                    <a:pt x="325" y="1092"/>
                    <a:pt x="418" y="1057"/>
                  </a:cubicBezTo>
                  <a:cubicBezTo>
                    <a:pt x="464" y="918"/>
                    <a:pt x="430" y="756"/>
                    <a:pt x="430" y="605"/>
                  </a:cubicBezTo>
                  <a:cubicBezTo>
                    <a:pt x="430" y="431"/>
                    <a:pt x="476" y="291"/>
                    <a:pt x="557" y="140"/>
                  </a:cubicBezTo>
                  <a:cubicBezTo>
                    <a:pt x="604" y="71"/>
                    <a:pt x="673" y="24"/>
                    <a:pt x="766" y="13"/>
                  </a:cubicBezTo>
                  <a:cubicBezTo>
                    <a:pt x="906" y="13"/>
                    <a:pt x="1057" y="1"/>
                    <a:pt x="1196" y="13"/>
                  </a:cubicBezTo>
                  <a:cubicBezTo>
                    <a:pt x="1347" y="24"/>
                    <a:pt x="1428" y="82"/>
                    <a:pt x="1451" y="245"/>
                  </a:cubicBezTo>
                  <a:cubicBezTo>
                    <a:pt x="1463" y="361"/>
                    <a:pt x="1463" y="489"/>
                    <a:pt x="1463" y="605"/>
                  </a:cubicBezTo>
                  <a:cubicBezTo>
                    <a:pt x="1440" y="674"/>
                    <a:pt x="1440" y="756"/>
                    <a:pt x="1463" y="860"/>
                  </a:cubicBezTo>
                  <a:close/>
                  <a:moveTo>
                    <a:pt x="1393" y="1568"/>
                  </a:moveTo>
                  <a:cubicBezTo>
                    <a:pt x="1463" y="1557"/>
                    <a:pt x="1533" y="1545"/>
                    <a:pt x="1602" y="1545"/>
                  </a:cubicBezTo>
                  <a:cubicBezTo>
                    <a:pt x="1683" y="1522"/>
                    <a:pt x="1765" y="1522"/>
                    <a:pt x="1858" y="1510"/>
                  </a:cubicBezTo>
                  <a:lnTo>
                    <a:pt x="1858" y="1220"/>
                  </a:lnTo>
                  <a:cubicBezTo>
                    <a:pt x="1800" y="1208"/>
                    <a:pt x="1753" y="1174"/>
                    <a:pt x="1695" y="1174"/>
                  </a:cubicBezTo>
                  <a:cubicBezTo>
                    <a:pt x="1591" y="1162"/>
                    <a:pt x="1486" y="1162"/>
                    <a:pt x="1393" y="1150"/>
                  </a:cubicBezTo>
                  <a:cubicBezTo>
                    <a:pt x="1231" y="1127"/>
                    <a:pt x="1184" y="1069"/>
                    <a:pt x="1184" y="930"/>
                  </a:cubicBezTo>
                  <a:lnTo>
                    <a:pt x="1184" y="686"/>
                  </a:lnTo>
                  <a:cubicBezTo>
                    <a:pt x="1184" y="547"/>
                    <a:pt x="1196" y="419"/>
                    <a:pt x="1173" y="303"/>
                  </a:cubicBezTo>
                  <a:cubicBezTo>
                    <a:pt x="1126" y="280"/>
                    <a:pt x="1115" y="256"/>
                    <a:pt x="1103" y="256"/>
                  </a:cubicBezTo>
                  <a:cubicBezTo>
                    <a:pt x="1045" y="256"/>
                    <a:pt x="987" y="245"/>
                    <a:pt x="906" y="245"/>
                  </a:cubicBezTo>
                  <a:cubicBezTo>
                    <a:pt x="755" y="245"/>
                    <a:pt x="708" y="291"/>
                    <a:pt x="662" y="419"/>
                  </a:cubicBezTo>
                  <a:cubicBezTo>
                    <a:pt x="650" y="489"/>
                    <a:pt x="639" y="570"/>
                    <a:pt x="639" y="639"/>
                  </a:cubicBezTo>
                  <a:cubicBezTo>
                    <a:pt x="639" y="802"/>
                    <a:pt x="650" y="976"/>
                    <a:pt x="639" y="1127"/>
                  </a:cubicBezTo>
                  <a:cubicBezTo>
                    <a:pt x="639" y="1185"/>
                    <a:pt x="615" y="1243"/>
                    <a:pt x="604" y="1301"/>
                  </a:cubicBezTo>
                  <a:cubicBezTo>
                    <a:pt x="488" y="1336"/>
                    <a:pt x="372" y="1348"/>
                    <a:pt x="267" y="1359"/>
                  </a:cubicBezTo>
                  <a:cubicBezTo>
                    <a:pt x="255" y="1406"/>
                    <a:pt x="255" y="1441"/>
                    <a:pt x="255" y="1464"/>
                  </a:cubicBezTo>
                  <a:cubicBezTo>
                    <a:pt x="255" y="1719"/>
                    <a:pt x="267" y="1742"/>
                    <a:pt x="534" y="1719"/>
                  </a:cubicBezTo>
                  <a:lnTo>
                    <a:pt x="557" y="1719"/>
                  </a:lnTo>
                  <a:cubicBezTo>
                    <a:pt x="697" y="1696"/>
                    <a:pt x="790" y="1754"/>
                    <a:pt x="813" y="1916"/>
                  </a:cubicBezTo>
                  <a:cubicBezTo>
                    <a:pt x="824" y="2102"/>
                    <a:pt x="848" y="2311"/>
                    <a:pt x="952" y="2485"/>
                  </a:cubicBezTo>
                  <a:cubicBezTo>
                    <a:pt x="1068" y="2509"/>
                    <a:pt x="1196" y="2520"/>
                    <a:pt x="1335" y="2485"/>
                  </a:cubicBezTo>
                  <a:cubicBezTo>
                    <a:pt x="1405" y="2195"/>
                    <a:pt x="1335" y="1882"/>
                    <a:pt x="1393" y="1568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5" name="Google Shape;165;p3"/>
          <p:cNvGrpSpPr/>
          <p:nvPr/>
        </p:nvGrpSpPr>
        <p:grpSpPr>
          <a:xfrm rot="1974894">
            <a:off x="215209" y="2937336"/>
            <a:ext cx="233139" cy="565604"/>
            <a:chOff x="1282375" y="3450000"/>
            <a:chExt cx="64725" cy="157025"/>
          </a:xfrm>
        </p:grpSpPr>
        <p:sp>
          <p:nvSpPr>
            <p:cNvPr id="166" name="Google Shape;166;p3"/>
            <p:cNvSpPr/>
            <p:nvPr/>
          </p:nvSpPr>
          <p:spPr>
            <a:xfrm>
              <a:off x="1282375" y="3450000"/>
              <a:ext cx="64725" cy="157025"/>
            </a:xfrm>
            <a:custGeom>
              <a:avLst/>
              <a:gdLst/>
              <a:ahLst/>
              <a:cxnLst/>
              <a:rect l="l" t="t" r="r" b="b"/>
              <a:pathLst>
                <a:path w="2589" h="6281" extrusionOk="0">
                  <a:moveTo>
                    <a:pt x="2577" y="3773"/>
                  </a:moveTo>
                  <a:cubicBezTo>
                    <a:pt x="2577" y="4017"/>
                    <a:pt x="2566" y="4261"/>
                    <a:pt x="2577" y="4516"/>
                  </a:cubicBezTo>
                  <a:cubicBezTo>
                    <a:pt x="2589" y="4841"/>
                    <a:pt x="2531" y="5166"/>
                    <a:pt x="2438" y="5468"/>
                  </a:cubicBezTo>
                  <a:cubicBezTo>
                    <a:pt x="2415" y="5503"/>
                    <a:pt x="2403" y="5526"/>
                    <a:pt x="2403" y="5561"/>
                  </a:cubicBezTo>
                  <a:cubicBezTo>
                    <a:pt x="2392" y="5816"/>
                    <a:pt x="2229" y="5967"/>
                    <a:pt x="2032" y="6083"/>
                  </a:cubicBezTo>
                  <a:cubicBezTo>
                    <a:pt x="1869" y="6176"/>
                    <a:pt x="1695" y="6281"/>
                    <a:pt x="1486" y="6258"/>
                  </a:cubicBezTo>
                  <a:cubicBezTo>
                    <a:pt x="1289" y="6234"/>
                    <a:pt x="1103" y="6176"/>
                    <a:pt x="894" y="6118"/>
                  </a:cubicBezTo>
                  <a:cubicBezTo>
                    <a:pt x="708" y="6060"/>
                    <a:pt x="581" y="5909"/>
                    <a:pt x="476" y="5747"/>
                  </a:cubicBezTo>
                  <a:cubicBezTo>
                    <a:pt x="441" y="5700"/>
                    <a:pt x="430" y="5631"/>
                    <a:pt x="383" y="5584"/>
                  </a:cubicBezTo>
                  <a:cubicBezTo>
                    <a:pt x="314" y="5515"/>
                    <a:pt x="302" y="5422"/>
                    <a:pt x="325" y="5329"/>
                  </a:cubicBezTo>
                  <a:cubicBezTo>
                    <a:pt x="372" y="5224"/>
                    <a:pt x="348" y="5120"/>
                    <a:pt x="325" y="5015"/>
                  </a:cubicBezTo>
                  <a:cubicBezTo>
                    <a:pt x="302" y="4841"/>
                    <a:pt x="244" y="4690"/>
                    <a:pt x="209" y="4516"/>
                  </a:cubicBezTo>
                  <a:cubicBezTo>
                    <a:pt x="197" y="4412"/>
                    <a:pt x="186" y="4296"/>
                    <a:pt x="186" y="4179"/>
                  </a:cubicBezTo>
                  <a:cubicBezTo>
                    <a:pt x="186" y="4017"/>
                    <a:pt x="186" y="3878"/>
                    <a:pt x="139" y="3727"/>
                  </a:cubicBezTo>
                  <a:cubicBezTo>
                    <a:pt x="93" y="3553"/>
                    <a:pt x="81" y="3367"/>
                    <a:pt x="81" y="3181"/>
                  </a:cubicBezTo>
                  <a:cubicBezTo>
                    <a:pt x="81" y="3065"/>
                    <a:pt x="81" y="2926"/>
                    <a:pt x="35" y="2810"/>
                  </a:cubicBezTo>
                  <a:cubicBezTo>
                    <a:pt x="12" y="2740"/>
                    <a:pt x="12" y="2659"/>
                    <a:pt x="12" y="2566"/>
                  </a:cubicBezTo>
                  <a:cubicBezTo>
                    <a:pt x="12" y="2171"/>
                    <a:pt x="0" y="1765"/>
                    <a:pt x="12" y="1382"/>
                  </a:cubicBezTo>
                  <a:cubicBezTo>
                    <a:pt x="12" y="1033"/>
                    <a:pt x="128" y="720"/>
                    <a:pt x="314" y="430"/>
                  </a:cubicBezTo>
                  <a:cubicBezTo>
                    <a:pt x="360" y="360"/>
                    <a:pt x="418" y="302"/>
                    <a:pt x="488" y="256"/>
                  </a:cubicBezTo>
                  <a:cubicBezTo>
                    <a:pt x="755" y="116"/>
                    <a:pt x="1022" y="0"/>
                    <a:pt x="1335" y="47"/>
                  </a:cubicBezTo>
                  <a:cubicBezTo>
                    <a:pt x="1428" y="58"/>
                    <a:pt x="1544" y="105"/>
                    <a:pt x="1637" y="163"/>
                  </a:cubicBezTo>
                  <a:cubicBezTo>
                    <a:pt x="1823" y="290"/>
                    <a:pt x="1997" y="453"/>
                    <a:pt x="2113" y="662"/>
                  </a:cubicBezTo>
                  <a:cubicBezTo>
                    <a:pt x="2171" y="778"/>
                    <a:pt x="2217" y="917"/>
                    <a:pt x="2287" y="1033"/>
                  </a:cubicBezTo>
                  <a:cubicBezTo>
                    <a:pt x="2380" y="1161"/>
                    <a:pt x="2415" y="1300"/>
                    <a:pt x="2403" y="1463"/>
                  </a:cubicBezTo>
                  <a:lnTo>
                    <a:pt x="2403" y="1521"/>
                  </a:lnTo>
                  <a:cubicBezTo>
                    <a:pt x="2496" y="1753"/>
                    <a:pt x="2496" y="1985"/>
                    <a:pt x="2473" y="2218"/>
                  </a:cubicBezTo>
                  <a:cubicBezTo>
                    <a:pt x="2473" y="2252"/>
                    <a:pt x="2473" y="2276"/>
                    <a:pt x="2496" y="2299"/>
                  </a:cubicBezTo>
                  <a:cubicBezTo>
                    <a:pt x="2589" y="2485"/>
                    <a:pt x="2566" y="2670"/>
                    <a:pt x="2566" y="2844"/>
                  </a:cubicBezTo>
                  <a:cubicBezTo>
                    <a:pt x="2577" y="3158"/>
                    <a:pt x="2577" y="3460"/>
                    <a:pt x="2577" y="3773"/>
                  </a:cubicBezTo>
                  <a:close/>
                  <a:moveTo>
                    <a:pt x="383" y="3274"/>
                  </a:moveTo>
                  <a:cubicBezTo>
                    <a:pt x="546" y="3332"/>
                    <a:pt x="697" y="3390"/>
                    <a:pt x="824" y="3448"/>
                  </a:cubicBezTo>
                  <a:cubicBezTo>
                    <a:pt x="1045" y="3553"/>
                    <a:pt x="1451" y="3553"/>
                    <a:pt x="1695" y="3471"/>
                  </a:cubicBezTo>
                  <a:cubicBezTo>
                    <a:pt x="1800" y="3425"/>
                    <a:pt x="1916" y="3413"/>
                    <a:pt x="1997" y="3332"/>
                  </a:cubicBezTo>
                  <a:cubicBezTo>
                    <a:pt x="2241" y="3146"/>
                    <a:pt x="2357" y="2868"/>
                    <a:pt x="2275" y="2577"/>
                  </a:cubicBezTo>
                  <a:cubicBezTo>
                    <a:pt x="2217" y="2380"/>
                    <a:pt x="2217" y="2171"/>
                    <a:pt x="2206" y="1974"/>
                  </a:cubicBezTo>
                  <a:cubicBezTo>
                    <a:pt x="2206" y="1927"/>
                    <a:pt x="2206" y="1869"/>
                    <a:pt x="2183" y="1823"/>
                  </a:cubicBezTo>
                  <a:cubicBezTo>
                    <a:pt x="2113" y="1672"/>
                    <a:pt x="2136" y="1509"/>
                    <a:pt x="2101" y="1347"/>
                  </a:cubicBezTo>
                  <a:cubicBezTo>
                    <a:pt x="2055" y="1184"/>
                    <a:pt x="1927" y="1045"/>
                    <a:pt x="1881" y="882"/>
                  </a:cubicBezTo>
                  <a:cubicBezTo>
                    <a:pt x="1834" y="720"/>
                    <a:pt x="1730" y="627"/>
                    <a:pt x="1614" y="523"/>
                  </a:cubicBezTo>
                  <a:cubicBezTo>
                    <a:pt x="1498" y="406"/>
                    <a:pt x="1358" y="314"/>
                    <a:pt x="1184" y="348"/>
                  </a:cubicBezTo>
                  <a:cubicBezTo>
                    <a:pt x="975" y="372"/>
                    <a:pt x="766" y="430"/>
                    <a:pt x="592" y="557"/>
                  </a:cubicBezTo>
                  <a:cubicBezTo>
                    <a:pt x="569" y="581"/>
                    <a:pt x="557" y="592"/>
                    <a:pt x="557" y="604"/>
                  </a:cubicBezTo>
                  <a:cubicBezTo>
                    <a:pt x="395" y="848"/>
                    <a:pt x="325" y="1126"/>
                    <a:pt x="314" y="1416"/>
                  </a:cubicBezTo>
                  <a:cubicBezTo>
                    <a:pt x="279" y="1800"/>
                    <a:pt x="302" y="2171"/>
                    <a:pt x="302" y="2554"/>
                  </a:cubicBezTo>
                  <a:cubicBezTo>
                    <a:pt x="302" y="2589"/>
                    <a:pt x="302" y="2635"/>
                    <a:pt x="314" y="2670"/>
                  </a:cubicBezTo>
                  <a:cubicBezTo>
                    <a:pt x="383" y="2856"/>
                    <a:pt x="383" y="3042"/>
                    <a:pt x="383" y="3274"/>
                  </a:cubicBezTo>
                  <a:close/>
                  <a:moveTo>
                    <a:pt x="2287" y="3529"/>
                  </a:moveTo>
                  <a:cubicBezTo>
                    <a:pt x="2241" y="3541"/>
                    <a:pt x="2217" y="3541"/>
                    <a:pt x="2183" y="3553"/>
                  </a:cubicBezTo>
                  <a:cubicBezTo>
                    <a:pt x="1707" y="3773"/>
                    <a:pt x="1707" y="3773"/>
                    <a:pt x="1184" y="3773"/>
                  </a:cubicBezTo>
                  <a:cubicBezTo>
                    <a:pt x="998" y="3773"/>
                    <a:pt x="824" y="3762"/>
                    <a:pt x="662" y="3657"/>
                  </a:cubicBezTo>
                  <a:cubicBezTo>
                    <a:pt x="592" y="3611"/>
                    <a:pt x="522" y="3564"/>
                    <a:pt x="418" y="3622"/>
                  </a:cubicBezTo>
                  <a:cubicBezTo>
                    <a:pt x="430" y="3703"/>
                    <a:pt x="441" y="3785"/>
                    <a:pt x="441" y="3854"/>
                  </a:cubicBezTo>
                  <a:cubicBezTo>
                    <a:pt x="430" y="4145"/>
                    <a:pt x="546" y="4412"/>
                    <a:pt x="546" y="4702"/>
                  </a:cubicBezTo>
                  <a:cubicBezTo>
                    <a:pt x="546" y="4760"/>
                    <a:pt x="557" y="4830"/>
                    <a:pt x="604" y="4876"/>
                  </a:cubicBezTo>
                  <a:cubicBezTo>
                    <a:pt x="697" y="5015"/>
                    <a:pt x="708" y="5178"/>
                    <a:pt x="673" y="5329"/>
                  </a:cubicBezTo>
                  <a:cubicBezTo>
                    <a:pt x="650" y="5468"/>
                    <a:pt x="720" y="5561"/>
                    <a:pt x="766" y="5654"/>
                  </a:cubicBezTo>
                  <a:cubicBezTo>
                    <a:pt x="824" y="5793"/>
                    <a:pt x="940" y="5816"/>
                    <a:pt x="1057" y="5863"/>
                  </a:cubicBezTo>
                  <a:cubicBezTo>
                    <a:pt x="1184" y="5909"/>
                    <a:pt x="1300" y="5932"/>
                    <a:pt x="1428" y="5967"/>
                  </a:cubicBezTo>
                  <a:cubicBezTo>
                    <a:pt x="1509" y="5979"/>
                    <a:pt x="1579" y="5967"/>
                    <a:pt x="1637" y="5932"/>
                  </a:cubicBezTo>
                  <a:cubicBezTo>
                    <a:pt x="1718" y="5909"/>
                    <a:pt x="1800" y="5851"/>
                    <a:pt x="1881" y="5816"/>
                  </a:cubicBezTo>
                  <a:cubicBezTo>
                    <a:pt x="1974" y="5793"/>
                    <a:pt x="2008" y="5735"/>
                    <a:pt x="2043" y="5642"/>
                  </a:cubicBezTo>
                  <a:cubicBezTo>
                    <a:pt x="2159" y="5387"/>
                    <a:pt x="2241" y="5108"/>
                    <a:pt x="2264" y="4830"/>
                  </a:cubicBezTo>
                  <a:cubicBezTo>
                    <a:pt x="2322" y="4400"/>
                    <a:pt x="2287" y="3971"/>
                    <a:pt x="2287" y="3529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3"/>
            <p:cNvSpPr/>
            <p:nvPr/>
          </p:nvSpPr>
          <p:spPr>
            <a:xfrm>
              <a:off x="1321825" y="3478150"/>
              <a:ext cx="9025" cy="45875"/>
            </a:xfrm>
            <a:custGeom>
              <a:avLst/>
              <a:gdLst/>
              <a:ahLst/>
              <a:cxnLst/>
              <a:rect l="l" t="t" r="r" b="b"/>
              <a:pathLst>
                <a:path w="361" h="1835" extrusionOk="0">
                  <a:moveTo>
                    <a:pt x="94" y="1835"/>
                  </a:moveTo>
                  <a:cubicBezTo>
                    <a:pt x="47" y="1684"/>
                    <a:pt x="59" y="1579"/>
                    <a:pt x="94" y="1498"/>
                  </a:cubicBezTo>
                  <a:cubicBezTo>
                    <a:pt x="233" y="1266"/>
                    <a:pt x="175" y="1080"/>
                    <a:pt x="13" y="883"/>
                  </a:cubicBezTo>
                  <a:cubicBezTo>
                    <a:pt x="82" y="697"/>
                    <a:pt x="117" y="523"/>
                    <a:pt x="36" y="325"/>
                  </a:cubicBezTo>
                  <a:cubicBezTo>
                    <a:pt x="13" y="232"/>
                    <a:pt x="13" y="116"/>
                    <a:pt x="1" y="0"/>
                  </a:cubicBezTo>
                  <a:cubicBezTo>
                    <a:pt x="82" y="47"/>
                    <a:pt x="140" y="70"/>
                    <a:pt x="175" y="163"/>
                  </a:cubicBezTo>
                  <a:cubicBezTo>
                    <a:pt x="233" y="360"/>
                    <a:pt x="303" y="569"/>
                    <a:pt x="291" y="790"/>
                  </a:cubicBezTo>
                  <a:cubicBezTo>
                    <a:pt x="291" y="859"/>
                    <a:pt x="314" y="941"/>
                    <a:pt x="326" y="1022"/>
                  </a:cubicBezTo>
                  <a:cubicBezTo>
                    <a:pt x="349" y="1126"/>
                    <a:pt x="361" y="1219"/>
                    <a:pt x="361" y="1324"/>
                  </a:cubicBezTo>
                  <a:cubicBezTo>
                    <a:pt x="361" y="1370"/>
                    <a:pt x="326" y="1428"/>
                    <a:pt x="303" y="1451"/>
                  </a:cubicBezTo>
                  <a:cubicBezTo>
                    <a:pt x="198" y="1509"/>
                    <a:pt x="175" y="1602"/>
                    <a:pt x="175" y="1718"/>
                  </a:cubicBezTo>
                  <a:cubicBezTo>
                    <a:pt x="140" y="1742"/>
                    <a:pt x="129" y="1753"/>
                    <a:pt x="94" y="1835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3"/>
            <p:cNvSpPr/>
            <p:nvPr/>
          </p:nvSpPr>
          <p:spPr>
            <a:xfrm>
              <a:off x="1326775" y="3556225"/>
              <a:ext cx="6700" cy="30500"/>
            </a:xfrm>
            <a:custGeom>
              <a:avLst/>
              <a:gdLst/>
              <a:ahLst/>
              <a:cxnLst/>
              <a:rect l="l" t="t" r="r" b="b"/>
              <a:pathLst>
                <a:path w="268" h="1220" extrusionOk="0">
                  <a:moveTo>
                    <a:pt x="47" y="1219"/>
                  </a:moveTo>
                  <a:cubicBezTo>
                    <a:pt x="35" y="1161"/>
                    <a:pt x="0" y="1115"/>
                    <a:pt x="24" y="1091"/>
                  </a:cubicBezTo>
                  <a:cubicBezTo>
                    <a:pt x="93" y="917"/>
                    <a:pt x="58" y="732"/>
                    <a:pt x="70" y="557"/>
                  </a:cubicBezTo>
                  <a:cubicBezTo>
                    <a:pt x="70" y="406"/>
                    <a:pt x="70" y="267"/>
                    <a:pt x="93" y="128"/>
                  </a:cubicBezTo>
                  <a:cubicBezTo>
                    <a:pt x="93" y="93"/>
                    <a:pt x="116" y="47"/>
                    <a:pt x="140" y="12"/>
                  </a:cubicBezTo>
                  <a:cubicBezTo>
                    <a:pt x="209" y="0"/>
                    <a:pt x="232" y="47"/>
                    <a:pt x="232" y="93"/>
                  </a:cubicBezTo>
                  <a:cubicBezTo>
                    <a:pt x="256" y="383"/>
                    <a:pt x="267" y="673"/>
                    <a:pt x="267" y="964"/>
                  </a:cubicBezTo>
                  <a:cubicBezTo>
                    <a:pt x="256" y="1057"/>
                    <a:pt x="174" y="1138"/>
                    <a:pt x="47" y="1219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9" name="Google Shape;169;p3"/>
          <p:cNvGrpSpPr/>
          <p:nvPr/>
        </p:nvGrpSpPr>
        <p:grpSpPr>
          <a:xfrm rot="-762759">
            <a:off x="1048283" y="3314521"/>
            <a:ext cx="590931" cy="1096303"/>
            <a:chOff x="2369275" y="3344925"/>
            <a:chExt cx="160525" cy="297800"/>
          </a:xfrm>
        </p:grpSpPr>
        <p:sp>
          <p:nvSpPr>
            <p:cNvPr id="170" name="Google Shape;170;p3"/>
            <p:cNvSpPr/>
            <p:nvPr/>
          </p:nvSpPr>
          <p:spPr>
            <a:xfrm>
              <a:off x="2369275" y="3344925"/>
              <a:ext cx="160525" cy="297800"/>
            </a:xfrm>
            <a:custGeom>
              <a:avLst/>
              <a:gdLst/>
              <a:ahLst/>
              <a:cxnLst/>
              <a:rect l="l" t="t" r="r" b="b"/>
              <a:pathLst>
                <a:path w="6421" h="11912" extrusionOk="0">
                  <a:moveTo>
                    <a:pt x="1196" y="3170"/>
                  </a:moveTo>
                  <a:cubicBezTo>
                    <a:pt x="953" y="2949"/>
                    <a:pt x="941" y="2659"/>
                    <a:pt x="987" y="2369"/>
                  </a:cubicBezTo>
                  <a:cubicBezTo>
                    <a:pt x="999" y="2206"/>
                    <a:pt x="1069" y="2079"/>
                    <a:pt x="1231" y="1997"/>
                  </a:cubicBezTo>
                  <a:cubicBezTo>
                    <a:pt x="1289" y="1963"/>
                    <a:pt x="1347" y="1916"/>
                    <a:pt x="1417" y="1881"/>
                  </a:cubicBezTo>
                  <a:cubicBezTo>
                    <a:pt x="1417" y="1812"/>
                    <a:pt x="1417" y="1730"/>
                    <a:pt x="1405" y="1672"/>
                  </a:cubicBezTo>
                  <a:cubicBezTo>
                    <a:pt x="1336" y="1359"/>
                    <a:pt x="1347" y="1057"/>
                    <a:pt x="1347" y="732"/>
                  </a:cubicBezTo>
                  <a:cubicBezTo>
                    <a:pt x="1347" y="674"/>
                    <a:pt x="1359" y="616"/>
                    <a:pt x="1371" y="558"/>
                  </a:cubicBezTo>
                  <a:cubicBezTo>
                    <a:pt x="1417" y="430"/>
                    <a:pt x="1487" y="337"/>
                    <a:pt x="1626" y="314"/>
                  </a:cubicBezTo>
                  <a:cubicBezTo>
                    <a:pt x="1928" y="233"/>
                    <a:pt x="2218" y="163"/>
                    <a:pt x="2520" y="94"/>
                  </a:cubicBezTo>
                  <a:cubicBezTo>
                    <a:pt x="2903" y="24"/>
                    <a:pt x="3275" y="1"/>
                    <a:pt x="3658" y="24"/>
                  </a:cubicBezTo>
                  <a:cubicBezTo>
                    <a:pt x="3716" y="24"/>
                    <a:pt x="3785" y="24"/>
                    <a:pt x="3843" y="35"/>
                  </a:cubicBezTo>
                  <a:cubicBezTo>
                    <a:pt x="4099" y="94"/>
                    <a:pt x="4238" y="233"/>
                    <a:pt x="4250" y="500"/>
                  </a:cubicBezTo>
                  <a:cubicBezTo>
                    <a:pt x="4261" y="836"/>
                    <a:pt x="4250" y="1150"/>
                    <a:pt x="4250" y="1487"/>
                  </a:cubicBezTo>
                  <a:lnTo>
                    <a:pt x="4250" y="1777"/>
                  </a:lnTo>
                  <a:cubicBezTo>
                    <a:pt x="4319" y="1788"/>
                    <a:pt x="4377" y="1788"/>
                    <a:pt x="4435" y="1812"/>
                  </a:cubicBezTo>
                  <a:cubicBezTo>
                    <a:pt x="4505" y="1823"/>
                    <a:pt x="4598" y="1835"/>
                    <a:pt x="4668" y="1858"/>
                  </a:cubicBezTo>
                  <a:cubicBezTo>
                    <a:pt x="4842" y="1916"/>
                    <a:pt x="4946" y="2055"/>
                    <a:pt x="4958" y="2230"/>
                  </a:cubicBezTo>
                  <a:cubicBezTo>
                    <a:pt x="4993" y="2473"/>
                    <a:pt x="5004" y="2717"/>
                    <a:pt x="4784" y="2915"/>
                  </a:cubicBezTo>
                  <a:cubicBezTo>
                    <a:pt x="4819" y="3112"/>
                    <a:pt x="4842" y="3298"/>
                    <a:pt x="4877" y="3495"/>
                  </a:cubicBezTo>
                  <a:cubicBezTo>
                    <a:pt x="4900" y="3669"/>
                    <a:pt x="4958" y="3797"/>
                    <a:pt x="5144" y="3855"/>
                  </a:cubicBezTo>
                  <a:cubicBezTo>
                    <a:pt x="5295" y="3890"/>
                    <a:pt x="5434" y="3971"/>
                    <a:pt x="5562" y="4029"/>
                  </a:cubicBezTo>
                  <a:cubicBezTo>
                    <a:pt x="5770" y="4110"/>
                    <a:pt x="5910" y="4273"/>
                    <a:pt x="6014" y="4482"/>
                  </a:cubicBezTo>
                  <a:cubicBezTo>
                    <a:pt x="6177" y="4830"/>
                    <a:pt x="6281" y="5190"/>
                    <a:pt x="6328" y="5561"/>
                  </a:cubicBezTo>
                  <a:cubicBezTo>
                    <a:pt x="6351" y="5875"/>
                    <a:pt x="6386" y="6177"/>
                    <a:pt x="6386" y="6479"/>
                  </a:cubicBezTo>
                  <a:cubicBezTo>
                    <a:pt x="6397" y="7616"/>
                    <a:pt x="6421" y="8731"/>
                    <a:pt x="6421" y="9857"/>
                  </a:cubicBezTo>
                  <a:cubicBezTo>
                    <a:pt x="6421" y="10112"/>
                    <a:pt x="6397" y="10356"/>
                    <a:pt x="6386" y="10600"/>
                  </a:cubicBezTo>
                  <a:cubicBezTo>
                    <a:pt x="6386" y="10693"/>
                    <a:pt x="6351" y="10762"/>
                    <a:pt x="6339" y="10844"/>
                  </a:cubicBezTo>
                  <a:cubicBezTo>
                    <a:pt x="6281" y="11122"/>
                    <a:pt x="6119" y="11308"/>
                    <a:pt x="5875" y="11459"/>
                  </a:cubicBezTo>
                  <a:cubicBezTo>
                    <a:pt x="5271" y="11796"/>
                    <a:pt x="4656" y="11912"/>
                    <a:pt x="3983" y="11865"/>
                  </a:cubicBezTo>
                  <a:cubicBezTo>
                    <a:pt x="3739" y="11854"/>
                    <a:pt x="3495" y="11830"/>
                    <a:pt x="3240" y="11830"/>
                  </a:cubicBezTo>
                  <a:lnTo>
                    <a:pt x="2659" y="11830"/>
                  </a:lnTo>
                  <a:cubicBezTo>
                    <a:pt x="2334" y="11830"/>
                    <a:pt x="2009" y="11807"/>
                    <a:pt x="1696" y="11749"/>
                  </a:cubicBezTo>
                  <a:cubicBezTo>
                    <a:pt x="1545" y="11714"/>
                    <a:pt x="1382" y="11691"/>
                    <a:pt x="1255" y="11621"/>
                  </a:cubicBezTo>
                  <a:cubicBezTo>
                    <a:pt x="1185" y="11575"/>
                    <a:pt x="1092" y="11505"/>
                    <a:pt x="1069" y="11424"/>
                  </a:cubicBezTo>
                  <a:cubicBezTo>
                    <a:pt x="976" y="11250"/>
                    <a:pt x="906" y="11076"/>
                    <a:pt x="848" y="10890"/>
                  </a:cubicBezTo>
                  <a:cubicBezTo>
                    <a:pt x="686" y="10426"/>
                    <a:pt x="604" y="9950"/>
                    <a:pt x="500" y="9451"/>
                  </a:cubicBezTo>
                  <a:cubicBezTo>
                    <a:pt x="419" y="8963"/>
                    <a:pt x="314" y="8464"/>
                    <a:pt x="210" y="7976"/>
                  </a:cubicBezTo>
                  <a:lnTo>
                    <a:pt x="175" y="7663"/>
                  </a:lnTo>
                  <a:cubicBezTo>
                    <a:pt x="140" y="7291"/>
                    <a:pt x="82" y="6908"/>
                    <a:pt x="12" y="6548"/>
                  </a:cubicBezTo>
                  <a:cubicBezTo>
                    <a:pt x="1" y="6479"/>
                    <a:pt x="1" y="6386"/>
                    <a:pt x="1" y="6304"/>
                  </a:cubicBezTo>
                  <a:lnTo>
                    <a:pt x="1" y="5109"/>
                  </a:lnTo>
                  <a:cubicBezTo>
                    <a:pt x="1" y="4865"/>
                    <a:pt x="94" y="4691"/>
                    <a:pt x="291" y="4551"/>
                  </a:cubicBezTo>
                  <a:cubicBezTo>
                    <a:pt x="488" y="4401"/>
                    <a:pt x="686" y="4273"/>
                    <a:pt x="895" y="4157"/>
                  </a:cubicBezTo>
                  <a:cubicBezTo>
                    <a:pt x="953" y="4122"/>
                    <a:pt x="1022" y="4087"/>
                    <a:pt x="1080" y="4041"/>
                  </a:cubicBezTo>
                  <a:cubicBezTo>
                    <a:pt x="1185" y="3971"/>
                    <a:pt x="1231" y="3878"/>
                    <a:pt x="1231" y="3750"/>
                  </a:cubicBezTo>
                  <a:cubicBezTo>
                    <a:pt x="1196" y="3553"/>
                    <a:pt x="1196" y="3356"/>
                    <a:pt x="1196" y="3170"/>
                  </a:cubicBezTo>
                  <a:close/>
                  <a:moveTo>
                    <a:pt x="6003" y="5527"/>
                  </a:moveTo>
                  <a:cubicBezTo>
                    <a:pt x="5840" y="5770"/>
                    <a:pt x="5643" y="5817"/>
                    <a:pt x="5457" y="5875"/>
                  </a:cubicBezTo>
                  <a:cubicBezTo>
                    <a:pt x="5341" y="5910"/>
                    <a:pt x="5225" y="5921"/>
                    <a:pt x="5109" y="5968"/>
                  </a:cubicBezTo>
                  <a:cubicBezTo>
                    <a:pt x="4842" y="6072"/>
                    <a:pt x="4540" y="6026"/>
                    <a:pt x="4273" y="6142"/>
                  </a:cubicBezTo>
                  <a:cubicBezTo>
                    <a:pt x="4215" y="6177"/>
                    <a:pt x="4157" y="6142"/>
                    <a:pt x="4087" y="6142"/>
                  </a:cubicBezTo>
                  <a:lnTo>
                    <a:pt x="3565" y="6142"/>
                  </a:lnTo>
                  <a:cubicBezTo>
                    <a:pt x="3507" y="6142"/>
                    <a:pt x="3437" y="6130"/>
                    <a:pt x="3391" y="6165"/>
                  </a:cubicBezTo>
                  <a:cubicBezTo>
                    <a:pt x="3228" y="6235"/>
                    <a:pt x="3066" y="6223"/>
                    <a:pt x="2915" y="6223"/>
                  </a:cubicBezTo>
                  <a:lnTo>
                    <a:pt x="1754" y="6223"/>
                  </a:lnTo>
                  <a:cubicBezTo>
                    <a:pt x="1649" y="6223"/>
                    <a:pt x="1545" y="6200"/>
                    <a:pt x="1452" y="6188"/>
                  </a:cubicBezTo>
                  <a:cubicBezTo>
                    <a:pt x="1313" y="6177"/>
                    <a:pt x="1185" y="6142"/>
                    <a:pt x="1057" y="6142"/>
                  </a:cubicBezTo>
                  <a:cubicBezTo>
                    <a:pt x="941" y="6130"/>
                    <a:pt x="802" y="6142"/>
                    <a:pt x="686" y="6130"/>
                  </a:cubicBezTo>
                  <a:cubicBezTo>
                    <a:pt x="558" y="6119"/>
                    <a:pt x="430" y="6084"/>
                    <a:pt x="268" y="6061"/>
                  </a:cubicBezTo>
                  <a:cubicBezTo>
                    <a:pt x="256" y="6200"/>
                    <a:pt x="244" y="6339"/>
                    <a:pt x="268" y="6479"/>
                  </a:cubicBezTo>
                  <a:cubicBezTo>
                    <a:pt x="361" y="6920"/>
                    <a:pt x="442" y="7338"/>
                    <a:pt x="488" y="7767"/>
                  </a:cubicBezTo>
                  <a:cubicBezTo>
                    <a:pt x="500" y="7883"/>
                    <a:pt x="523" y="7988"/>
                    <a:pt x="546" y="8104"/>
                  </a:cubicBezTo>
                  <a:cubicBezTo>
                    <a:pt x="662" y="8673"/>
                    <a:pt x="779" y="9218"/>
                    <a:pt x="895" y="9787"/>
                  </a:cubicBezTo>
                  <a:cubicBezTo>
                    <a:pt x="895" y="9799"/>
                    <a:pt x="918" y="9822"/>
                    <a:pt x="941" y="9845"/>
                  </a:cubicBezTo>
                  <a:cubicBezTo>
                    <a:pt x="976" y="9857"/>
                    <a:pt x="1022" y="9857"/>
                    <a:pt x="1080" y="9880"/>
                  </a:cubicBezTo>
                  <a:cubicBezTo>
                    <a:pt x="1347" y="9961"/>
                    <a:pt x="1603" y="10031"/>
                    <a:pt x="1881" y="10019"/>
                  </a:cubicBezTo>
                  <a:cubicBezTo>
                    <a:pt x="1951" y="10019"/>
                    <a:pt x="2021" y="10031"/>
                    <a:pt x="2079" y="10054"/>
                  </a:cubicBezTo>
                  <a:cubicBezTo>
                    <a:pt x="2160" y="10066"/>
                    <a:pt x="2241" y="10089"/>
                    <a:pt x="2311" y="10089"/>
                  </a:cubicBezTo>
                  <a:lnTo>
                    <a:pt x="4552" y="10089"/>
                  </a:lnTo>
                  <a:cubicBezTo>
                    <a:pt x="4621" y="10089"/>
                    <a:pt x="4691" y="10077"/>
                    <a:pt x="4749" y="10054"/>
                  </a:cubicBezTo>
                  <a:cubicBezTo>
                    <a:pt x="4946" y="9915"/>
                    <a:pt x="5178" y="9892"/>
                    <a:pt x="5376" y="9845"/>
                  </a:cubicBezTo>
                  <a:cubicBezTo>
                    <a:pt x="5596" y="9799"/>
                    <a:pt x="5759" y="9706"/>
                    <a:pt x="5898" y="9555"/>
                  </a:cubicBezTo>
                  <a:cubicBezTo>
                    <a:pt x="6026" y="9427"/>
                    <a:pt x="6119" y="9265"/>
                    <a:pt x="6084" y="9067"/>
                  </a:cubicBezTo>
                  <a:cubicBezTo>
                    <a:pt x="6072" y="9021"/>
                    <a:pt x="6084" y="8963"/>
                    <a:pt x="6084" y="8905"/>
                  </a:cubicBezTo>
                  <a:cubicBezTo>
                    <a:pt x="6072" y="7988"/>
                    <a:pt x="6072" y="7059"/>
                    <a:pt x="6061" y="6142"/>
                  </a:cubicBezTo>
                  <a:cubicBezTo>
                    <a:pt x="6061" y="5968"/>
                    <a:pt x="6038" y="5782"/>
                    <a:pt x="6003" y="5527"/>
                  </a:cubicBezTo>
                  <a:close/>
                  <a:moveTo>
                    <a:pt x="1475" y="3158"/>
                  </a:moveTo>
                  <a:cubicBezTo>
                    <a:pt x="1475" y="3216"/>
                    <a:pt x="1463" y="3274"/>
                    <a:pt x="1463" y="3321"/>
                  </a:cubicBezTo>
                  <a:cubicBezTo>
                    <a:pt x="1475" y="3472"/>
                    <a:pt x="1475" y="3623"/>
                    <a:pt x="1498" y="3785"/>
                  </a:cubicBezTo>
                  <a:cubicBezTo>
                    <a:pt x="1522" y="3878"/>
                    <a:pt x="1522" y="3983"/>
                    <a:pt x="1463" y="4041"/>
                  </a:cubicBezTo>
                  <a:cubicBezTo>
                    <a:pt x="1255" y="4226"/>
                    <a:pt x="1022" y="4424"/>
                    <a:pt x="779" y="4540"/>
                  </a:cubicBezTo>
                  <a:cubicBezTo>
                    <a:pt x="604" y="4609"/>
                    <a:pt x="488" y="4726"/>
                    <a:pt x="384" y="4853"/>
                  </a:cubicBezTo>
                  <a:cubicBezTo>
                    <a:pt x="326" y="4923"/>
                    <a:pt x="279" y="5039"/>
                    <a:pt x="268" y="5132"/>
                  </a:cubicBezTo>
                  <a:cubicBezTo>
                    <a:pt x="256" y="5352"/>
                    <a:pt x="244" y="5550"/>
                    <a:pt x="291" y="5759"/>
                  </a:cubicBezTo>
                  <a:cubicBezTo>
                    <a:pt x="488" y="5852"/>
                    <a:pt x="709" y="5886"/>
                    <a:pt x="918" y="5875"/>
                  </a:cubicBezTo>
                  <a:cubicBezTo>
                    <a:pt x="1080" y="5875"/>
                    <a:pt x="1243" y="5852"/>
                    <a:pt x="1371" y="5886"/>
                  </a:cubicBezTo>
                  <a:cubicBezTo>
                    <a:pt x="1591" y="5945"/>
                    <a:pt x="1789" y="5945"/>
                    <a:pt x="2009" y="5945"/>
                  </a:cubicBezTo>
                  <a:lnTo>
                    <a:pt x="2973" y="5945"/>
                  </a:lnTo>
                  <a:cubicBezTo>
                    <a:pt x="3042" y="5945"/>
                    <a:pt x="3135" y="5956"/>
                    <a:pt x="3193" y="5921"/>
                  </a:cubicBezTo>
                  <a:cubicBezTo>
                    <a:pt x="3379" y="5840"/>
                    <a:pt x="3565" y="5852"/>
                    <a:pt x="3750" y="5852"/>
                  </a:cubicBezTo>
                  <a:cubicBezTo>
                    <a:pt x="3913" y="5852"/>
                    <a:pt x="4087" y="5875"/>
                    <a:pt x="4250" y="5840"/>
                  </a:cubicBezTo>
                  <a:cubicBezTo>
                    <a:pt x="4459" y="5805"/>
                    <a:pt x="4679" y="5736"/>
                    <a:pt x="4900" y="5689"/>
                  </a:cubicBezTo>
                  <a:cubicBezTo>
                    <a:pt x="5271" y="5608"/>
                    <a:pt x="5654" y="5503"/>
                    <a:pt x="5991" y="5260"/>
                  </a:cubicBezTo>
                  <a:cubicBezTo>
                    <a:pt x="5956" y="4981"/>
                    <a:pt x="5875" y="4737"/>
                    <a:pt x="5736" y="4505"/>
                  </a:cubicBezTo>
                  <a:cubicBezTo>
                    <a:pt x="5678" y="4377"/>
                    <a:pt x="5585" y="4296"/>
                    <a:pt x="5445" y="4238"/>
                  </a:cubicBezTo>
                  <a:cubicBezTo>
                    <a:pt x="5306" y="4180"/>
                    <a:pt x="5178" y="4110"/>
                    <a:pt x="5028" y="4064"/>
                  </a:cubicBezTo>
                  <a:cubicBezTo>
                    <a:pt x="4772" y="3983"/>
                    <a:pt x="4621" y="3808"/>
                    <a:pt x="4610" y="3530"/>
                  </a:cubicBezTo>
                  <a:cubicBezTo>
                    <a:pt x="4610" y="3391"/>
                    <a:pt x="4563" y="3228"/>
                    <a:pt x="4540" y="3065"/>
                  </a:cubicBezTo>
                  <a:lnTo>
                    <a:pt x="4401" y="3065"/>
                  </a:lnTo>
                  <a:cubicBezTo>
                    <a:pt x="4018" y="3100"/>
                    <a:pt x="3634" y="3124"/>
                    <a:pt x="3240" y="3158"/>
                  </a:cubicBezTo>
                  <a:cubicBezTo>
                    <a:pt x="2706" y="3193"/>
                    <a:pt x="2183" y="3216"/>
                    <a:pt x="1649" y="3135"/>
                  </a:cubicBezTo>
                  <a:cubicBezTo>
                    <a:pt x="1591" y="3158"/>
                    <a:pt x="1533" y="3158"/>
                    <a:pt x="1475" y="3158"/>
                  </a:cubicBezTo>
                  <a:close/>
                  <a:moveTo>
                    <a:pt x="964" y="10147"/>
                  </a:moveTo>
                  <a:cubicBezTo>
                    <a:pt x="987" y="10437"/>
                    <a:pt x="1080" y="10832"/>
                    <a:pt x="1173" y="11018"/>
                  </a:cubicBezTo>
                  <a:cubicBezTo>
                    <a:pt x="1185" y="11064"/>
                    <a:pt x="1208" y="11099"/>
                    <a:pt x="1231" y="11122"/>
                  </a:cubicBezTo>
                  <a:cubicBezTo>
                    <a:pt x="1347" y="11296"/>
                    <a:pt x="1487" y="11424"/>
                    <a:pt x="1719" y="11459"/>
                  </a:cubicBezTo>
                  <a:cubicBezTo>
                    <a:pt x="1997" y="11494"/>
                    <a:pt x="2276" y="11540"/>
                    <a:pt x="2555" y="11540"/>
                  </a:cubicBezTo>
                  <a:lnTo>
                    <a:pt x="3716" y="11540"/>
                  </a:lnTo>
                  <a:cubicBezTo>
                    <a:pt x="4157" y="11540"/>
                    <a:pt x="4610" y="11540"/>
                    <a:pt x="5051" y="11401"/>
                  </a:cubicBezTo>
                  <a:cubicBezTo>
                    <a:pt x="5295" y="11401"/>
                    <a:pt x="5492" y="11273"/>
                    <a:pt x="5701" y="11169"/>
                  </a:cubicBezTo>
                  <a:cubicBezTo>
                    <a:pt x="5887" y="11076"/>
                    <a:pt x="5991" y="10936"/>
                    <a:pt x="6014" y="10751"/>
                  </a:cubicBezTo>
                  <a:cubicBezTo>
                    <a:pt x="6049" y="10530"/>
                    <a:pt x="6072" y="10298"/>
                    <a:pt x="6096" y="10077"/>
                  </a:cubicBezTo>
                  <a:cubicBezTo>
                    <a:pt x="6096" y="10031"/>
                    <a:pt x="6072" y="9985"/>
                    <a:pt x="6061" y="9950"/>
                  </a:cubicBezTo>
                  <a:lnTo>
                    <a:pt x="5991" y="9950"/>
                  </a:lnTo>
                  <a:cubicBezTo>
                    <a:pt x="5596" y="10089"/>
                    <a:pt x="5225" y="10252"/>
                    <a:pt x="4819" y="10368"/>
                  </a:cubicBezTo>
                  <a:cubicBezTo>
                    <a:pt x="4737" y="10379"/>
                    <a:pt x="4668" y="10402"/>
                    <a:pt x="4610" y="10402"/>
                  </a:cubicBezTo>
                  <a:lnTo>
                    <a:pt x="2276" y="10402"/>
                  </a:lnTo>
                  <a:cubicBezTo>
                    <a:pt x="2206" y="10402"/>
                    <a:pt x="2125" y="10402"/>
                    <a:pt x="2067" y="10368"/>
                  </a:cubicBezTo>
                  <a:cubicBezTo>
                    <a:pt x="1939" y="10310"/>
                    <a:pt x="1812" y="10310"/>
                    <a:pt x="1684" y="10310"/>
                  </a:cubicBezTo>
                  <a:cubicBezTo>
                    <a:pt x="1626" y="10310"/>
                    <a:pt x="1568" y="10310"/>
                    <a:pt x="1487" y="10298"/>
                  </a:cubicBezTo>
                  <a:cubicBezTo>
                    <a:pt x="1313" y="10228"/>
                    <a:pt x="1138" y="10182"/>
                    <a:pt x="964" y="10147"/>
                  </a:cubicBezTo>
                  <a:close/>
                  <a:moveTo>
                    <a:pt x="3959" y="1777"/>
                  </a:moveTo>
                  <a:lnTo>
                    <a:pt x="3959" y="593"/>
                  </a:lnTo>
                  <a:cubicBezTo>
                    <a:pt x="3959" y="361"/>
                    <a:pt x="3890" y="279"/>
                    <a:pt x="3634" y="268"/>
                  </a:cubicBezTo>
                  <a:lnTo>
                    <a:pt x="3518" y="268"/>
                  </a:lnTo>
                  <a:cubicBezTo>
                    <a:pt x="3077" y="268"/>
                    <a:pt x="2624" y="326"/>
                    <a:pt x="2183" y="407"/>
                  </a:cubicBezTo>
                  <a:lnTo>
                    <a:pt x="1661" y="546"/>
                  </a:lnTo>
                  <a:cubicBezTo>
                    <a:pt x="1545" y="895"/>
                    <a:pt x="1591" y="1533"/>
                    <a:pt x="1754" y="1939"/>
                  </a:cubicBezTo>
                  <a:cubicBezTo>
                    <a:pt x="1986" y="1963"/>
                    <a:pt x="3507" y="1881"/>
                    <a:pt x="3785" y="1835"/>
                  </a:cubicBezTo>
                  <a:cubicBezTo>
                    <a:pt x="3843" y="1835"/>
                    <a:pt x="3901" y="1812"/>
                    <a:pt x="3959" y="1777"/>
                  </a:cubicBezTo>
                  <a:close/>
                  <a:moveTo>
                    <a:pt x="1289" y="2822"/>
                  </a:moveTo>
                  <a:cubicBezTo>
                    <a:pt x="1556" y="2915"/>
                    <a:pt x="1835" y="2938"/>
                    <a:pt x="2125" y="2938"/>
                  </a:cubicBezTo>
                  <a:cubicBezTo>
                    <a:pt x="2764" y="2938"/>
                    <a:pt x="3414" y="2926"/>
                    <a:pt x="4052" y="2868"/>
                  </a:cubicBezTo>
                  <a:cubicBezTo>
                    <a:pt x="4261" y="2845"/>
                    <a:pt x="4424" y="2764"/>
                    <a:pt x="4598" y="2682"/>
                  </a:cubicBezTo>
                  <a:cubicBezTo>
                    <a:pt x="4633" y="2659"/>
                    <a:pt x="4679" y="2601"/>
                    <a:pt x="4679" y="2566"/>
                  </a:cubicBezTo>
                  <a:cubicBezTo>
                    <a:pt x="4691" y="2450"/>
                    <a:pt x="4679" y="2346"/>
                    <a:pt x="4679" y="2230"/>
                  </a:cubicBezTo>
                  <a:cubicBezTo>
                    <a:pt x="4679" y="2172"/>
                    <a:pt x="4621" y="2114"/>
                    <a:pt x="4563" y="2102"/>
                  </a:cubicBezTo>
                  <a:cubicBezTo>
                    <a:pt x="4493" y="2067"/>
                    <a:pt x="4435" y="2055"/>
                    <a:pt x="4366" y="2055"/>
                  </a:cubicBezTo>
                  <a:cubicBezTo>
                    <a:pt x="4203" y="2055"/>
                    <a:pt x="4064" y="2055"/>
                    <a:pt x="3901" y="2067"/>
                  </a:cubicBezTo>
                  <a:cubicBezTo>
                    <a:pt x="3669" y="2079"/>
                    <a:pt x="3437" y="2125"/>
                    <a:pt x="3205" y="2137"/>
                  </a:cubicBezTo>
                  <a:cubicBezTo>
                    <a:pt x="2787" y="2172"/>
                    <a:pt x="2357" y="2172"/>
                    <a:pt x="1951" y="2183"/>
                  </a:cubicBezTo>
                  <a:cubicBezTo>
                    <a:pt x="1847" y="2183"/>
                    <a:pt x="1754" y="2183"/>
                    <a:pt x="1649" y="2195"/>
                  </a:cubicBezTo>
                  <a:cubicBezTo>
                    <a:pt x="1289" y="2241"/>
                    <a:pt x="1185" y="2288"/>
                    <a:pt x="1243" y="2740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3"/>
            <p:cNvSpPr/>
            <p:nvPr/>
          </p:nvSpPr>
          <p:spPr>
            <a:xfrm>
              <a:off x="2413400" y="3521975"/>
              <a:ext cx="76650" cy="69100"/>
            </a:xfrm>
            <a:custGeom>
              <a:avLst/>
              <a:gdLst/>
              <a:ahLst/>
              <a:cxnLst/>
              <a:rect l="l" t="t" r="r" b="b"/>
              <a:pathLst>
                <a:path w="3066" h="2764" extrusionOk="0">
                  <a:moveTo>
                    <a:pt x="708" y="1846"/>
                  </a:moveTo>
                  <a:lnTo>
                    <a:pt x="244" y="1846"/>
                  </a:lnTo>
                  <a:cubicBezTo>
                    <a:pt x="47" y="1846"/>
                    <a:pt x="0" y="1811"/>
                    <a:pt x="0" y="1614"/>
                  </a:cubicBezTo>
                  <a:lnTo>
                    <a:pt x="0" y="1033"/>
                  </a:lnTo>
                  <a:cubicBezTo>
                    <a:pt x="0" y="894"/>
                    <a:pt x="58" y="848"/>
                    <a:pt x="198" y="836"/>
                  </a:cubicBezTo>
                  <a:lnTo>
                    <a:pt x="476" y="836"/>
                  </a:lnTo>
                  <a:cubicBezTo>
                    <a:pt x="569" y="836"/>
                    <a:pt x="639" y="824"/>
                    <a:pt x="720" y="824"/>
                  </a:cubicBezTo>
                  <a:cubicBezTo>
                    <a:pt x="813" y="557"/>
                    <a:pt x="697" y="279"/>
                    <a:pt x="801" y="35"/>
                  </a:cubicBezTo>
                  <a:cubicBezTo>
                    <a:pt x="859" y="23"/>
                    <a:pt x="917" y="0"/>
                    <a:pt x="952" y="0"/>
                  </a:cubicBezTo>
                  <a:lnTo>
                    <a:pt x="1788" y="0"/>
                  </a:lnTo>
                  <a:cubicBezTo>
                    <a:pt x="1974" y="0"/>
                    <a:pt x="2020" y="47"/>
                    <a:pt x="2020" y="256"/>
                  </a:cubicBezTo>
                  <a:lnTo>
                    <a:pt x="2020" y="557"/>
                  </a:lnTo>
                  <a:cubicBezTo>
                    <a:pt x="2020" y="720"/>
                    <a:pt x="2055" y="743"/>
                    <a:pt x="2218" y="766"/>
                  </a:cubicBezTo>
                  <a:lnTo>
                    <a:pt x="2717" y="766"/>
                  </a:lnTo>
                  <a:cubicBezTo>
                    <a:pt x="2833" y="766"/>
                    <a:pt x="2903" y="801"/>
                    <a:pt x="2949" y="917"/>
                  </a:cubicBezTo>
                  <a:cubicBezTo>
                    <a:pt x="3065" y="1150"/>
                    <a:pt x="3030" y="1382"/>
                    <a:pt x="3007" y="1602"/>
                  </a:cubicBezTo>
                  <a:cubicBezTo>
                    <a:pt x="2984" y="1718"/>
                    <a:pt x="2879" y="1776"/>
                    <a:pt x="2752" y="1788"/>
                  </a:cubicBezTo>
                  <a:lnTo>
                    <a:pt x="2392" y="1788"/>
                  </a:lnTo>
                  <a:cubicBezTo>
                    <a:pt x="2311" y="1788"/>
                    <a:pt x="2229" y="1811"/>
                    <a:pt x="2148" y="1811"/>
                  </a:cubicBezTo>
                  <a:cubicBezTo>
                    <a:pt x="2055" y="2055"/>
                    <a:pt x="2160" y="2334"/>
                    <a:pt x="2078" y="2566"/>
                  </a:cubicBezTo>
                  <a:cubicBezTo>
                    <a:pt x="1765" y="2763"/>
                    <a:pt x="1417" y="2717"/>
                    <a:pt x="1092" y="2717"/>
                  </a:cubicBezTo>
                  <a:cubicBezTo>
                    <a:pt x="1034" y="2717"/>
                    <a:pt x="975" y="2682"/>
                    <a:pt x="941" y="2636"/>
                  </a:cubicBezTo>
                  <a:cubicBezTo>
                    <a:pt x="894" y="2566"/>
                    <a:pt x="836" y="2473"/>
                    <a:pt x="836" y="2392"/>
                  </a:cubicBezTo>
                  <a:cubicBezTo>
                    <a:pt x="848" y="2183"/>
                    <a:pt x="790" y="2032"/>
                    <a:pt x="708" y="1846"/>
                  </a:cubicBezTo>
                  <a:close/>
                  <a:moveTo>
                    <a:pt x="267" y="1579"/>
                  </a:moveTo>
                  <a:cubicBezTo>
                    <a:pt x="372" y="1579"/>
                    <a:pt x="465" y="1591"/>
                    <a:pt x="558" y="1591"/>
                  </a:cubicBezTo>
                  <a:lnTo>
                    <a:pt x="825" y="1591"/>
                  </a:lnTo>
                  <a:cubicBezTo>
                    <a:pt x="929" y="1602"/>
                    <a:pt x="987" y="1637"/>
                    <a:pt x="987" y="1730"/>
                  </a:cubicBezTo>
                  <a:cubicBezTo>
                    <a:pt x="999" y="1927"/>
                    <a:pt x="1115" y="2102"/>
                    <a:pt x="1103" y="2299"/>
                  </a:cubicBezTo>
                  <a:cubicBezTo>
                    <a:pt x="1092" y="2357"/>
                    <a:pt x="1161" y="2415"/>
                    <a:pt x="1219" y="2415"/>
                  </a:cubicBezTo>
                  <a:cubicBezTo>
                    <a:pt x="1417" y="2427"/>
                    <a:pt x="1649" y="2473"/>
                    <a:pt x="1823" y="2299"/>
                  </a:cubicBezTo>
                  <a:cubicBezTo>
                    <a:pt x="1823" y="2241"/>
                    <a:pt x="1846" y="2183"/>
                    <a:pt x="1846" y="2125"/>
                  </a:cubicBezTo>
                  <a:lnTo>
                    <a:pt x="1846" y="1823"/>
                  </a:lnTo>
                  <a:cubicBezTo>
                    <a:pt x="1846" y="1533"/>
                    <a:pt x="1869" y="1509"/>
                    <a:pt x="2160" y="1509"/>
                  </a:cubicBezTo>
                  <a:lnTo>
                    <a:pt x="2554" y="1509"/>
                  </a:lnTo>
                  <a:cubicBezTo>
                    <a:pt x="2612" y="1509"/>
                    <a:pt x="2670" y="1498"/>
                    <a:pt x="2728" y="1486"/>
                  </a:cubicBezTo>
                  <a:cubicBezTo>
                    <a:pt x="2775" y="1312"/>
                    <a:pt x="2775" y="1150"/>
                    <a:pt x="2624" y="1010"/>
                  </a:cubicBezTo>
                  <a:cubicBezTo>
                    <a:pt x="2543" y="1010"/>
                    <a:pt x="2438" y="1010"/>
                    <a:pt x="2334" y="987"/>
                  </a:cubicBezTo>
                  <a:lnTo>
                    <a:pt x="2090" y="987"/>
                  </a:lnTo>
                  <a:cubicBezTo>
                    <a:pt x="1846" y="964"/>
                    <a:pt x="1753" y="859"/>
                    <a:pt x="1742" y="616"/>
                  </a:cubicBezTo>
                  <a:cubicBezTo>
                    <a:pt x="1742" y="499"/>
                    <a:pt x="1777" y="372"/>
                    <a:pt x="1684" y="232"/>
                  </a:cubicBezTo>
                  <a:lnTo>
                    <a:pt x="1115" y="232"/>
                  </a:lnTo>
                  <a:cubicBezTo>
                    <a:pt x="1080" y="232"/>
                    <a:pt x="1045" y="256"/>
                    <a:pt x="987" y="267"/>
                  </a:cubicBezTo>
                  <a:cubicBezTo>
                    <a:pt x="964" y="441"/>
                    <a:pt x="975" y="616"/>
                    <a:pt x="975" y="790"/>
                  </a:cubicBezTo>
                  <a:cubicBezTo>
                    <a:pt x="975" y="1033"/>
                    <a:pt x="929" y="1080"/>
                    <a:pt x="697" y="1092"/>
                  </a:cubicBezTo>
                  <a:lnTo>
                    <a:pt x="453" y="1092"/>
                  </a:lnTo>
                  <a:cubicBezTo>
                    <a:pt x="383" y="1092"/>
                    <a:pt x="325" y="1115"/>
                    <a:pt x="244" y="1126"/>
                  </a:cubicBezTo>
                  <a:cubicBezTo>
                    <a:pt x="267" y="1266"/>
                    <a:pt x="267" y="1405"/>
                    <a:pt x="267" y="1579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3"/>
            <p:cNvSpPr/>
            <p:nvPr/>
          </p:nvSpPr>
          <p:spPr>
            <a:xfrm>
              <a:off x="2504825" y="3510075"/>
              <a:ext cx="7275" cy="60675"/>
            </a:xfrm>
            <a:custGeom>
              <a:avLst/>
              <a:gdLst/>
              <a:ahLst/>
              <a:cxnLst/>
              <a:rect l="l" t="t" r="r" b="b"/>
              <a:pathLst>
                <a:path w="291" h="2427" extrusionOk="0">
                  <a:moveTo>
                    <a:pt x="209" y="0"/>
                  </a:moveTo>
                  <a:cubicBezTo>
                    <a:pt x="221" y="58"/>
                    <a:pt x="267" y="105"/>
                    <a:pt x="267" y="163"/>
                  </a:cubicBezTo>
                  <a:cubicBezTo>
                    <a:pt x="279" y="290"/>
                    <a:pt x="279" y="430"/>
                    <a:pt x="279" y="558"/>
                  </a:cubicBezTo>
                  <a:lnTo>
                    <a:pt x="279" y="1498"/>
                  </a:lnTo>
                  <a:cubicBezTo>
                    <a:pt x="290" y="1800"/>
                    <a:pt x="232" y="2078"/>
                    <a:pt x="151" y="2369"/>
                  </a:cubicBezTo>
                  <a:cubicBezTo>
                    <a:pt x="151" y="2380"/>
                    <a:pt x="116" y="2403"/>
                    <a:pt x="105" y="2427"/>
                  </a:cubicBezTo>
                  <a:cubicBezTo>
                    <a:pt x="70" y="2403"/>
                    <a:pt x="35" y="2380"/>
                    <a:pt x="35" y="2357"/>
                  </a:cubicBezTo>
                  <a:cubicBezTo>
                    <a:pt x="35" y="2241"/>
                    <a:pt x="0" y="2125"/>
                    <a:pt x="35" y="2020"/>
                  </a:cubicBezTo>
                  <a:cubicBezTo>
                    <a:pt x="70" y="1846"/>
                    <a:pt x="70" y="1672"/>
                    <a:pt x="70" y="1498"/>
                  </a:cubicBezTo>
                  <a:cubicBezTo>
                    <a:pt x="70" y="1068"/>
                    <a:pt x="70" y="627"/>
                    <a:pt x="93" y="174"/>
                  </a:cubicBezTo>
                  <a:cubicBezTo>
                    <a:pt x="105" y="140"/>
                    <a:pt x="93" y="47"/>
                    <a:pt x="209" y="0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3"/>
            <p:cNvSpPr/>
            <p:nvPr/>
          </p:nvSpPr>
          <p:spPr>
            <a:xfrm>
              <a:off x="2465050" y="3444475"/>
              <a:ext cx="18900" cy="10175"/>
            </a:xfrm>
            <a:custGeom>
              <a:avLst/>
              <a:gdLst/>
              <a:ahLst/>
              <a:cxnLst/>
              <a:rect l="l" t="t" r="r" b="b"/>
              <a:pathLst>
                <a:path w="756" h="407" extrusionOk="0">
                  <a:moveTo>
                    <a:pt x="59" y="407"/>
                  </a:moveTo>
                  <a:cubicBezTo>
                    <a:pt x="12" y="349"/>
                    <a:pt x="1" y="291"/>
                    <a:pt x="70" y="244"/>
                  </a:cubicBezTo>
                  <a:cubicBezTo>
                    <a:pt x="256" y="163"/>
                    <a:pt x="442" y="105"/>
                    <a:pt x="639" y="12"/>
                  </a:cubicBezTo>
                  <a:cubicBezTo>
                    <a:pt x="651" y="12"/>
                    <a:pt x="674" y="1"/>
                    <a:pt x="697" y="12"/>
                  </a:cubicBezTo>
                  <a:cubicBezTo>
                    <a:pt x="721" y="35"/>
                    <a:pt x="732" y="47"/>
                    <a:pt x="755" y="70"/>
                  </a:cubicBezTo>
                  <a:cubicBezTo>
                    <a:pt x="755" y="93"/>
                    <a:pt x="755" y="117"/>
                    <a:pt x="732" y="128"/>
                  </a:cubicBezTo>
                  <a:cubicBezTo>
                    <a:pt x="604" y="268"/>
                    <a:pt x="268" y="395"/>
                    <a:pt x="59" y="407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3"/>
            <p:cNvSpPr/>
            <p:nvPr/>
          </p:nvSpPr>
          <p:spPr>
            <a:xfrm>
              <a:off x="2500475" y="3454925"/>
              <a:ext cx="6700" cy="7000"/>
            </a:xfrm>
            <a:custGeom>
              <a:avLst/>
              <a:gdLst/>
              <a:ahLst/>
              <a:cxnLst/>
              <a:rect l="l" t="t" r="r" b="b"/>
              <a:pathLst>
                <a:path w="268" h="280" extrusionOk="0">
                  <a:moveTo>
                    <a:pt x="47" y="1"/>
                  </a:moveTo>
                  <a:cubicBezTo>
                    <a:pt x="163" y="35"/>
                    <a:pt x="221" y="105"/>
                    <a:pt x="244" y="175"/>
                  </a:cubicBezTo>
                  <a:cubicBezTo>
                    <a:pt x="267" y="198"/>
                    <a:pt x="244" y="256"/>
                    <a:pt x="232" y="256"/>
                  </a:cubicBezTo>
                  <a:cubicBezTo>
                    <a:pt x="197" y="268"/>
                    <a:pt x="163" y="279"/>
                    <a:pt x="128" y="268"/>
                  </a:cubicBezTo>
                  <a:cubicBezTo>
                    <a:pt x="47" y="221"/>
                    <a:pt x="0" y="140"/>
                    <a:pt x="47" y="1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3"/>
            <p:cNvSpPr/>
            <p:nvPr/>
          </p:nvSpPr>
          <p:spPr>
            <a:xfrm>
              <a:off x="2509750" y="3605850"/>
              <a:ext cx="6400" cy="8425"/>
            </a:xfrm>
            <a:custGeom>
              <a:avLst/>
              <a:gdLst/>
              <a:ahLst/>
              <a:cxnLst/>
              <a:rect l="l" t="t" r="r" b="b"/>
              <a:pathLst>
                <a:path w="256" h="337" extrusionOk="0">
                  <a:moveTo>
                    <a:pt x="186" y="0"/>
                  </a:moveTo>
                  <a:cubicBezTo>
                    <a:pt x="256" y="163"/>
                    <a:pt x="151" y="256"/>
                    <a:pt x="93" y="337"/>
                  </a:cubicBezTo>
                  <a:cubicBezTo>
                    <a:pt x="1" y="325"/>
                    <a:pt x="1" y="267"/>
                    <a:pt x="1" y="221"/>
                  </a:cubicBezTo>
                  <a:cubicBezTo>
                    <a:pt x="12" y="116"/>
                    <a:pt x="12" y="116"/>
                    <a:pt x="186" y="0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3"/>
            <p:cNvSpPr/>
            <p:nvPr/>
          </p:nvSpPr>
          <p:spPr>
            <a:xfrm>
              <a:off x="2438925" y="3366975"/>
              <a:ext cx="7575" cy="10475"/>
            </a:xfrm>
            <a:custGeom>
              <a:avLst/>
              <a:gdLst/>
              <a:ahLst/>
              <a:cxnLst/>
              <a:rect l="l" t="t" r="r" b="b"/>
              <a:pathLst>
                <a:path w="303" h="419" extrusionOk="0">
                  <a:moveTo>
                    <a:pt x="129" y="419"/>
                  </a:moveTo>
                  <a:cubicBezTo>
                    <a:pt x="24" y="372"/>
                    <a:pt x="1" y="291"/>
                    <a:pt x="1" y="210"/>
                  </a:cubicBezTo>
                  <a:cubicBezTo>
                    <a:pt x="1" y="175"/>
                    <a:pt x="13" y="105"/>
                    <a:pt x="36" y="71"/>
                  </a:cubicBezTo>
                  <a:cubicBezTo>
                    <a:pt x="71" y="13"/>
                    <a:pt x="129" y="1"/>
                    <a:pt x="198" y="13"/>
                  </a:cubicBezTo>
                  <a:cubicBezTo>
                    <a:pt x="256" y="24"/>
                    <a:pt x="303" y="94"/>
                    <a:pt x="291" y="152"/>
                  </a:cubicBezTo>
                  <a:cubicBezTo>
                    <a:pt x="245" y="245"/>
                    <a:pt x="233" y="349"/>
                    <a:pt x="129" y="419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3"/>
            <p:cNvSpPr/>
            <p:nvPr/>
          </p:nvSpPr>
          <p:spPr>
            <a:xfrm>
              <a:off x="2458100" y="3377725"/>
              <a:ext cx="6700" cy="8725"/>
            </a:xfrm>
            <a:custGeom>
              <a:avLst/>
              <a:gdLst/>
              <a:ahLst/>
              <a:cxnLst/>
              <a:rect l="l" t="t" r="r" b="b"/>
              <a:pathLst>
                <a:path w="268" h="349" extrusionOk="0">
                  <a:moveTo>
                    <a:pt x="128" y="349"/>
                  </a:moveTo>
                  <a:cubicBezTo>
                    <a:pt x="23" y="291"/>
                    <a:pt x="0" y="233"/>
                    <a:pt x="12" y="163"/>
                  </a:cubicBezTo>
                  <a:cubicBezTo>
                    <a:pt x="23" y="93"/>
                    <a:pt x="81" y="47"/>
                    <a:pt x="139" y="12"/>
                  </a:cubicBezTo>
                  <a:cubicBezTo>
                    <a:pt x="174" y="0"/>
                    <a:pt x="221" y="0"/>
                    <a:pt x="232" y="35"/>
                  </a:cubicBezTo>
                  <a:cubicBezTo>
                    <a:pt x="256" y="59"/>
                    <a:pt x="267" y="105"/>
                    <a:pt x="267" y="128"/>
                  </a:cubicBezTo>
                  <a:cubicBezTo>
                    <a:pt x="267" y="151"/>
                    <a:pt x="267" y="175"/>
                    <a:pt x="256" y="186"/>
                  </a:cubicBezTo>
                  <a:cubicBezTo>
                    <a:pt x="232" y="233"/>
                    <a:pt x="174" y="291"/>
                    <a:pt x="128" y="349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3"/>
            <p:cNvSpPr/>
            <p:nvPr/>
          </p:nvSpPr>
          <p:spPr>
            <a:xfrm>
              <a:off x="2451425" y="3360300"/>
              <a:ext cx="7275" cy="6700"/>
            </a:xfrm>
            <a:custGeom>
              <a:avLst/>
              <a:gdLst/>
              <a:ahLst/>
              <a:cxnLst/>
              <a:rect l="l" t="t" r="r" b="b"/>
              <a:pathLst>
                <a:path w="291" h="268" extrusionOk="0">
                  <a:moveTo>
                    <a:pt x="0" y="245"/>
                  </a:moveTo>
                  <a:cubicBezTo>
                    <a:pt x="23" y="175"/>
                    <a:pt x="35" y="117"/>
                    <a:pt x="47" y="71"/>
                  </a:cubicBezTo>
                  <a:cubicBezTo>
                    <a:pt x="93" y="13"/>
                    <a:pt x="151" y="1"/>
                    <a:pt x="209" y="36"/>
                  </a:cubicBezTo>
                  <a:cubicBezTo>
                    <a:pt x="267" y="59"/>
                    <a:pt x="290" y="117"/>
                    <a:pt x="279" y="187"/>
                  </a:cubicBezTo>
                  <a:cubicBezTo>
                    <a:pt x="279" y="221"/>
                    <a:pt x="244" y="245"/>
                    <a:pt x="221" y="245"/>
                  </a:cubicBezTo>
                  <a:cubicBezTo>
                    <a:pt x="163" y="268"/>
                    <a:pt x="105" y="268"/>
                    <a:pt x="0" y="245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3"/>
            <p:cNvSpPr/>
            <p:nvPr/>
          </p:nvSpPr>
          <p:spPr>
            <a:xfrm>
              <a:off x="2430800" y="3378600"/>
              <a:ext cx="8450" cy="5250"/>
            </a:xfrm>
            <a:custGeom>
              <a:avLst/>
              <a:gdLst/>
              <a:ahLst/>
              <a:cxnLst/>
              <a:rect l="l" t="t" r="r" b="b"/>
              <a:pathLst>
                <a:path w="338" h="210" extrusionOk="0">
                  <a:moveTo>
                    <a:pt x="94" y="198"/>
                  </a:moveTo>
                  <a:cubicBezTo>
                    <a:pt x="71" y="198"/>
                    <a:pt x="36" y="198"/>
                    <a:pt x="36" y="186"/>
                  </a:cubicBezTo>
                  <a:cubicBezTo>
                    <a:pt x="12" y="151"/>
                    <a:pt x="1" y="116"/>
                    <a:pt x="1" y="82"/>
                  </a:cubicBezTo>
                  <a:cubicBezTo>
                    <a:pt x="1" y="70"/>
                    <a:pt x="12" y="47"/>
                    <a:pt x="47" y="35"/>
                  </a:cubicBezTo>
                  <a:cubicBezTo>
                    <a:pt x="129" y="12"/>
                    <a:pt x="221" y="0"/>
                    <a:pt x="303" y="58"/>
                  </a:cubicBezTo>
                  <a:cubicBezTo>
                    <a:pt x="314" y="70"/>
                    <a:pt x="338" y="93"/>
                    <a:pt x="338" y="116"/>
                  </a:cubicBezTo>
                  <a:cubicBezTo>
                    <a:pt x="268" y="209"/>
                    <a:pt x="175" y="198"/>
                    <a:pt x="94" y="198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3"/>
            <p:cNvSpPr/>
            <p:nvPr/>
          </p:nvSpPr>
          <p:spPr>
            <a:xfrm>
              <a:off x="2449100" y="3380925"/>
              <a:ext cx="6125" cy="6700"/>
            </a:xfrm>
            <a:custGeom>
              <a:avLst/>
              <a:gdLst/>
              <a:ahLst/>
              <a:cxnLst/>
              <a:rect l="l" t="t" r="r" b="b"/>
              <a:pathLst>
                <a:path w="245" h="268" extrusionOk="0">
                  <a:moveTo>
                    <a:pt x="70" y="0"/>
                  </a:moveTo>
                  <a:cubicBezTo>
                    <a:pt x="186" y="0"/>
                    <a:pt x="244" y="81"/>
                    <a:pt x="232" y="163"/>
                  </a:cubicBezTo>
                  <a:cubicBezTo>
                    <a:pt x="209" y="198"/>
                    <a:pt x="186" y="232"/>
                    <a:pt x="151" y="256"/>
                  </a:cubicBezTo>
                  <a:cubicBezTo>
                    <a:pt x="82" y="267"/>
                    <a:pt x="0" y="174"/>
                    <a:pt x="0" y="105"/>
                  </a:cubicBezTo>
                  <a:cubicBezTo>
                    <a:pt x="0" y="58"/>
                    <a:pt x="35" y="35"/>
                    <a:pt x="70" y="0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3"/>
            <p:cNvSpPr/>
            <p:nvPr/>
          </p:nvSpPr>
          <p:spPr>
            <a:xfrm>
              <a:off x="2418900" y="3372200"/>
              <a:ext cx="6125" cy="6700"/>
            </a:xfrm>
            <a:custGeom>
              <a:avLst/>
              <a:gdLst/>
              <a:ahLst/>
              <a:cxnLst/>
              <a:rect l="l" t="t" r="r" b="b"/>
              <a:pathLst>
                <a:path w="245" h="268" extrusionOk="0">
                  <a:moveTo>
                    <a:pt x="163" y="268"/>
                  </a:moveTo>
                  <a:cubicBezTo>
                    <a:pt x="1" y="105"/>
                    <a:pt x="1" y="105"/>
                    <a:pt x="105" y="1"/>
                  </a:cubicBezTo>
                  <a:cubicBezTo>
                    <a:pt x="245" y="105"/>
                    <a:pt x="245" y="105"/>
                    <a:pt x="163" y="268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3"/>
            <p:cNvSpPr/>
            <p:nvPr/>
          </p:nvSpPr>
          <p:spPr>
            <a:xfrm>
              <a:off x="2439525" y="3355075"/>
              <a:ext cx="4650" cy="5550"/>
            </a:xfrm>
            <a:custGeom>
              <a:avLst/>
              <a:gdLst/>
              <a:ahLst/>
              <a:cxnLst/>
              <a:rect l="l" t="t" r="r" b="b"/>
              <a:pathLst>
                <a:path w="186" h="222" extrusionOk="0">
                  <a:moveTo>
                    <a:pt x="105" y="1"/>
                  </a:moveTo>
                  <a:cubicBezTo>
                    <a:pt x="174" y="47"/>
                    <a:pt x="186" y="117"/>
                    <a:pt x="163" y="187"/>
                  </a:cubicBezTo>
                  <a:cubicBezTo>
                    <a:pt x="139" y="198"/>
                    <a:pt x="116" y="222"/>
                    <a:pt x="93" y="222"/>
                  </a:cubicBezTo>
                  <a:cubicBezTo>
                    <a:pt x="58" y="222"/>
                    <a:pt x="35" y="198"/>
                    <a:pt x="35" y="163"/>
                  </a:cubicBezTo>
                  <a:cubicBezTo>
                    <a:pt x="0" y="105"/>
                    <a:pt x="0" y="36"/>
                    <a:pt x="105" y="1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3"/>
            <p:cNvSpPr/>
            <p:nvPr/>
          </p:nvSpPr>
          <p:spPr>
            <a:xfrm>
              <a:off x="2428475" y="3363225"/>
              <a:ext cx="3800" cy="5825"/>
            </a:xfrm>
            <a:custGeom>
              <a:avLst/>
              <a:gdLst/>
              <a:ahLst/>
              <a:cxnLst/>
              <a:rect l="l" t="t" r="r" b="b"/>
              <a:pathLst>
                <a:path w="152" h="233" extrusionOk="0">
                  <a:moveTo>
                    <a:pt x="24" y="221"/>
                  </a:moveTo>
                  <a:cubicBezTo>
                    <a:pt x="24" y="163"/>
                    <a:pt x="1" y="104"/>
                    <a:pt x="24" y="58"/>
                  </a:cubicBezTo>
                  <a:cubicBezTo>
                    <a:pt x="24" y="23"/>
                    <a:pt x="82" y="12"/>
                    <a:pt x="105" y="0"/>
                  </a:cubicBezTo>
                  <a:cubicBezTo>
                    <a:pt x="129" y="35"/>
                    <a:pt x="152" y="70"/>
                    <a:pt x="152" y="104"/>
                  </a:cubicBezTo>
                  <a:cubicBezTo>
                    <a:pt x="140" y="151"/>
                    <a:pt x="105" y="186"/>
                    <a:pt x="82" y="232"/>
                  </a:cubicBezTo>
                  <a:cubicBezTo>
                    <a:pt x="71" y="221"/>
                    <a:pt x="36" y="221"/>
                    <a:pt x="24" y="221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3"/>
            <p:cNvSpPr/>
            <p:nvPr/>
          </p:nvSpPr>
          <p:spPr>
            <a:xfrm>
              <a:off x="2421800" y="3384700"/>
              <a:ext cx="4400" cy="4650"/>
            </a:xfrm>
            <a:custGeom>
              <a:avLst/>
              <a:gdLst/>
              <a:ahLst/>
              <a:cxnLst/>
              <a:rect l="l" t="t" r="r" b="b"/>
              <a:pathLst>
                <a:path w="176" h="186" extrusionOk="0">
                  <a:moveTo>
                    <a:pt x="105" y="186"/>
                  </a:moveTo>
                  <a:cubicBezTo>
                    <a:pt x="59" y="128"/>
                    <a:pt x="13" y="105"/>
                    <a:pt x="1" y="58"/>
                  </a:cubicBezTo>
                  <a:cubicBezTo>
                    <a:pt x="1" y="47"/>
                    <a:pt x="59" y="0"/>
                    <a:pt x="82" y="0"/>
                  </a:cubicBezTo>
                  <a:cubicBezTo>
                    <a:pt x="117" y="0"/>
                    <a:pt x="164" y="47"/>
                    <a:pt x="164" y="70"/>
                  </a:cubicBezTo>
                  <a:cubicBezTo>
                    <a:pt x="175" y="81"/>
                    <a:pt x="140" y="116"/>
                    <a:pt x="105" y="186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5" name="Google Shape;185;p3"/>
          <p:cNvGrpSpPr/>
          <p:nvPr/>
        </p:nvGrpSpPr>
        <p:grpSpPr>
          <a:xfrm rot="4092482">
            <a:off x="8037452" y="-173701"/>
            <a:ext cx="773115" cy="298133"/>
            <a:chOff x="1154075" y="3734125"/>
            <a:chExt cx="201750" cy="77800"/>
          </a:xfrm>
        </p:grpSpPr>
        <p:sp>
          <p:nvSpPr>
            <p:cNvPr id="186" name="Google Shape;186;p3"/>
            <p:cNvSpPr/>
            <p:nvPr/>
          </p:nvSpPr>
          <p:spPr>
            <a:xfrm>
              <a:off x="1218800" y="3752125"/>
              <a:ext cx="63875" cy="44425"/>
            </a:xfrm>
            <a:custGeom>
              <a:avLst/>
              <a:gdLst/>
              <a:ahLst/>
              <a:cxnLst/>
              <a:rect l="l" t="t" r="r" b="b"/>
              <a:pathLst>
                <a:path w="2555" h="1777" extrusionOk="0">
                  <a:moveTo>
                    <a:pt x="198" y="0"/>
                  </a:moveTo>
                  <a:cubicBezTo>
                    <a:pt x="906" y="35"/>
                    <a:pt x="1626" y="47"/>
                    <a:pt x="2334" y="70"/>
                  </a:cubicBezTo>
                  <a:cubicBezTo>
                    <a:pt x="2392" y="151"/>
                    <a:pt x="2497" y="186"/>
                    <a:pt x="2555" y="267"/>
                  </a:cubicBezTo>
                  <a:cubicBezTo>
                    <a:pt x="2531" y="639"/>
                    <a:pt x="2531" y="1057"/>
                    <a:pt x="2520" y="1451"/>
                  </a:cubicBezTo>
                  <a:cubicBezTo>
                    <a:pt x="2381" y="1556"/>
                    <a:pt x="2218" y="1672"/>
                    <a:pt x="2090" y="1777"/>
                  </a:cubicBezTo>
                  <a:cubicBezTo>
                    <a:pt x="1487" y="1730"/>
                    <a:pt x="837" y="1718"/>
                    <a:pt x="244" y="1660"/>
                  </a:cubicBezTo>
                  <a:cubicBezTo>
                    <a:pt x="175" y="1568"/>
                    <a:pt x="70" y="1463"/>
                    <a:pt x="1" y="1382"/>
                  </a:cubicBezTo>
                  <a:cubicBezTo>
                    <a:pt x="12" y="964"/>
                    <a:pt x="24" y="523"/>
                    <a:pt x="47" y="10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3"/>
            <p:cNvSpPr/>
            <p:nvPr/>
          </p:nvSpPr>
          <p:spPr>
            <a:xfrm>
              <a:off x="1154075" y="3734125"/>
              <a:ext cx="201750" cy="77800"/>
            </a:xfrm>
            <a:custGeom>
              <a:avLst/>
              <a:gdLst/>
              <a:ahLst/>
              <a:cxnLst/>
              <a:rect l="l" t="t" r="r" b="b"/>
              <a:pathLst>
                <a:path w="8070" h="3112" extrusionOk="0">
                  <a:moveTo>
                    <a:pt x="3925" y="1"/>
                  </a:moveTo>
                  <a:lnTo>
                    <a:pt x="6072" y="1"/>
                  </a:lnTo>
                  <a:cubicBezTo>
                    <a:pt x="6351" y="1"/>
                    <a:pt x="6618" y="59"/>
                    <a:pt x="6885" y="140"/>
                  </a:cubicBezTo>
                  <a:cubicBezTo>
                    <a:pt x="7001" y="186"/>
                    <a:pt x="7117" y="210"/>
                    <a:pt x="7233" y="256"/>
                  </a:cubicBezTo>
                  <a:cubicBezTo>
                    <a:pt x="7245" y="256"/>
                    <a:pt x="7280" y="268"/>
                    <a:pt x="7291" y="268"/>
                  </a:cubicBezTo>
                  <a:cubicBezTo>
                    <a:pt x="7535" y="500"/>
                    <a:pt x="7872" y="639"/>
                    <a:pt x="7988" y="1011"/>
                  </a:cubicBezTo>
                  <a:cubicBezTo>
                    <a:pt x="8058" y="1243"/>
                    <a:pt x="8069" y="1475"/>
                    <a:pt x="8011" y="1707"/>
                  </a:cubicBezTo>
                  <a:cubicBezTo>
                    <a:pt x="7965" y="1916"/>
                    <a:pt x="7872" y="2113"/>
                    <a:pt x="7767" y="2299"/>
                  </a:cubicBezTo>
                  <a:cubicBezTo>
                    <a:pt x="7744" y="2380"/>
                    <a:pt x="7663" y="2438"/>
                    <a:pt x="7593" y="2473"/>
                  </a:cubicBezTo>
                  <a:cubicBezTo>
                    <a:pt x="7466" y="2566"/>
                    <a:pt x="7338" y="2624"/>
                    <a:pt x="7187" y="2694"/>
                  </a:cubicBezTo>
                  <a:cubicBezTo>
                    <a:pt x="7024" y="2787"/>
                    <a:pt x="6850" y="2868"/>
                    <a:pt x="6664" y="2845"/>
                  </a:cubicBezTo>
                  <a:cubicBezTo>
                    <a:pt x="6641" y="2845"/>
                    <a:pt x="6606" y="2845"/>
                    <a:pt x="6572" y="2856"/>
                  </a:cubicBezTo>
                  <a:cubicBezTo>
                    <a:pt x="6363" y="2961"/>
                    <a:pt x="6107" y="2926"/>
                    <a:pt x="5875" y="2926"/>
                  </a:cubicBezTo>
                  <a:cubicBezTo>
                    <a:pt x="5724" y="2926"/>
                    <a:pt x="5562" y="2926"/>
                    <a:pt x="5399" y="2984"/>
                  </a:cubicBezTo>
                  <a:cubicBezTo>
                    <a:pt x="5318" y="3019"/>
                    <a:pt x="5202" y="3019"/>
                    <a:pt x="5097" y="3019"/>
                  </a:cubicBezTo>
                  <a:cubicBezTo>
                    <a:pt x="4853" y="3031"/>
                    <a:pt x="4586" y="2984"/>
                    <a:pt x="4343" y="3089"/>
                  </a:cubicBezTo>
                  <a:cubicBezTo>
                    <a:pt x="4331" y="3100"/>
                    <a:pt x="4296" y="3089"/>
                    <a:pt x="4285" y="3089"/>
                  </a:cubicBezTo>
                  <a:cubicBezTo>
                    <a:pt x="3820" y="3089"/>
                    <a:pt x="3344" y="3112"/>
                    <a:pt x="2880" y="3077"/>
                  </a:cubicBezTo>
                  <a:cubicBezTo>
                    <a:pt x="2566" y="3042"/>
                    <a:pt x="2253" y="2984"/>
                    <a:pt x="1963" y="2880"/>
                  </a:cubicBezTo>
                  <a:cubicBezTo>
                    <a:pt x="1789" y="2822"/>
                    <a:pt x="1614" y="2764"/>
                    <a:pt x="1429" y="2752"/>
                  </a:cubicBezTo>
                  <a:cubicBezTo>
                    <a:pt x="1347" y="2752"/>
                    <a:pt x="1266" y="2705"/>
                    <a:pt x="1197" y="2682"/>
                  </a:cubicBezTo>
                  <a:cubicBezTo>
                    <a:pt x="988" y="2613"/>
                    <a:pt x="790" y="2555"/>
                    <a:pt x="593" y="2450"/>
                  </a:cubicBezTo>
                  <a:cubicBezTo>
                    <a:pt x="233" y="2276"/>
                    <a:pt x="12" y="2009"/>
                    <a:pt x="36" y="1591"/>
                  </a:cubicBezTo>
                  <a:lnTo>
                    <a:pt x="36" y="1475"/>
                  </a:lnTo>
                  <a:cubicBezTo>
                    <a:pt x="1" y="1115"/>
                    <a:pt x="175" y="825"/>
                    <a:pt x="407" y="581"/>
                  </a:cubicBezTo>
                  <a:cubicBezTo>
                    <a:pt x="581" y="384"/>
                    <a:pt x="790" y="244"/>
                    <a:pt x="1046" y="186"/>
                  </a:cubicBezTo>
                  <a:cubicBezTo>
                    <a:pt x="1092" y="175"/>
                    <a:pt x="1150" y="175"/>
                    <a:pt x="1197" y="140"/>
                  </a:cubicBezTo>
                  <a:cubicBezTo>
                    <a:pt x="1371" y="24"/>
                    <a:pt x="1556" y="24"/>
                    <a:pt x="1754" y="24"/>
                  </a:cubicBezTo>
                  <a:cubicBezTo>
                    <a:pt x="2474" y="1"/>
                    <a:pt x="3193" y="1"/>
                    <a:pt x="3925" y="1"/>
                  </a:cubicBezTo>
                  <a:close/>
                  <a:moveTo>
                    <a:pt x="4412" y="2647"/>
                  </a:moveTo>
                  <a:lnTo>
                    <a:pt x="4122" y="2647"/>
                  </a:lnTo>
                  <a:lnTo>
                    <a:pt x="3240" y="2647"/>
                  </a:lnTo>
                  <a:cubicBezTo>
                    <a:pt x="3054" y="2647"/>
                    <a:pt x="2880" y="2566"/>
                    <a:pt x="2706" y="2555"/>
                  </a:cubicBezTo>
                  <a:cubicBezTo>
                    <a:pt x="2659" y="2555"/>
                    <a:pt x="2601" y="2508"/>
                    <a:pt x="2590" y="2462"/>
                  </a:cubicBezTo>
                  <a:cubicBezTo>
                    <a:pt x="2508" y="2346"/>
                    <a:pt x="2427" y="2241"/>
                    <a:pt x="2427" y="2102"/>
                  </a:cubicBezTo>
                  <a:cubicBezTo>
                    <a:pt x="2427" y="1672"/>
                    <a:pt x="2369" y="1243"/>
                    <a:pt x="2532" y="825"/>
                  </a:cubicBezTo>
                  <a:cubicBezTo>
                    <a:pt x="2566" y="697"/>
                    <a:pt x="2648" y="616"/>
                    <a:pt x="2787" y="604"/>
                  </a:cubicBezTo>
                  <a:cubicBezTo>
                    <a:pt x="2880" y="593"/>
                    <a:pt x="2973" y="593"/>
                    <a:pt x="3066" y="593"/>
                  </a:cubicBezTo>
                  <a:cubicBezTo>
                    <a:pt x="3646" y="593"/>
                    <a:pt x="4227" y="569"/>
                    <a:pt x="4819" y="569"/>
                  </a:cubicBezTo>
                  <a:cubicBezTo>
                    <a:pt x="4877" y="569"/>
                    <a:pt x="4923" y="558"/>
                    <a:pt x="4981" y="569"/>
                  </a:cubicBezTo>
                  <a:cubicBezTo>
                    <a:pt x="5051" y="593"/>
                    <a:pt x="5120" y="616"/>
                    <a:pt x="5167" y="662"/>
                  </a:cubicBezTo>
                  <a:cubicBezTo>
                    <a:pt x="5271" y="778"/>
                    <a:pt x="5353" y="906"/>
                    <a:pt x="5353" y="1069"/>
                  </a:cubicBezTo>
                  <a:lnTo>
                    <a:pt x="5353" y="2055"/>
                  </a:lnTo>
                  <a:cubicBezTo>
                    <a:pt x="5353" y="2113"/>
                    <a:pt x="5341" y="2183"/>
                    <a:pt x="5306" y="2230"/>
                  </a:cubicBezTo>
                  <a:cubicBezTo>
                    <a:pt x="5155" y="2369"/>
                    <a:pt x="5016" y="2555"/>
                    <a:pt x="4772" y="2566"/>
                  </a:cubicBezTo>
                  <a:cubicBezTo>
                    <a:pt x="4749" y="2566"/>
                    <a:pt x="4703" y="2589"/>
                    <a:pt x="4656" y="2601"/>
                  </a:cubicBezTo>
                  <a:lnTo>
                    <a:pt x="4714" y="2659"/>
                  </a:lnTo>
                  <a:cubicBezTo>
                    <a:pt x="4970" y="2682"/>
                    <a:pt x="5225" y="2717"/>
                    <a:pt x="5469" y="2601"/>
                  </a:cubicBezTo>
                  <a:cubicBezTo>
                    <a:pt x="5515" y="2589"/>
                    <a:pt x="5573" y="2578"/>
                    <a:pt x="5620" y="2578"/>
                  </a:cubicBezTo>
                  <a:cubicBezTo>
                    <a:pt x="5933" y="2566"/>
                    <a:pt x="6270" y="2601"/>
                    <a:pt x="6595" y="2508"/>
                  </a:cubicBezTo>
                  <a:cubicBezTo>
                    <a:pt x="6839" y="2543"/>
                    <a:pt x="7036" y="2392"/>
                    <a:pt x="7245" y="2299"/>
                  </a:cubicBezTo>
                  <a:cubicBezTo>
                    <a:pt x="7442" y="2218"/>
                    <a:pt x="7558" y="2055"/>
                    <a:pt x="7616" y="1846"/>
                  </a:cubicBezTo>
                  <a:cubicBezTo>
                    <a:pt x="7663" y="1695"/>
                    <a:pt x="7767" y="1533"/>
                    <a:pt x="7733" y="1347"/>
                  </a:cubicBezTo>
                  <a:cubicBezTo>
                    <a:pt x="7709" y="1150"/>
                    <a:pt x="7663" y="953"/>
                    <a:pt x="7500" y="825"/>
                  </a:cubicBezTo>
                  <a:cubicBezTo>
                    <a:pt x="7315" y="674"/>
                    <a:pt x="7129" y="511"/>
                    <a:pt x="6885" y="442"/>
                  </a:cubicBezTo>
                  <a:cubicBezTo>
                    <a:pt x="6595" y="360"/>
                    <a:pt x="6305" y="268"/>
                    <a:pt x="5980" y="268"/>
                  </a:cubicBezTo>
                  <a:cubicBezTo>
                    <a:pt x="4586" y="268"/>
                    <a:pt x="3193" y="256"/>
                    <a:pt x="1800" y="256"/>
                  </a:cubicBezTo>
                  <a:cubicBezTo>
                    <a:pt x="1614" y="256"/>
                    <a:pt x="1440" y="244"/>
                    <a:pt x="1278" y="384"/>
                  </a:cubicBezTo>
                  <a:cubicBezTo>
                    <a:pt x="1255" y="418"/>
                    <a:pt x="1197" y="430"/>
                    <a:pt x="1138" y="442"/>
                  </a:cubicBezTo>
                  <a:cubicBezTo>
                    <a:pt x="848" y="558"/>
                    <a:pt x="581" y="709"/>
                    <a:pt x="465" y="1022"/>
                  </a:cubicBezTo>
                  <a:cubicBezTo>
                    <a:pt x="454" y="1069"/>
                    <a:pt x="419" y="1092"/>
                    <a:pt x="395" y="1127"/>
                  </a:cubicBezTo>
                  <a:cubicBezTo>
                    <a:pt x="337" y="1196"/>
                    <a:pt x="326" y="1266"/>
                    <a:pt x="326" y="1359"/>
                  </a:cubicBezTo>
                  <a:lnTo>
                    <a:pt x="326" y="1579"/>
                  </a:lnTo>
                  <a:cubicBezTo>
                    <a:pt x="326" y="1893"/>
                    <a:pt x="454" y="2055"/>
                    <a:pt x="755" y="2171"/>
                  </a:cubicBezTo>
                  <a:cubicBezTo>
                    <a:pt x="860" y="2195"/>
                    <a:pt x="941" y="2241"/>
                    <a:pt x="1046" y="2288"/>
                  </a:cubicBezTo>
                  <a:cubicBezTo>
                    <a:pt x="1173" y="2334"/>
                    <a:pt x="1313" y="2404"/>
                    <a:pt x="1452" y="2415"/>
                  </a:cubicBezTo>
                  <a:cubicBezTo>
                    <a:pt x="1893" y="2473"/>
                    <a:pt x="2276" y="2694"/>
                    <a:pt x="2729" y="2705"/>
                  </a:cubicBezTo>
                  <a:cubicBezTo>
                    <a:pt x="2891" y="2798"/>
                    <a:pt x="3066" y="2775"/>
                    <a:pt x="3240" y="2775"/>
                  </a:cubicBezTo>
                  <a:lnTo>
                    <a:pt x="4006" y="2775"/>
                  </a:lnTo>
                  <a:cubicBezTo>
                    <a:pt x="4099" y="2775"/>
                    <a:pt x="4169" y="2775"/>
                    <a:pt x="4250" y="2764"/>
                  </a:cubicBezTo>
                  <a:cubicBezTo>
                    <a:pt x="4319" y="2740"/>
                    <a:pt x="4343" y="2705"/>
                    <a:pt x="4412" y="2647"/>
                  </a:cubicBezTo>
                  <a:close/>
                  <a:moveTo>
                    <a:pt x="2810" y="2241"/>
                  </a:moveTo>
                  <a:cubicBezTo>
                    <a:pt x="2950" y="2276"/>
                    <a:pt x="3077" y="2334"/>
                    <a:pt x="3217" y="2334"/>
                  </a:cubicBezTo>
                  <a:cubicBezTo>
                    <a:pt x="3576" y="2346"/>
                    <a:pt x="3925" y="2346"/>
                    <a:pt x="4285" y="2346"/>
                  </a:cubicBezTo>
                  <a:cubicBezTo>
                    <a:pt x="4436" y="2346"/>
                    <a:pt x="4586" y="2299"/>
                    <a:pt x="4737" y="2264"/>
                  </a:cubicBezTo>
                  <a:cubicBezTo>
                    <a:pt x="4935" y="2206"/>
                    <a:pt x="5051" y="2044"/>
                    <a:pt x="5051" y="1823"/>
                  </a:cubicBezTo>
                  <a:lnTo>
                    <a:pt x="5051" y="1185"/>
                  </a:lnTo>
                  <a:cubicBezTo>
                    <a:pt x="5051" y="941"/>
                    <a:pt x="4970" y="871"/>
                    <a:pt x="4726" y="871"/>
                  </a:cubicBezTo>
                  <a:lnTo>
                    <a:pt x="2984" y="871"/>
                  </a:lnTo>
                  <a:cubicBezTo>
                    <a:pt x="2938" y="871"/>
                    <a:pt x="2903" y="883"/>
                    <a:pt x="2868" y="883"/>
                  </a:cubicBezTo>
                  <a:cubicBezTo>
                    <a:pt x="2694" y="1243"/>
                    <a:pt x="2729" y="1626"/>
                    <a:pt x="2741" y="1997"/>
                  </a:cubicBezTo>
                  <a:cubicBezTo>
                    <a:pt x="2717" y="2067"/>
                    <a:pt x="2775" y="2160"/>
                    <a:pt x="2810" y="2241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3"/>
            <p:cNvSpPr/>
            <p:nvPr/>
          </p:nvSpPr>
          <p:spPr>
            <a:xfrm>
              <a:off x="1260300" y="3765475"/>
              <a:ext cx="8450" cy="6400"/>
            </a:xfrm>
            <a:custGeom>
              <a:avLst/>
              <a:gdLst/>
              <a:ahLst/>
              <a:cxnLst/>
              <a:rect l="l" t="t" r="r" b="b"/>
              <a:pathLst>
                <a:path w="338" h="256" extrusionOk="0">
                  <a:moveTo>
                    <a:pt x="210" y="24"/>
                  </a:moveTo>
                  <a:cubicBezTo>
                    <a:pt x="221" y="24"/>
                    <a:pt x="268" y="24"/>
                    <a:pt x="279" y="35"/>
                  </a:cubicBezTo>
                  <a:cubicBezTo>
                    <a:pt x="314" y="58"/>
                    <a:pt x="337" y="93"/>
                    <a:pt x="337" y="116"/>
                  </a:cubicBezTo>
                  <a:cubicBezTo>
                    <a:pt x="337" y="151"/>
                    <a:pt x="326" y="209"/>
                    <a:pt x="291" y="221"/>
                  </a:cubicBezTo>
                  <a:cubicBezTo>
                    <a:pt x="256" y="256"/>
                    <a:pt x="210" y="256"/>
                    <a:pt x="152" y="256"/>
                  </a:cubicBezTo>
                  <a:cubicBezTo>
                    <a:pt x="59" y="256"/>
                    <a:pt x="1" y="174"/>
                    <a:pt x="1" y="116"/>
                  </a:cubicBezTo>
                  <a:cubicBezTo>
                    <a:pt x="1" y="58"/>
                    <a:pt x="82" y="24"/>
                    <a:pt x="163" y="0"/>
                  </a:cubicBezTo>
                  <a:cubicBezTo>
                    <a:pt x="187" y="24"/>
                    <a:pt x="198" y="24"/>
                    <a:pt x="210" y="24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3"/>
            <p:cNvSpPr/>
            <p:nvPr/>
          </p:nvSpPr>
          <p:spPr>
            <a:xfrm>
              <a:off x="1248125" y="3760250"/>
              <a:ext cx="9025" cy="6400"/>
            </a:xfrm>
            <a:custGeom>
              <a:avLst/>
              <a:gdLst/>
              <a:ahLst/>
              <a:cxnLst/>
              <a:rect l="l" t="t" r="r" b="b"/>
              <a:pathLst>
                <a:path w="361" h="256" extrusionOk="0">
                  <a:moveTo>
                    <a:pt x="221" y="0"/>
                  </a:moveTo>
                  <a:cubicBezTo>
                    <a:pt x="244" y="0"/>
                    <a:pt x="279" y="12"/>
                    <a:pt x="290" y="24"/>
                  </a:cubicBezTo>
                  <a:cubicBezTo>
                    <a:pt x="337" y="58"/>
                    <a:pt x="360" y="140"/>
                    <a:pt x="337" y="186"/>
                  </a:cubicBezTo>
                  <a:cubicBezTo>
                    <a:pt x="302" y="233"/>
                    <a:pt x="267" y="256"/>
                    <a:pt x="209" y="244"/>
                  </a:cubicBezTo>
                  <a:cubicBezTo>
                    <a:pt x="186" y="244"/>
                    <a:pt x="163" y="233"/>
                    <a:pt x="151" y="209"/>
                  </a:cubicBezTo>
                  <a:cubicBezTo>
                    <a:pt x="35" y="175"/>
                    <a:pt x="0" y="105"/>
                    <a:pt x="12" y="70"/>
                  </a:cubicBezTo>
                  <a:cubicBezTo>
                    <a:pt x="58" y="0"/>
                    <a:pt x="128" y="12"/>
                    <a:pt x="221" y="0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3"/>
            <p:cNvSpPr/>
            <p:nvPr/>
          </p:nvSpPr>
          <p:spPr>
            <a:xfrm>
              <a:off x="1237675" y="3776500"/>
              <a:ext cx="7275" cy="6125"/>
            </a:xfrm>
            <a:custGeom>
              <a:avLst/>
              <a:gdLst/>
              <a:ahLst/>
              <a:cxnLst/>
              <a:rect l="l" t="t" r="r" b="b"/>
              <a:pathLst>
                <a:path w="291" h="245" extrusionOk="0">
                  <a:moveTo>
                    <a:pt x="128" y="0"/>
                  </a:moveTo>
                  <a:cubicBezTo>
                    <a:pt x="174" y="12"/>
                    <a:pt x="232" y="24"/>
                    <a:pt x="256" y="59"/>
                  </a:cubicBezTo>
                  <a:cubicBezTo>
                    <a:pt x="267" y="70"/>
                    <a:pt x="290" y="140"/>
                    <a:pt x="256" y="163"/>
                  </a:cubicBezTo>
                  <a:cubicBezTo>
                    <a:pt x="198" y="244"/>
                    <a:pt x="70" y="244"/>
                    <a:pt x="12" y="163"/>
                  </a:cubicBezTo>
                  <a:cubicBezTo>
                    <a:pt x="0" y="128"/>
                    <a:pt x="0" y="70"/>
                    <a:pt x="23" y="59"/>
                  </a:cubicBezTo>
                  <a:cubicBezTo>
                    <a:pt x="47" y="47"/>
                    <a:pt x="82" y="24"/>
                    <a:pt x="128" y="0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3"/>
            <p:cNvSpPr/>
            <p:nvPr/>
          </p:nvSpPr>
          <p:spPr>
            <a:xfrm>
              <a:off x="1231000" y="3764600"/>
              <a:ext cx="7275" cy="5250"/>
            </a:xfrm>
            <a:custGeom>
              <a:avLst/>
              <a:gdLst/>
              <a:ahLst/>
              <a:cxnLst/>
              <a:rect l="l" t="t" r="r" b="b"/>
              <a:pathLst>
                <a:path w="291" h="210" extrusionOk="0">
                  <a:moveTo>
                    <a:pt x="105" y="209"/>
                  </a:moveTo>
                  <a:cubicBezTo>
                    <a:pt x="81" y="186"/>
                    <a:pt x="35" y="151"/>
                    <a:pt x="12" y="128"/>
                  </a:cubicBezTo>
                  <a:cubicBezTo>
                    <a:pt x="0" y="70"/>
                    <a:pt x="35" y="24"/>
                    <a:pt x="93" y="12"/>
                  </a:cubicBezTo>
                  <a:cubicBezTo>
                    <a:pt x="128" y="1"/>
                    <a:pt x="186" y="1"/>
                    <a:pt x="232" y="12"/>
                  </a:cubicBezTo>
                  <a:cubicBezTo>
                    <a:pt x="267" y="12"/>
                    <a:pt x="290" y="59"/>
                    <a:pt x="290" y="70"/>
                  </a:cubicBezTo>
                  <a:cubicBezTo>
                    <a:pt x="290" y="93"/>
                    <a:pt x="279" y="140"/>
                    <a:pt x="244" y="175"/>
                  </a:cubicBezTo>
                  <a:cubicBezTo>
                    <a:pt x="209" y="198"/>
                    <a:pt x="163" y="198"/>
                    <a:pt x="105" y="209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3"/>
            <p:cNvSpPr/>
            <p:nvPr/>
          </p:nvSpPr>
          <p:spPr>
            <a:xfrm>
              <a:off x="1248400" y="3769825"/>
              <a:ext cx="7875" cy="6700"/>
            </a:xfrm>
            <a:custGeom>
              <a:avLst/>
              <a:gdLst/>
              <a:ahLst/>
              <a:cxnLst/>
              <a:rect l="l" t="t" r="r" b="b"/>
              <a:pathLst>
                <a:path w="315" h="268" extrusionOk="0">
                  <a:moveTo>
                    <a:pt x="1" y="140"/>
                  </a:moveTo>
                  <a:cubicBezTo>
                    <a:pt x="59" y="24"/>
                    <a:pt x="163" y="0"/>
                    <a:pt x="268" y="47"/>
                  </a:cubicBezTo>
                  <a:cubicBezTo>
                    <a:pt x="291" y="59"/>
                    <a:pt x="314" y="105"/>
                    <a:pt x="314" y="151"/>
                  </a:cubicBezTo>
                  <a:cubicBezTo>
                    <a:pt x="314" y="163"/>
                    <a:pt x="279" y="209"/>
                    <a:pt x="268" y="221"/>
                  </a:cubicBezTo>
                  <a:cubicBezTo>
                    <a:pt x="163" y="267"/>
                    <a:pt x="59" y="244"/>
                    <a:pt x="1" y="140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3"/>
            <p:cNvSpPr/>
            <p:nvPr/>
          </p:nvSpPr>
          <p:spPr>
            <a:xfrm>
              <a:off x="1256250" y="3784325"/>
              <a:ext cx="4375" cy="5850"/>
            </a:xfrm>
            <a:custGeom>
              <a:avLst/>
              <a:gdLst/>
              <a:ahLst/>
              <a:cxnLst/>
              <a:rect l="l" t="t" r="r" b="b"/>
              <a:pathLst>
                <a:path w="175" h="234" extrusionOk="0">
                  <a:moveTo>
                    <a:pt x="70" y="233"/>
                  </a:moveTo>
                  <a:cubicBezTo>
                    <a:pt x="35" y="175"/>
                    <a:pt x="12" y="140"/>
                    <a:pt x="0" y="94"/>
                  </a:cubicBezTo>
                  <a:cubicBezTo>
                    <a:pt x="0" y="47"/>
                    <a:pt x="58" y="1"/>
                    <a:pt x="93" y="24"/>
                  </a:cubicBezTo>
                  <a:cubicBezTo>
                    <a:pt x="151" y="36"/>
                    <a:pt x="174" y="94"/>
                    <a:pt x="151" y="140"/>
                  </a:cubicBezTo>
                  <a:cubicBezTo>
                    <a:pt x="140" y="163"/>
                    <a:pt x="105" y="198"/>
                    <a:pt x="70" y="233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4" name="Google Shape;194;p3"/>
          <p:cNvGrpSpPr/>
          <p:nvPr/>
        </p:nvGrpSpPr>
        <p:grpSpPr>
          <a:xfrm rot="1415750">
            <a:off x="8122903" y="501184"/>
            <a:ext cx="602211" cy="1005088"/>
            <a:chOff x="1980950" y="3649100"/>
            <a:chExt cx="146600" cy="244675"/>
          </a:xfrm>
        </p:grpSpPr>
        <p:sp>
          <p:nvSpPr>
            <p:cNvPr id="195" name="Google Shape;195;p3"/>
            <p:cNvSpPr/>
            <p:nvPr/>
          </p:nvSpPr>
          <p:spPr>
            <a:xfrm>
              <a:off x="1983850" y="3650250"/>
              <a:ext cx="66500" cy="233650"/>
            </a:xfrm>
            <a:custGeom>
              <a:avLst/>
              <a:gdLst/>
              <a:ahLst/>
              <a:cxnLst/>
              <a:rect l="l" t="t" r="r" b="b"/>
              <a:pathLst>
                <a:path w="2660" h="9346" extrusionOk="0">
                  <a:moveTo>
                    <a:pt x="500" y="9346"/>
                  </a:moveTo>
                  <a:lnTo>
                    <a:pt x="2659" y="4493"/>
                  </a:lnTo>
                  <a:lnTo>
                    <a:pt x="2473" y="1208"/>
                  </a:lnTo>
                  <a:cubicBezTo>
                    <a:pt x="2473" y="1208"/>
                    <a:pt x="1928" y="987"/>
                    <a:pt x="2021" y="0"/>
                  </a:cubicBezTo>
                  <a:lnTo>
                    <a:pt x="1777" y="128"/>
                  </a:lnTo>
                  <a:cubicBezTo>
                    <a:pt x="1754" y="465"/>
                    <a:pt x="1742" y="778"/>
                    <a:pt x="1730" y="1127"/>
                  </a:cubicBezTo>
                  <a:cubicBezTo>
                    <a:pt x="1846" y="1161"/>
                    <a:pt x="1986" y="1185"/>
                    <a:pt x="2102" y="1219"/>
                  </a:cubicBezTo>
                  <a:cubicBezTo>
                    <a:pt x="2090" y="1452"/>
                    <a:pt x="2032" y="1707"/>
                    <a:pt x="2079" y="1939"/>
                  </a:cubicBezTo>
                  <a:cubicBezTo>
                    <a:pt x="2160" y="2462"/>
                    <a:pt x="2021" y="3019"/>
                    <a:pt x="2044" y="3541"/>
                  </a:cubicBezTo>
                  <a:cubicBezTo>
                    <a:pt x="2079" y="3855"/>
                    <a:pt x="2125" y="4203"/>
                    <a:pt x="2148" y="4540"/>
                  </a:cubicBezTo>
                  <a:cubicBezTo>
                    <a:pt x="2044" y="4725"/>
                    <a:pt x="1893" y="4934"/>
                    <a:pt x="1777" y="5120"/>
                  </a:cubicBezTo>
                  <a:cubicBezTo>
                    <a:pt x="1510" y="5561"/>
                    <a:pt x="1150" y="5968"/>
                    <a:pt x="941" y="6432"/>
                  </a:cubicBezTo>
                  <a:cubicBezTo>
                    <a:pt x="744" y="6873"/>
                    <a:pt x="105" y="8661"/>
                    <a:pt x="1" y="9044"/>
                  </a:cubicBezTo>
                  <a:cubicBezTo>
                    <a:pt x="221" y="9160"/>
                    <a:pt x="500" y="9346"/>
                    <a:pt x="500" y="934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3"/>
            <p:cNvSpPr/>
            <p:nvPr/>
          </p:nvSpPr>
          <p:spPr>
            <a:xfrm>
              <a:off x="2005050" y="3840050"/>
              <a:ext cx="97525" cy="27900"/>
            </a:xfrm>
            <a:custGeom>
              <a:avLst/>
              <a:gdLst/>
              <a:ahLst/>
              <a:cxnLst/>
              <a:rect l="l" t="t" r="r" b="b"/>
              <a:pathLst>
                <a:path w="3901" h="1116" extrusionOk="0">
                  <a:moveTo>
                    <a:pt x="3402" y="1"/>
                  </a:moveTo>
                  <a:cubicBezTo>
                    <a:pt x="3669" y="291"/>
                    <a:pt x="3715" y="651"/>
                    <a:pt x="3901" y="930"/>
                  </a:cubicBezTo>
                  <a:cubicBezTo>
                    <a:pt x="3785" y="1081"/>
                    <a:pt x="3645" y="1104"/>
                    <a:pt x="3518" y="1104"/>
                  </a:cubicBezTo>
                  <a:lnTo>
                    <a:pt x="2334" y="1104"/>
                  </a:lnTo>
                  <a:cubicBezTo>
                    <a:pt x="2090" y="1104"/>
                    <a:pt x="1823" y="1115"/>
                    <a:pt x="1579" y="1023"/>
                  </a:cubicBezTo>
                  <a:cubicBezTo>
                    <a:pt x="1428" y="988"/>
                    <a:pt x="1266" y="1011"/>
                    <a:pt x="1115" y="1011"/>
                  </a:cubicBezTo>
                  <a:cubicBezTo>
                    <a:pt x="987" y="1011"/>
                    <a:pt x="848" y="1011"/>
                    <a:pt x="720" y="953"/>
                  </a:cubicBezTo>
                  <a:cubicBezTo>
                    <a:pt x="639" y="930"/>
                    <a:pt x="546" y="930"/>
                    <a:pt x="441" y="906"/>
                  </a:cubicBezTo>
                  <a:lnTo>
                    <a:pt x="12" y="906"/>
                  </a:lnTo>
                  <a:cubicBezTo>
                    <a:pt x="12" y="872"/>
                    <a:pt x="0" y="825"/>
                    <a:pt x="12" y="814"/>
                  </a:cubicBezTo>
                  <a:cubicBezTo>
                    <a:pt x="151" y="593"/>
                    <a:pt x="290" y="361"/>
                    <a:pt x="441" y="152"/>
                  </a:cubicBezTo>
                  <a:cubicBezTo>
                    <a:pt x="523" y="59"/>
                    <a:pt x="615" y="1"/>
                    <a:pt x="755" y="1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3"/>
            <p:cNvSpPr/>
            <p:nvPr/>
          </p:nvSpPr>
          <p:spPr>
            <a:xfrm>
              <a:off x="1980950" y="3649100"/>
              <a:ext cx="146600" cy="244675"/>
            </a:xfrm>
            <a:custGeom>
              <a:avLst/>
              <a:gdLst/>
              <a:ahLst/>
              <a:cxnLst/>
              <a:rect l="l" t="t" r="r" b="b"/>
              <a:pathLst>
                <a:path w="5864" h="9787" extrusionOk="0">
                  <a:moveTo>
                    <a:pt x="3936" y="1405"/>
                  </a:moveTo>
                  <a:cubicBezTo>
                    <a:pt x="3936" y="1451"/>
                    <a:pt x="3924" y="1486"/>
                    <a:pt x="3924" y="1509"/>
                  </a:cubicBezTo>
                  <a:cubicBezTo>
                    <a:pt x="3890" y="2252"/>
                    <a:pt x="3866" y="2972"/>
                    <a:pt x="3936" y="3715"/>
                  </a:cubicBezTo>
                  <a:cubicBezTo>
                    <a:pt x="3936" y="3808"/>
                    <a:pt x="3948" y="3878"/>
                    <a:pt x="3936" y="3959"/>
                  </a:cubicBezTo>
                  <a:cubicBezTo>
                    <a:pt x="3901" y="4330"/>
                    <a:pt x="4041" y="4655"/>
                    <a:pt x="4133" y="5004"/>
                  </a:cubicBezTo>
                  <a:cubicBezTo>
                    <a:pt x="4157" y="5062"/>
                    <a:pt x="4180" y="5120"/>
                    <a:pt x="4226" y="5166"/>
                  </a:cubicBezTo>
                  <a:cubicBezTo>
                    <a:pt x="4308" y="5271"/>
                    <a:pt x="4389" y="5387"/>
                    <a:pt x="4389" y="5526"/>
                  </a:cubicBezTo>
                  <a:cubicBezTo>
                    <a:pt x="4389" y="5572"/>
                    <a:pt x="4424" y="5619"/>
                    <a:pt x="4458" y="5665"/>
                  </a:cubicBezTo>
                  <a:cubicBezTo>
                    <a:pt x="4679" y="6014"/>
                    <a:pt x="4865" y="6362"/>
                    <a:pt x="5004" y="6745"/>
                  </a:cubicBezTo>
                  <a:cubicBezTo>
                    <a:pt x="5027" y="6803"/>
                    <a:pt x="5062" y="6861"/>
                    <a:pt x="5085" y="6908"/>
                  </a:cubicBezTo>
                  <a:cubicBezTo>
                    <a:pt x="5178" y="7093"/>
                    <a:pt x="5271" y="7291"/>
                    <a:pt x="5329" y="7500"/>
                  </a:cubicBezTo>
                  <a:cubicBezTo>
                    <a:pt x="5352" y="7604"/>
                    <a:pt x="5434" y="7674"/>
                    <a:pt x="5468" y="7767"/>
                  </a:cubicBezTo>
                  <a:cubicBezTo>
                    <a:pt x="5503" y="7813"/>
                    <a:pt x="5527" y="7848"/>
                    <a:pt x="5550" y="7894"/>
                  </a:cubicBezTo>
                  <a:cubicBezTo>
                    <a:pt x="5619" y="8068"/>
                    <a:pt x="5689" y="8231"/>
                    <a:pt x="5759" y="8405"/>
                  </a:cubicBezTo>
                  <a:cubicBezTo>
                    <a:pt x="5840" y="8533"/>
                    <a:pt x="5863" y="8661"/>
                    <a:pt x="5817" y="8811"/>
                  </a:cubicBezTo>
                  <a:cubicBezTo>
                    <a:pt x="5794" y="8916"/>
                    <a:pt x="5794" y="9032"/>
                    <a:pt x="5794" y="9148"/>
                  </a:cubicBezTo>
                  <a:cubicBezTo>
                    <a:pt x="5805" y="9299"/>
                    <a:pt x="5735" y="9415"/>
                    <a:pt x="5608" y="9508"/>
                  </a:cubicBezTo>
                  <a:cubicBezTo>
                    <a:pt x="5445" y="9612"/>
                    <a:pt x="5294" y="9694"/>
                    <a:pt x="5109" y="9729"/>
                  </a:cubicBezTo>
                  <a:cubicBezTo>
                    <a:pt x="4888" y="9752"/>
                    <a:pt x="4691" y="9787"/>
                    <a:pt x="4470" y="9787"/>
                  </a:cubicBezTo>
                  <a:cubicBezTo>
                    <a:pt x="4075" y="9787"/>
                    <a:pt x="3669" y="9787"/>
                    <a:pt x="3286" y="9763"/>
                  </a:cubicBezTo>
                  <a:cubicBezTo>
                    <a:pt x="3089" y="9763"/>
                    <a:pt x="2891" y="9740"/>
                    <a:pt x="2705" y="9729"/>
                  </a:cubicBezTo>
                  <a:cubicBezTo>
                    <a:pt x="2613" y="9705"/>
                    <a:pt x="2508" y="9705"/>
                    <a:pt x="2427" y="9705"/>
                  </a:cubicBezTo>
                  <a:cubicBezTo>
                    <a:pt x="2160" y="9705"/>
                    <a:pt x="1916" y="9705"/>
                    <a:pt x="1661" y="9729"/>
                  </a:cubicBezTo>
                  <a:cubicBezTo>
                    <a:pt x="1498" y="9729"/>
                    <a:pt x="1324" y="9740"/>
                    <a:pt x="1173" y="9671"/>
                  </a:cubicBezTo>
                  <a:cubicBezTo>
                    <a:pt x="1150" y="9647"/>
                    <a:pt x="1115" y="9647"/>
                    <a:pt x="1092" y="9647"/>
                  </a:cubicBezTo>
                  <a:cubicBezTo>
                    <a:pt x="825" y="9671"/>
                    <a:pt x="593" y="9554"/>
                    <a:pt x="349" y="9473"/>
                  </a:cubicBezTo>
                  <a:cubicBezTo>
                    <a:pt x="128" y="9404"/>
                    <a:pt x="12" y="9229"/>
                    <a:pt x="1" y="8997"/>
                  </a:cubicBezTo>
                  <a:cubicBezTo>
                    <a:pt x="1" y="8835"/>
                    <a:pt x="12" y="8684"/>
                    <a:pt x="70" y="8521"/>
                  </a:cubicBezTo>
                  <a:cubicBezTo>
                    <a:pt x="175" y="8277"/>
                    <a:pt x="268" y="8022"/>
                    <a:pt x="384" y="7778"/>
                  </a:cubicBezTo>
                  <a:cubicBezTo>
                    <a:pt x="535" y="7430"/>
                    <a:pt x="685" y="7082"/>
                    <a:pt x="860" y="6768"/>
                  </a:cubicBezTo>
                  <a:cubicBezTo>
                    <a:pt x="941" y="6594"/>
                    <a:pt x="1034" y="6420"/>
                    <a:pt x="1115" y="6257"/>
                  </a:cubicBezTo>
                  <a:cubicBezTo>
                    <a:pt x="1138" y="6223"/>
                    <a:pt x="1161" y="6199"/>
                    <a:pt x="1196" y="6153"/>
                  </a:cubicBezTo>
                  <a:cubicBezTo>
                    <a:pt x="1254" y="6083"/>
                    <a:pt x="1336" y="6014"/>
                    <a:pt x="1382" y="5921"/>
                  </a:cubicBezTo>
                  <a:cubicBezTo>
                    <a:pt x="1579" y="5584"/>
                    <a:pt x="1788" y="5236"/>
                    <a:pt x="1986" y="4888"/>
                  </a:cubicBezTo>
                  <a:cubicBezTo>
                    <a:pt x="2044" y="4783"/>
                    <a:pt x="2102" y="4702"/>
                    <a:pt x="2067" y="4574"/>
                  </a:cubicBezTo>
                  <a:cubicBezTo>
                    <a:pt x="2044" y="4539"/>
                    <a:pt x="2067" y="4481"/>
                    <a:pt x="2067" y="4458"/>
                  </a:cubicBezTo>
                  <a:cubicBezTo>
                    <a:pt x="2160" y="4063"/>
                    <a:pt x="2125" y="3669"/>
                    <a:pt x="2102" y="3262"/>
                  </a:cubicBezTo>
                  <a:cubicBezTo>
                    <a:pt x="2090" y="2844"/>
                    <a:pt x="2032" y="2426"/>
                    <a:pt x="2125" y="2020"/>
                  </a:cubicBezTo>
                  <a:cubicBezTo>
                    <a:pt x="2137" y="1974"/>
                    <a:pt x="2125" y="1927"/>
                    <a:pt x="2125" y="1904"/>
                  </a:cubicBezTo>
                  <a:cubicBezTo>
                    <a:pt x="2102" y="1753"/>
                    <a:pt x="2079" y="1625"/>
                    <a:pt x="2044" y="1451"/>
                  </a:cubicBezTo>
                  <a:cubicBezTo>
                    <a:pt x="1962" y="1393"/>
                    <a:pt x="1858" y="1324"/>
                    <a:pt x="1742" y="1254"/>
                  </a:cubicBezTo>
                  <a:cubicBezTo>
                    <a:pt x="1730" y="940"/>
                    <a:pt x="1730" y="639"/>
                    <a:pt x="1742" y="337"/>
                  </a:cubicBezTo>
                  <a:cubicBezTo>
                    <a:pt x="1754" y="174"/>
                    <a:pt x="1951" y="12"/>
                    <a:pt x="2090" y="12"/>
                  </a:cubicBezTo>
                  <a:cubicBezTo>
                    <a:pt x="2276" y="12"/>
                    <a:pt x="2473" y="0"/>
                    <a:pt x="2671" y="0"/>
                  </a:cubicBezTo>
                  <a:lnTo>
                    <a:pt x="3228" y="0"/>
                  </a:lnTo>
                  <a:lnTo>
                    <a:pt x="3808" y="0"/>
                  </a:lnTo>
                  <a:lnTo>
                    <a:pt x="4017" y="0"/>
                  </a:lnTo>
                  <a:cubicBezTo>
                    <a:pt x="4122" y="12"/>
                    <a:pt x="4180" y="58"/>
                    <a:pt x="4180" y="163"/>
                  </a:cubicBezTo>
                  <a:lnTo>
                    <a:pt x="4180" y="1173"/>
                  </a:lnTo>
                  <a:cubicBezTo>
                    <a:pt x="4180" y="1219"/>
                    <a:pt x="4157" y="1277"/>
                    <a:pt x="4122" y="1300"/>
                  </a:cubicBezTo>
                  <a:cubicBezTo>
                    <a:pt x="4064" y="1300"/>
                    <a:pt x="3994" y="1347"/>
                    <a:pt x="3936" y="1405"/>
                  </a:cubicBezTo>
                  <a:close/>
                  <a:moveTo>
                    <a:pt x="2473" y="4470"/>
                  </a:moveTo>
                  <a:cubicBezTo>
                    <a:pt x="2322" y="4690"/>
                    <a:pt x="2195" y="4911"/>
                    <a:pt x="2125" y="5166"/>
                  </a:cubicBezTo>
                  <a:cubicBezTo>
                    <a:pt x="2125" y="5201"/>
                    <a:pt x="2090" y="5224"/>
                    <a:pt x="2079" y="5259"/>
                  </a:cubicBezTo>
                  <a:cubicBezTo>
                    <a:pt x="1951" y="5503"/>
                    <a:pt x="1812" y="5735"/>
                    <a:pt x="1672" y="5979"/>
                  </a:cubicBezTo>
                  <a:cubicBezTo>
                    <a:pt x="1603" y="6095"/>
                    <a:pt x="1545" y="6211"/>
                    <a:pt x="1463" y="6315"/>
                  </a:cubicBezTo>
                  <a:cubicBezTo>
                    <a:pt x="1394" y="6432"/>
                    <a:pt x="1289" y="6548"/>
                    <a:pt x="1231" y="6675"/>
                  </a:cubicBezTo>
                  <a:cubicBezTo>
                    <a:pt x="1150" y="6908"/>
                    <a:pt x="999" y="7116"/>
                    <a:pt x="918" y="7325"/>
                  </a:cubicBezTo>
                  <a:cubicBezTo>
                    <a:pt x="790" y="7639"/>
                    <a:pt x="651" y="7952"/>
                    <a:pt x="535" y="8254"/>
                  </a:cubicBezTo>
                  <a:cubicBezTo>
                    <a:pt x="477" y="8405"/>
                    <a:pt x="418" y="8568"/>
                    <a:pt x="360" y="8707"/>
                  </a:cubicBezTo>
                  <a:cubicBezTo>
                    <a:pt x="291" y="8869"/>
                    <a:pt x="326" y="9055"/>
                    <a:pt x="535" y="9125"/>
                  </a:cubicBezTo>
                  <a:cubicBezTo>
                    <a:pt x="616" y="9160"/>
                    <a:pt x="697" y="9171"/>
                    <a:pt x="755" y="9229"/>
                  </a:cubicBezTo>
                  <a:cubicBezTo>
                    <a:pt x="906" y="9345"/>
                    <a:pt x="1069" y="9345"/>
                    <a:pt x="1243" y="9345"/>
                  </a:cubicBezTo>
                  <a:lnTo>
                    <a:pt x="1777" y="9345"/>
                  </a:lnTo>
                  <a:cubicBezTo>
                    <a:pt x="2079" y="9345"/>
                    <a:pt x="2380" y="9357"/>
                    <a:pt x="2682" y="9462"/>
                  </a:cubicBezTo>
                  <a:cubicBezTo>
                    <a:pt x="2775" y="9496"/>
                    <a:pt x="2856" y="9496"/>
                    <a:pt x="2961" y="9496"/>
                  </a:cubicBezTo>
                  <a:cubicBezTo>
                    <a:pt x="3495" y="9473"/>
                    <a:pt x="4052" y="9462"/>
                    <a:pt x="4586" y="9462"/>
                  </a:cubicBezTo>
                  <a:cubicBezTo>
                    <a:pt x="4830" y="9462"/>
                    <a:pt x="5027" y="9299"/>
                    <a:pt x="5271" y="9311"/>
                  </a:cubicBezTo>
                  <a:cubicBezTo>
                    <a:pt x="5306" y="9311"/>
                    <a:pt x="5376" y="9287"/>
                    <a:pt x="5410" y="9253"/>
                  </a:cubicBezTo>
                  <a:cubicBezTo>
                    <a:pt x="5457" y="9229"/>
                    <a:pt x="5503" y="9206"/>
                    <a:pt x="5527" y="9183"/>
                  </a:cubicBezTo>
                  <a:cubicBezTo>
                    <a:pt x="5585" y="8881"/>
                    <a:pt x="5538" y="8626"/>
                    <a:pt x="5399" y="8370"/>
                  </a:cubicBezTo>
                  <a:cubicBezTo>
                    <a:pt x="5283" y="8173"/>
                    <a:pt x="5225" y="7941"/>
                    <a:pt x="5097" y="7755"/>
                  </a:cubicBezTo>
                  <a:cubicBezTo>
                    <a:pt x="5062" y="7709"/>
                    <a:pt x="5039" y="7639"/>
                    <a:pt x="5016" y="7569"/>
                  </a:cubicBezTo>
                  <a:cubicBezTo>
                    <a:pt x="4900" y="7175"/>
                    <a:pt x="4714" y="6791"/>
                    <a:pt x="4540" y="6408"/>
                  </a:cubicBezTo>
                  <a:cubicBezTo>
                    <a:pt x="4377" y="6060"/>
                    <a:pt x="4191" y="5747"/>
                    <a:pt x="4017" y="5410"/>
                  </a:cubicBezTo>
                  <a:cubicBezTo>
                    <a:pt x="3913" y="5224"/>
                    <a:pt x="3832" y="5038"/>
                    <a:pt x="3646" y="4922"/>
                  </a:cubicBezTo>
                  <a:cubicBezTo>
                    <a:pt x="3623" y="4354"/>
                    <a:pt x="3657" y="3796"/>
                    <a:pt x="3611" y="3251"/>
                  </a:cubicBezTo>
                  <a:cubicBezTo>
                    <a:pt x="3588" y="2891"/>
                    <a:pt x="3611" y="2508"/>
                    <a:pt x="3623" y="2148"/>
                  </a:cubicBezTo>
                  <a:lnTo>
                    <a:pt x="3623" y="1788"/>
                  </a:lnTo>
                  <a:cubicBezTo>
                    <a:pt x="3623" y="1649"/>
                    <a:pt x="3646" y="1521"/>
                    <a:pt x="3657" y="1393"/>
                  </a:cubicBezTo>
                  <a:cubicBezTo>
                    <a:pt x="3425" y="1463"/>
                    <a:pt x="3205" y="1451"/>
                    <a:pt x="2972" y="1393"/>
                  </a:cubicBezTo>
                  <a:cubicBezTo>
                    <a:pt x="2787" y="1347"/>
                    <a:pt x="2601" y="1358"/>
                    <a:pt x="2392" y="1393"/>
                  </a:cubicBezTo>
                  <a:cubicBezTo>
                    <a:pt x="2404" y="1532"/>
                    <a:pt x="2427" y="1672"/>
                    <a:pt x="2427" y="1788"/>
                  </a:cubicBezTo>
                  <a:cubicBezTo>
                    <a:pt x="2438" y="2519"/>
                    <a:pt x="2438" y="3251"/>
                    <a:pt x="2450" y="3994"/>
                  </a:cubicBezTo>
                  <a:cubicBezTo>
                    <a:pt x="2427" y="4156"/>
                    <a:pt x="2450" y="4295"/>
                    <a:pt x="2473" y="4470"/>
                  </a:cubicBezTo>
                  <a:close/>
                  <a:moveTo>
                    <a:pt x="3843" y="987"/>
                  </a:moveTo>
                  <a:cubicBezTo>
                    <a:pt x="3843" y="743"/>
                    <a:pt x="3878" y="499"/>
                    <a:pt x="3832" y="267"/>
                  </a:cubicBezTo>
                  <a:cubicBezTo>
                    <a:pt x="3274" y="151"/>
                    <a:pt x="2740" y="209"/>
                    <a:pt x="2206" y="186"/>
                  </a:cubicBezTo>
                  <a:cubicBezTo>
                    <a:pt x="2079" y="186"/>
                    <a:pt x="1986" y="290"/>
                    <a:pt x="1974" y="441"/>
                  </a:cubicBezTo>
                  <a:cubicBezTo>
                    <a:pt x="1962" y="627"/>
                    <a:pt x="1986" y="801"/>
                    <a:pt x="2032" y="987"/>
                  </a:cubicBezTo>
                  <a:cubicBezTo>
                    <a:pt x="2044" y="1056"/>
                    <a:pt x="2102" y="1103"/>
                    <a:pt x="2171" y="1115"/>
                  </a:cubicBezTo>
                  <a:lnTo>
                    <a:pt x="2334" y="1115"/>
                  </a:lnTo>
                  <a:cubicBezTo>
                    <a:pt x="2543" y="1115"/>
                    <a:pt x="2740" y="1115"/>
                    <a:pt x="2949" y="1149"/>
                  </a:cubicBezTo>
                  <a:cubicBezTo>
                    <a:pt x="3123" y="1173"/>
                    <a:pt x="3298" y="1161"/>
                    <a:pt x="3472" y="1149"/>
                  </a:cubicBezTo>
                  <a:cubicBezTo>
                    <a:pt x="3599" y="1149"/>
                    <a:pt x="3727" y="1115"/>
                    <a:pt x="3843" y="987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3"/>
            <p:cNvSpPr/>
            <p:nvPr/>
          </p:nvSpPr>
          <p:spPr>
            <a:xfrm>
              <a:off x="1996325" y="3833375"/>
              <a:ext cx="112650" cy="40675"/>
            </a:xfrm>
            <a:custGeom>
              <a:avLst/>
              <a:gdLst/>
              <a:ahLst/>
              <a:cxnLst/>
              <a:rect l="l" t="t" r="r" b="b"/>
              <a:pathLst>
                <a:path w="4506" h="1627" extrusionOk="0">
                  <a:moveTo>
                    <a:pt x="2450" y="1"/>
                  </a:moveTo>
                  <a:lnTo>
                    <a:pt x="3797" y="1"/>
                  </a:lnTo>
                  <a:cubicBezTo>
                    <a:pt x="3948" y="1"/>
                    <a:pt x="4041" y="47"/>
                    <a:pt x="4099" y="187"/>
                  </a:cubicBezTo>
                  <a:cubicBezTo>
                    <a:pt x="4215" y="465"/>
                    <a:pt x="4354" y="732"/>
                    <a:pt x="4470" y="999"/>
                  </a:cubicBezTo>
                  <a:cubicBezTo>
                    <a:pt x="4505" y="1104"/>
                    <a:pt x="4494" y="1220"/>
                    <a:pt x="4482" y="1336"/>
                  </a:cubicBezTo>
                  <a:cubicBezTo>
                    <a:pt x="4470" y="1394"/>
                    <a:pt x="4412" y="1464"/>
                    <a:pt x="4366" y="1498"/>
                  </a:cubicBezTo>
                  <a:cubicBezTo>
                    <a:pt x="4250" y="1568"/>
                    <a:pt x="4134" y="1626"/>
                    <a:pt x="4006" y="1626"/>
                  </a:cubicBezTo>
                  <a:lnTo>
                    <a:pt x="2183" y="1626"/>
                  </a:lnTo>
                  <a:cubicBezTo>
                    <a:pt x="2149" y="1626"/>
                    <a:pt x="2102" y="1626"/>
                    <a:pt x="2067" y="1615"/>
                  </a:cubicBezTo>
                  <a:cubicBezTo>
                    <a:pt x="1882" y="1522"/>
                    <a:pt x="1661" y="1545"/>
                    <a:pt x="1464" y="1545"/>
                  </a:cubicBezTo>
                  <a:cubicBezTo>
                    <a:pt x="1301" y="1545"/>
                    <a:pt x="1139" y="1545"/>
                    <a:pt x="988" y="1487"/>
                  </a:cubicBezTo>
                  <a:cubicBezTo>
                    <a:pt x="895" y="1452"/>
                    <a:pt x="779" y="1464"/>
                    <a:pt x="674" y="1464"/>
                  </a:cubicBezTo>
                  <a:lnTo>
                    <a:pt x="187" y="1464"/>
                  </a:lnTo>
                  <a:cubicBezTo>
                    <a:pt x="70" y="1464"/>
                    <a:pt x="24" y="1394"/>
                    <a:pt x="12" y="1290"/>
                  </a:cubicBezTo>
                  <a:cubicBezTo>
                    <a:pt x="1" y="1162"/>
                    <a:pt x="12" y="1034"/>
                    <a:pt x="117" y="930"/>
                  </a:cubicBezTo>
                  <a:cubicBezTo>
                    <a:pt x="210" y="825"/>
                    <a:pt x="314" y="709"/>
                    <a:pt x="372" y="547"/>
                  </a:cubicBezTo>
                  <a:cubicBezTo>
                    <a:pt x="419" y="430"/>
                    <a:pt x="500" y="349"/>
                    <a:pt x="581" y="256"/>
                  </a:cubicBezTo>
                  <a:cubicBezTo>
                    <a:pt x="605" y="233"/>
                    <a:pt x="651" y="221"/>
                    <a:pt x="674" y="198"/>
                  </a:cubicBezTo>
                  <a:cubicBezTo>
                    <a:pt x="721" y="187"/>
                    <a:pt x="779" y="187"/>
                    <a:pt x="790" y="163"/>
                  </a:cubicBezTo>
                  <a:cubicBezTo>
                    <a:pt x="872" y="1"/>
                    <a:pt x="1011" y="13"/>
                    <a:pt x="1139" y="13"/>
                  </a:cubicBezTo>
                  <a:cubicBezTo>
                    <a:pt x="1568" y="13"/>
                    <a:pt x="1998" y="13"/>
                    <a:pt x="2450" y="1"/>
                  </a:cubicBezTo>
                  <a:cubicBezTo>
                    <a:pt x="2450" y="13"/>
                    <a:pt x="2450" y="1"/>
                    <a:pt x="2450" y="1"/>
                  </a:cubicBezTo>
                  <a:close/>
                  <a:moveTo>
                    <a:pt x="3751" y="268"/>
                  </a:moveTo>
                  <a:lnTo>
                    <a:pt x="1115" y="268"/>
                  </a:lnTo>
                  <a:cubicBezTo>
                    <a:pt x="988" y="268"/>
                    <a:pt x="872" y="338"/>
                    <a:pt x="813" y="419"/>
                  </a:cubicBezTo>
                  <a:cubicBezTo>
                    <a:pt x="651" y="628"/>
                    <a:pt x="523" y="860"/>
                    <a:pt x="372" y="1081"/>
                  </a:cubicBezTo>
                  <a:cubicBezTo>
                    <a:pt x="361" y="1092"/>
                    <a:pt x="372" y="1139"/>
                    <a:pt x="372" y="1173"/>
                  </a:cubicBezTo>
                  <a:lnTo>
                    <a:pt x="813" y="1173"/>
                  </a:lnTo>
                  <a:cubicBezTo>
                    <a:pt x="895" y="1173"/>
                    <a:pt x="999" y="1197"/>
                    <a:pt x="1080" y="1220"/>
                  </a:cubicBezTo>
                  <a:cubicBezTo>
                    <a:pt x="1208" y="1266"/>
                    <a:pt x="1347" y="1278"/>
                    <a:pt x="1475" y="1278"/>
                  </a:cubicBezTo>
                  <a:cubicBezTo>
                    <a:pt x="1638" y="1278"/>
                    <a:pt x="1789" y="1255"/>
                    <a:pt x="1940" y="1290"/>
                  </a:cubicBezTo>
                  <a:cubicBezTo>
                    <a:pt x="2183" y="1382"/>
                    <a:pt x="2450" y="1348"/>
                    <a:pt x="2694" y="1371"/>
                  </a:cubicBezTo>
                  <a:lnTo>
                    <a:pt x="3878" y="1371"/>
                  </a:lnTo>
                  <a:cubicBezTo>
                    <a:pt x="4029" y="1371"/>
                    <a:pt x="4145" y="1336"/>
                    <a:pt x="4261" y="1197"/>
                  </a:cubicBezTo>
                  <a:cubicBezTo>
                    <a:pt x="4064" y="918"/>
                    <a:pt x="4018" y="558"/>
                    <a:pt x="3751" y="268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3"/>
            <p:cNvSpPr/>
            <p:nvPr/>
          </p:nvSpPr>
          <p:spPr>
            <a:xfrm>
              <a:off x="2056125" y="3778250"/>
              <a:ext cx="11350" cy="9025"/>
            </a:xfrm>
            <a:custGeom>
              <a:avLst/>
              <a:gdLst/>
              <a:ahLst/>
              <a:cxnLst/>
              <a:rect l="l" t="t" r="r" b="b"/>
              <a:pathLst>
                <a:path w="454" h="361" extrusionOk="0">
                  <a:moveTo>
                    <a:pt x="453" y="360"/>
                  </a:moveTo>
                  <a:cubicBezTo>
                    <a:pt x="279" y="348"/>
                    <a:pt x="163" y="279"/>
                    <a:pt x="47" y="221"/>
                  </a:cubicBezTo>
                  <a:cubicBezTo>
                    <a:pt x="12" y="209"/>
                    <a:pt x="0" y="151"/>
                    <a:pt x="12" y="116"/>
                  </a:cubicBezTo>
                  <a:cubicBezTo>
                    <a:pt x="24" y="47"/>
                    <a:pt x="105" y="12"/>
                    <a:pt x="198" y="0"/>
                  </a:cubicBezTo>
                  <a:cubicBezTo>
                    <a:pt x="279" y="0"/>
                    <a:pt x="349" y="12"/>
                    <a:pt x="395" y="93"/>
                  </a:cubicBezTo>
                  <a:cubicBezTo>
                    <a:pt x="407" y="105"/>
                    <a:pt x="407" y="128"/>
                    <a:pt x="407" y="151"/>
                  </a:cubicBezTo>
                  <a:cubicBezTo>
                    <a:pt x="407" y="209"/>
                    <a:pt x="418" y="267"/>
                    <a:pt x="453" y="360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3"/>
            <p:cNvSpPr/>
            <p:nvPr/>
          </p:nvSpPr>
          <p:spPr>
            <a:xfrm>
              <a:off x="2060175" y="3793625"/>
              <a:ext cx="10475" cy="6700"/>
            </a:xfrm>
            <a:custGeom>
              <a:avLst/>
              <a:gdLst/>
              <a:ahLst/>
              <a:cxnLst/>
              <a:rect l="l" t="t" r="r" b="b"/>
              <a:pathLst>
                <a:path w="419" h="268" extrusionOk="0">
                  <a:moveTo>
                    <a:pt x="372" y="0"/>
                  </a:moveTo>
                  <a:cubicBezTo>
                    <a:pt x="384" y="93"/>
                    <a:pt x="407" y="151"/>
                    <a:pt x="419" y="209"/>
                  </a:cubicBezTo>
                  <a:cubicBezTo>
                    <a:pt x="303" y="267"/>
                    <a:pt x="198" y="267"/>
                    <a:pt x="82" y="233"/>
                  </a:cubicBezTo>
                  <a:cubicBezTo>
                    <a:pt x="36" y="209"/>
                    <a:pt x="1" y="151"/>
                    <a:pt x="12" y="117"/>
                  </a:cubicBezTo>
                  <a:cubicBezTo>
                    <a:pt x="12" y="70"/>
                    <a:pt x="59" y="12"/>
                    <a:pt x="94" y="12"/>
                  </a:cubicBezTo>
                  <a:cubicBezTo>
                    <a:pt x="175" y="0"/>
                    <a:pt x="268" y="0"/>
                    <a:pt x="372" y="0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3"/>
            <p:cNvSpPr/>
            <p:nvPr/>
          </p:nvSpPr>
          <p:spPr>
            <a:xfrm>
              <a:off x="2057275" y="3744000"/>
              <a:ext cx="9325" cy="9600"/>
            </a:xfrm>
            <a:custGeom>
              <a:avLst/>
              <a:gdLst/>
              <a:ahLst/>
              <a:cxnLst/>
              <a:rect l="l" t="t" r="r" b="b"/>
              <a:pathLst>
                <a:path w="373" h="384" extrusionOk="0">
                  <a:moveTo>
                    <a:pt x="245" y="383"/>
                  </a:moveTo>
                  <a:cubicBezTo>
                    <a:pt x="175" y="325"/>
                    <a:pt x="94" y="267"/>
                    <a:pt x="59" y="209"/>
                  </a:cubicBezTo>
                  <a:cubicBezTo>
                    <a:pt x="1" y="151"/>
                    <a:pt x="24" y="70"/>
                    <a:pt x="94" y="35"/>
                  </a:cubicBezTo>
                  <a:cubicBezTo>
                    <a:pt x="187" y="0"/>
                    <a:pt x="256" y="0"/>
                    <a:pt x="314" y="82"/>
                  </a:cubicBezTo>
                  <a:cubicBezTo>
                    <a:pt x="372" y="140"/>
                    <a:pt x="361" y="209"/>
                    <a:pt x="314" y="279"/>
                  </a:cubicBezTo>
                  <a:cubicBezTo>
                    <a:pt x="303" y="325"/>
                    <a:pt x="291" y="337"/>
                    <a:pt x="245" y="383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3"/>
            <p:cNvSpPr/>
            <p:nvPr/>
          </p:nvSpPr>
          <p:spPr>
            <a:xfrm>
              <a:off x="2056125" y="3717575"/>
              <a:ext cx="11625" cy="5825"/>
            </a:xfrm>
            <a:custGeom>
              <a:avLst/>
              <a:gdLst/>
              <a:ahLst/>
              <a:cxnLst/>
              <a:rect l="l" t="t" r="r" b="b"/>
              <a:pathLst>
                <a:path w="465" h="233" extrusionOk="0">
                  <a:moveTo>
                    <a:pt x="256" y="233"/>
                  </a:moveTo>
                  <a:cubicBezTo>
                    <a:pt x="93" y="233"/>
                    <a:pt x="0" y="175"/>
                    <a:pt x="12" y="117"/>
                  </a:cubicBezTo>
                  <a:cubicBezTo>
                    <a:pt x="58" y="1"/>
                    <a:pt x="163" y="12"/>
                    <a:pt x="244" y="12"/>
                  </a:cubicBezTo>
                  <a:cubicBezTo>
                    <a:pt x="372" y="1"/>
                    <a:pt x="465" y="59"/>
                    <a:pt x="453" y="129"/>
                  </a:cubicBezTo>
                  <a:cubicBezTo>
                    <a:pt x="453" y="210"/>
                    <a:pt x="372" y="233"/>
                    <a:pt x="256" y="233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3"/>
            <p:cNvSpPr/>
            <p:nvPr/>
          </p:nvSpPr>
          <p:spPr>
            <a:xfrm>
              <a:off x="2056125" y="3703075"/>
              <a:ext cx="9025" cy="5825"/>
            </a:xfrm>
            <a:custGeom>
              <a:avLst/>
              <a:gdLst/>
              <a:ahLst/>
              <a:cxnLst/>
              <a:rect l="l" t="t" r="r" b="b"/>
              <a:pathLst>
                <a:path w="361" h="233" extrusionOk="0">
                  <a:moveTo>
                    <a:pt x="186" y="233"/>
                  </a:moveTo>
                  <a:cubicBezTo>
                    <a:pt x="140" y="221"/>
                    <a:pt x="93" y="221"/>
                    <a:pt x="58" y="198"/>
                  </a:cubicBezTo>
                  <a:cubicBezTo>
                    <a:pt x="24" y="175"/>
                    <a:pt x="0" y="140"/>
                    <a:pt x="0" y="105"/>
                  </a:cubicBezTo>
                  <a:cubicBezTo>
                    <a:pt x="0" y="70"/>
                    <a:pt x="47" y="35"/>
                    <a:pt x="70" y="12"/>
                  </a:cubicBezTo>
                  <a:cubicBezTo>
                    <a:pt x="140" y="0"/>
                    <a:pt x="221" y="0"/>
                    <a:pt x="279" y="12"/>
                  </a:cubicBezTo>
                  <a:cubicBezTo>
                    <a:pt x="302" y="35"/>
                    <a:pt x="360" y="70"/>
                    <a:pt x="360" y="116"/>
                  </a:cubicBezTo>
                  <a:cubicBezTo>
                    <a:pt x="360" y="163"/>
                    <a:pt x="314" y="198"/>
                    <a:pt x="291" y="221"/>
                  </a:cubicBezTo>
                  <a:cubicBezTo>
                    <a:pt x="256" y="233"/>
                    <a:pt x="233" y="233"/>
                    <a:pt x="186" y="233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3"/>
            <p:cNvSpPr/>
            <p:nvPr/>
          </p:nvSpPr>
          <p:spPr>
            <a:xfrm>
              <a:off x="2057275" y="3732100"/>
              <a:ext cx="8150" cy="6400"/>
            </a:xfrm>
            <a:custGeom>
              <a:avLst/>
              <a:gdLst/>
              <a:ahLst/>
              <a:cxnLst/>
              <a:rect l="l" t="t" r="r" b="b"/>
              <a:pathLst>
                <a:path w="326" h="256" extrusionOk="0">
                  <a:moveTo>
                    <a:pt x="152" y="256"/>
                  </a:moveTo>
                  <a:cubicBezTo>
                    <a:pt x="140" y="256"/>
                    <a:pt x="94" y="232"/>
                    <a:pt x="70" y="209"/>
                  </a:cubicBezTo>
                  <a:cubicBezTo>
                    <a:pt x="1" y="163"/>
                    <a:pt x="12" y="58"/>
                    <a:pt x="82" y="35"/>
                  </a:cubicBezTo>
                  <a:cubicBezTo>
                    <a:pt x="117" y="12"/>
                    <a:pt x="152" y="0"/>
                    <a:pt x="198" y="0"/>
                  </a:cubicBezTo>
                  <a:cubicBezTo>
                    <a:pt x="268" y="0"/>
                    <a:pt x="314" y="47"/>
                    <a:pt x="314" y="116"/>
                  </a:cubicBezTo>
                  <a:cubicBezTo>
                    <a:pt x="326" y="198"/>
                    <a:pt x="256" y="256"/>
                    <a:pt x="152" y="256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3"/>
            <p:cNvSpPr/>
            <p:nvPr/>
          </p:nvSpPr>
          <p:spPr>
            <a:xfrm>
              <a:off x="2060775" y="3804075"/>
              <a:ext cx="7550" cy="6125"/>
            </a:xfrm>
            <a:custGeom>
              <a:avLst/>
              <a:gdLst/>
              <a:ahLst/>
              <a:cxnLst/>
              <a:rect l="l" t="t" r="r" b="b"/>
              <a:pathLst>
                <a:path w="302" h="245" extrusionOk="0">
                  <a:moveTo>
                    <a:pt x="174" y="244"/>
                  </a:moveTo>
                  <a:cubicBezTo>
                    <a:pt x="58" y="233"/>
                    <a:pt x="0" y="186"/>
                    <a:pt x="0" y="116"/>
                  </a:cubicBezTo>
                  <a:cubicBezTo>
                    <a:pt x="0" y="47"/>
                    <a:pt x="70" y="0"/>
                    <a:pt x="163" y="12"/>
                  </a:cubicBezTo>
                  <a:cubicBezTo>
                    <a:pt x="232" y="12"/>
                    <a:pt x="302" y="82"/>
                    <a:pt x="279" y="140"/>
                  </a:cubicBezTo>
                  <a:cubicBezTo>
                    <a:pt x="244" y="198"/>
                    <a:pt x="186" y="233"/>
                    <a:pt x="174" y="244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3"/>
            <p:cNvSpPr/>
            <p:nvPr/>
          </p:nvSpPr>
          <p:spPr>
            <a:xfrm>
              <a:off x="2058150" y="3762575"/>
              <a:ext cx="5550" cy="6700"/>
            </a:xfrm>
            <a:custGeom>
              <a:avLst/>
              <a:gdLst/>
              <a:ahLst/>
              <a:cxnLst/>
              <a:rect l="l" t="t" r="r" b="b"/>
              <a:pathLst>
                <a:path w="222" h="268" extrusionOk="0">
                  <a:moveTo>
                    <a:pt x="105" y="267"/>
                  </a:moveTo>
                  <a:cubicBezTo>
                    <a:pt x="82" y="221"/>
                    <a:pt x="35" y="174"/>
                    <a:pt x="12" y="140"/>
                  </a:cubicBezTo>
                  <a:cubicBezTo>
                    <a:pt x="1" y="82"/>
                    <a:pt x="35" y="35"/>
                    <a:pt x="93" y="23"/>
                  </a:cubicBezTo>
                  <a:cubicBezTo>
                    <a:pt x="152" y="0"/>
                    <a:pt x="221" y="35"/>
                    <a:pt x="221" y="93"/>
                  </a:cubicBezTo>
                  <a:cubicBezTo>
                    <a:pt x="221" y="163"/>
                    <a:pt x="198" y="221"/>
                    <a:pt x="105" y="267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3"/>
            <p:cNvSpPr/>
            <p:nvPr/>
          </p:nvSpPr>
          <p:spPr>
            <a:xfrm>
              <a:off x="2065125" y="3819450"/>
              <a:ext cx="6100" cy="5250"/>
            </a:xfrm>
            <a:custGeom>
              <a:avLst/>
              <a:gdLst/>
              <a:ahLst/>
              <a:cxnLst/>
              <a:rect l="l" t="t" r="r" b="b"/>
              <a:pathLst>
                <a:path w="244" h="210" extrusionOk="0">
                  <a:moveTo>
                    <a:pt x="244" y="82"/>
                  </a:moveTo>
                  <a:cubicBezTo>
                    <a:pt x="232" y="163"/>
                    <a:pt x="163" y="210"/>
                    <a:pt x="93" y="198"/>
                  </a:cubicBezTo>
                  <a:cubicBezTo>
                    <a:pt x="35" y="175"/>
                    <a:pt x="0" y="140"/>
                    <a:pt x="12" y="94"/>
                  </a:cubicBezTo>
                  <a:cubicBezTo>
                    <a:pt x="47" y="24"/>
                    <a:pt x="105" y="1"/>
                    <a:pt x="163" y="24"/>
                  </a:cubicBezTo>
                  <a:cubicBezTo>
                    <a:pt x="186" y="12"/>
                    <a:pt x="221" y="47"/>
                    <a:pt x="244" y="82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8" name="Google Shape;208;p3"/>
          <p:cNvGrpSpPr/>
          <p:nvPr/>
        </p:nvGrpSpPr>
        <p:grpSpPr>
          <a:xfrm rot="897778">
            <a:off x="7790034" y="1701916"/>
            <a:ext cx="540259" cy="223794"/>
            <a:chOff x="2333000" y="3750375"/>
            <a:chExt cx="157050" cy="65050"/>
          </a:xfrm>
        </p:grpSpPr>
        <p:sp>
          <p:nvSpPr>
            <p:cNvPr id="209" name="Google Shape;209;p3"/>
            <p:cNvSpPr/>
            <p:nvPr/>
          </p:nvSpPr>
          <p:spPr>
            <a:xfrm>
              <a:off x="2337650" y="3767800"/>
              <a:ext cx="81875" cy="45300"/>
            </a:xfrm>
            <a:custGeom>
              <a:avLst/>
              <a:gdLst/>
              <a:ahLst/>
              <a:cxnLst/>
              <a:rect l="l" t="t" r="r" b="b"/>
              <a:pathLst>
                <a:path w="3275" h="1812" extrusionOk="0">
                  <a:moveTo>
                    <a:pt x="1509" y="1231"/>
                  </a:moveTo>
                  <a:cubicBezTo>
                    <a:pt x="1266" y="1242"/>
                    <a:pt x="999" y="1242"/>
                    <a:pt x="778" y="1126"/>
                  </a:cubicBezTo>
                  <a:cubicBezTo>
                    <a:pt x="581" y="1022"/>
                    <a:pt x="430" y="836"/>
                    <a:pt x="395" y="627"/>
                  </a:cubicBezTo>
                  <a:cubicBezTo>
                    <a:pt x="349" y="407"/>
                    <a:pt x="407" y="174"/>
                    <a:pt x="546" y="0"/>
                  </a:cubicBezTo>
                  <a:cubicBezTo>
                    <a:pt x="407" y="116"/>
                    <a:pt x="151" y="186"/>
                    <a:pt x="0" y="302"/>
                  </a:cubicBezTo>
                  <a:cubicBezTo>
                    <a:pt x="0" y="650"/>
                    <a:pt x="140" y="987"/>
                    <a:pt x="291" y="1300"/>
                  </a:cubicBezTo>
                  <a:cubicBezTo>
                    <a:pt x="372" y="1475"/>
                    <a:pt x="534" y="1614"/>
                    <a:pt x="708" y="1684"/>
                  </a:cubicBezTo>
                  <a:cubicBezTo>
                    <a:pt x="883" y="1753"/>
                    <a:pt x="1092" y="1765"/>
                    <a:pt x="1277" y="1788"/>
                  </a:cubicBezTo>
                  <a:cubicBezTo>
                    <a:pt x="1893" y="1811"/>
                    <a:pt x="2601" y="1695"/>
                    <a:pt x="3216" y="1614"/>
                  </a:cubicBezTo>
                  <a:cubicBezTo>
                    <a:pt x="3251" y="1451"/>
                    <a:pt x="3251" y="1242"/>
                    <a:pt x="3274" y="1091"/>
                  </a:cubicBezTo>
                  <a:cubicBezTo>
                    <a:pt x="2694" y="1161"/>
                    <a:pt x="2102" y="1208"/>
                    <a:pt x="1509" y="123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3"/>
            <p:cNvSpPr/>
            <p:nvPr/>
          </p:nvSpPr>
          <p:spPr>
            <a:xfrm>
              <a:off x="2420950" y="3757625"/>
              <a:ext cx="60975" cy="47050"/>
            </a:xfrm>
            <a:custGeom>
              <a:avLst/>
              <a:gdLst/>
              <a:ahLst/>
              <a:cxnLst/>
              <a:rect l="l" t="t" r="r" b="b"/>
              <a:pathLst>
                <a:path w="2439" h="1882" extrusionOk="0">
                  <a:moveTo>
                    <a:pt x="0" y="24"/>
                  </a:moveTo>
                  <a:cubicBezTo>
                    <a:pt x="441" y="24"/>
                    <a:pt x="871" y="1"/>
                    <a:pt x="1300" y="47"/>
                  </a:cubicBezTo>
                  <a:cubicBezTo>
                    <a:pt x="1567" y="59"/>
                    <a:pt x="1846" y="140"/>
                    <a:pt x="2113" y="256"/>
                  </a:cubicBezTo>
                  <a:cubicBezTo>
                    <a:pt x="2183" y="291"/>
                    <a:pt x="2241" y="349"/>
                    <a:pt x="2287" y="419"/>
                  </a:cubicBezTo>
                  <a:cubicBezTo>
                    <a:pt x="2322" y="512"/>
                    <a:pt x="2368" y="581"/>
                    <a:pt x="2403" y="663"/>
                  </a:cubicBezTo>
                  <a:cubicBezTo>
                    <a:pt x="2426" y="721"/>
                    <a:pt x="2438" y="814"/>
                    <a:pt x="2426" y="872"/>
                  </a:cubicBezTo>
                  <a:cubicBezTo>
                    <a:pt x="2415" y="999"/>
                    <a:pt x="2368" y="1127"/>
                    <a:pt x="2322" y="1243"/>
                  </a:cubicBezTo>
                  <a:cubicBezTo>
                    <a:pt x="2287" y="1359"/>
                    <a:pt x="2241" y="1475"/>
                    <a:pt x="2125" y="1533"/>
                  </a:cubicBezTo>
                  <a:cubicBezTo>
                    <a:pt x="2020" y="1591"/>
                    <a:pt x="1939" y="1673"/>
                    <a:pt x="1788" y="1626"/>
                  </a:cubicBezTo>
                  <a:cubicBezTo>
                    <a:pt x="1649" y="1591"/>
                    <a:pt x="1486" y="1615"/>
                    <a:pt x="1335" y="1696"/>
                  </a:cubicBezTo>
                  <a:cubicBezTo>
                    <a:pt x="1300" y="1731"/>
                    <a:pt x="1219" y="1742"/>
                    <a:pt x="1161" y="1754"/>
                  </a:cubicBezTo>
                  <a:cubicBezTo>
                    <a:pt x="871" y="1754"/>
                    <a:pt x="615" y="1870"/>
                    <a:pt x="325" y="1858"/>
                  </a:cubicBezTo>
                  <a:cubicBezTo>
                    <a:pt x="256" y="1858"/>
                    <a:pt x="163" y="1870"/>
                    <a:pt x="93" y="1882"/>
                  </a:cubicBezTo>
                  <a:cubicBezTo>
                    <a:pt x="47" y="1789"/>
                    <a:pt x="81" y="1707"/>
                    <a:pt x="116" y="1638"/>
                  </a:cubicBezTo>
                  <a:cubicBezTo>
                    <a:pt x="232" y="1475"/>
                    <a:pt x="232" y="1301"/>
                    <a:pt x="232" y="1115"/>
                  </a:cubicBezTo>
                  <a:cubicBezTo>
                    <a:pt x="232" y="605"/>
                    <a:pt x="232" y="605"/>
                    <a:pt x="23" y="117"/>
                  </a:cubicBezTo>
                  <a:cubicBezTo>
                    <a:pt x="12" y="105"/>
                    <a:pt x="12" y="71"/>
                    <a:pt x="0" y="24"/>
                  </a:cubicBezTo>
                  <a:close/>
                  <a:moveTo>
                    <a:pt x="1951" y="488"/>
                  </a:moveTo>
                  <a:cubicBezTo>
                    <a:pt x="1858" y="361"/>
                    <a:pt x="1788" y="291"/>
                    <a:pt x="1672" y="291"/>
                  </a:cubicBezTo>
                  <a:cubicBezTo>
                    <a:pt x="1382" y="291"/>
                    <a:pt x="1091" y="303"/>
                    <a:pt x="801" y="314"/>
                  </a:cubicBezTo>
                  <a:cubicBezTo>
                    <a:pt x="778" y="314"/>
                    <a:pt x="720" y="338"/>
                    <a:pt x="732" y="419"/>
                  </a:cubicBezTo>
                  <a:cubicBezTo>
                    <a:pt x="755" y="430"/>
                    <a:pt x="801" y="454"/>
                    <a:pt x="848" y="465"/>
                  </a:cubicBezTo>
                  <a:cubicBezTo>
                    <a:pt x="987" y="477"/>
                    <a:pt x="1126" y="477"/>
                    <a:pt x="1266" y="477"/>
                  </a:cubicBezTo>
                  <a:cubicBezTo>
                    <a:pt x="1440" y="477"/>
                    <a:pt x="1625" y="465"/>
                    <a:pt x="1800" y="535"/>
                  </a:cubicBezTo>
                  <a:cubicBezTo>
                    <a:pt x="1846" y="535"/>
                    <a:pt x="1892" y="512"/>
                    <a:pt x="1951" y="488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3"/>
            <p:cNvSpPr/>
            <p:nvPr/>
          </p:nvSpPr>
          <p:spPr>
            <a:xfrm>
              <a:off x="2333000" y="3750375"/>
              <a:ext cx="157050" cy="65050"/>
            </a:xfrm>
            <a:custGeom>
              <a:avLst/>
              <a:gdLst/>
              <a:ahLst/>
              <a:cxnLst/>
              <a:rect l="l" t="t" r="r" b="b"/>
              <a:pathLst>
                <a:path w="6282" h="2602" extrusionOk="0">
                  <a:moveTo>
                    <a:pt x="3774" y="12"/>
                  </a:moveTo>
                  <a:cubicBezTo>
                    <a:pt x="4017" y="12"/>
                    <a:pt x="4261" y="24"/>
                    <a:pt x="4505" y="12"/>
                  </a:cubicBezTo>
                  <a:cubicBezTo>
                    <a:pt x="4842" y="1"/>
                    <a:pt x="5167" y="59"/>
                    <a:pt x="5469" y="152"/>
                  </a:cubicBezTo>
                  <a:cubicBezTo>
                    <a:pt x="5492" y="175"/>
                    <a:pt x="5527" y="186"/>
                    <a:pt x="5550" y="186"/>
                  </a:cubicBezTo>
                  <a:cubicBezTo>
                    <a:pt x="5817" y="198"/>
                    <a:pt x="5956" y="361"/>
                    <a:pt x="6072" y="570"/>
                  </a:cubicBezTo>
                  <a:cubicBezTo>
                    <a:pt x="6177" y="720"/>
                    <a:pt x="6281" y="895"/>
                    <a:pt x="6246" y="1104"/>
                  </a:cubicBezTo>
                  <a:cubicBezTo>
                    <a:pt x="6235" y="1301"/>
                    <a:pt x="6177" y="1498"/>
                    <a:pt x="6119" y="1696"/>
                  </a:cubicBezTo>
                  <a:cubicBezTo>
                    <a:pt x="6061" y="1881"/>
                    <a:pt x="5898" y="2021"/>
                    <a:pt x="5747" y="2114"/>
                  </a:cubicBezTo>
                  <a:cubicBezTo>
                    <a:pt x="5701" y="2148"/>
                    <a:pt x="5631" y="2160"/>
                    <a:pt x="5585" y="2206"/>
                  </a:cubicBezTo>
                  <a:cubicBezTo>
                    <a:pt x="5515" y="2276"/>
                    <a:pt x="5422" y="2288"/>
                    <a:pt x="5318" y="2264"/>
                  </a:cubicBezTo>
                  <a:cubicBezTo>
                    <a:pt x="5225" y="2218"/>
                    <a:pt x="5120" y="2253"/>
                    <a:pt x="5016" y="2264"/>
                  </a:cubicBezTo>
                  <a:cubicBezTo>
                    <a:pt x="4842" y="2288"/>
                    <a:pt x="4679" y="2346"/>
                    <a:pt x="4505" y="2381"/>
                  </a:cubicBezTo>
                  <a:cubicBezTo>
                    <a:pt x="4412" y="2392"/>
                    <a:pt x="4296" y="2404"/>
                    <a:pt x="4180" y="2404"/>
                  </a:cubicBezTo>
                  <a:cubicBezTo>
                    <a:pt x="4017" y="2404"/>
                    <a:pt x="3866" y="2404"/>
                    <a:pt x="3727" y="2450"/>
                  </a:cubicBezTo>
                  <a:cubicBezTo>
                    <a:pt x="3553" y="2497"/>
                    <a:pt x="3367" y="2508"/>
                    <a:pt x="3170" y="2508"/>
                  </a:cubicBezTo>
                  <a:cubicBezTo>
                    <a:pt x="3054" y="2508"/>
                    <a:pt x="2926" y="2508"/>
                    <a:pt x="2810" y="2555"/>
                  </a:cubicBezTo>
                  <a:cubicBezTo>
                    <a:pt x="2740" y="2578"/>
                    <a:pt x="2647" y="2578"/>
                    <a:pt x="2566" y="2578"/>
                  </a:cubicBezTo>
                  <a:cubicBezTo>
                    <a:pt x="2171" y="2578"/>
                    <a:pt x="1765" y="2601"/>
                    <a:pt x="1370" y="2578"/>
                  </a:cubicBezTo>
                  <a:cubicBezTo>
                    <a:pt x="1022" y="2578"/>
                    <a:pt x="720" y="2462"/>
                    <a:pt x="430" y="2276"/>
                  </a:cubicBezTo>
                  <a:cubicBezTo>
                    <a:pt x="360" y="2230"/>
                    <a:pt x="302" y="2172"/>
                    <a:pt x="256" y="2102"/>
                  </a:cubicBezTo>
                  <a:cubicBezTo>
                    <a:pt x="117" y="1847"/>
                    <a:pt x="1" y="1568"/>
                    <a:pt x="35" y="1266"/>
                  </a:cubicBezTo>
                  <a:cubicBezTo>
                    <a:pt x="59" y="1162"/>
                    <a:pt x="93" y="1045"/>
                    <a:pt x="151" y="953"/>
                  </a:cubicBezTo>
                  <a:cubicBezTo>
                    <a:pt x="291" y="767"/>
                    <a:pt x="442" y="593"/>
                    <a:pt x="662" y="477"/>
                  </a:cubicBezTo>
                  <a:cubicBezTo>
                    <a:pt x="778" y="419"/>
                    <a:pt x="906" y="372"/>
                    <a:pt x="1022" y="303"/>
                  </a:cubicBezTo>
                  <a:cubicBezTo>
                    <a:pt x="1161" y="210"/>
                    <a:pt x="1301" y="175"/>
                    <a:pt x="1463" y="186"/>
                  </a:cubicBezTo>
                  <a:lnTo>
                    <a:pt x="1521" y="186"/>
                  </a:lnTo>
                  <a:cubicBezTo>
                    <a:pt x="1754" y="105"/>
                    <a:pt x="1986" y="105"/>
                    <a:pt x="2218" y="117"/>
                  </a:cubicBezTo>
                  <a:cubicBezTo>
                    <a:pt x="2241" y="117"/>
                    <a:pt x="2276" y="117"/>
                    <a:pt x="2299" y="105"/>
                  </a:cubicBezTo>
                  <a:cubicBezTo>
                    <a:pt x="2473" y="1"/>
                    <a:pt x="2659" y="24"/>
                    <a:pt x="2845" y="24"/>
                  </a:cubicBezTo>
                  <a:cubicBezTo>
                    <a:pt x="3147" y="12"/>
                    <a:pt x="3460" y="12"/>
                    <a:pt x="3774" y="12"/>
                  </a:cubicBezTo>
                  <a:close/>
                  <a:moveTo>
                    <a:pt x="3263" y="2218"/>
                  </a:moveTo>
                  <a:cubicBezTo>
                    <a:pt x="3321" y="2055"/>
                    <a:pt x="3379" y="1916"/>
                    <a:pt x="3437" y="1788"/>
                  </a:cubicBezTo>
                  <a:cubicBezTo>
                    <a:pt x="3541" y="1568"/>
                    <a:pt x="3541" y="1162"/>
                    <a:pt x="3448" y="918"/>
                  </a:cubicBezTo>
                  <a:cubicBezTo>
                    <a:pt x="3402" y="813"/>
                    <a:pt x="3390" y="697"/>
                    <a:pt x="3321" y="604"/>
                  </a:cubicBezTo>
                  <a:cubicBezTo>
                    <a:pt x="3135" y="361"/>
                    <a:pt x="2856" y="244"/>
                    <a:pt x="2566" y="337"/>
                  </a:cubicBezTo>
                  <a:cubicBezTo>
                    <a:pt x="2357" y="395"/>
                    <a:pt x="2160" y="395"/>
                    <a:pt x="1951" y="407"/>
                  </a:cubicBezTo>
                  <a:cubicBezTo>
                    <a:pt x="1916" y="407"/>
                    <a:pt x="1846" y="407"/>
                    <a:pt x="1812" y="419"/>
                  </a:cubicBezTo>
                  <a:cubicBezTo>
                    <a:pt x="1649" y="488"/>
                    <a:pt x="1487" y="465"/>
                    <a:pt x="1336" y="511"/>
                  </a:cubicBezTo>
                  <a:cubicBezTo>
                    <a:pt x="1173" y="546"/>
                    <a:pt x="1022" y="686"/>
                    <a:pt x="871" y="720"/>
                  </a:cubicBezTo>
                  <a:cubicBezTo>
                    <a:pt x="709" y="767"/>
                    <a:pt x="604" y="871"/>
                    <a:pt x="500" y="987"/>
                  </a:cubicBezTo>
                  <a:cubicBezTo>
                    <a:pt x="384" y="1104"/>
                    <a:pt x="302" y="1243"/>
                    <a:pt x="326" y="1417"/>
                  </a:cubicBezTo>
                  <a:cubicBezTo>
                    <a:pt x="360" y="1626"/>
                    <a:pt x="418" y="1847"/>
                    <a:pt x="546" y="2021"/>
                  </a:cubicBezTo>
                  <a:cubicBezTo>
                    <a:pt x="558" y="2032"/>
                    <a:pt x="581" y="2044"/>
                    <a:pt x="593" y="2044"/>
                  </a:cubicBezTo>
                  <a:cubicBezTo>
                    <a:pt x="836" y="2206"/>
                    <a:pt x="1115" y="2276"/>
                    <a:pt x="1405" y="2288"/>
                  </a:cubicBezTo>
                  <a:cubicBezTo>
                    <a:pt x="1777" y="2323"/>
                    <a:pt x="2160" y="2311"/>
                    <a:pt x="2531" y="2311"/>
                  </a:cubicBezTo>
                  <a:cubicBezTo>
                    <a:pt x="2578" y="2311"/>
                    <a:pt x="2624" y="2311"/>
                    <a:pt x="2647" y="2288"/>
                  </a:cubicBezTo>
                  <a:cubicBezTo>
                    <a:pt x="2856" y="2218"/>
                    <a:pt x="3042" y="2218"/>
                    <a:pt x="3263" y="2218"/>
                  </a:cubicBezTo>
                  <a:close/>
                  <a:moveTo>
                    <a:pt x="3518" y="314"/>
                  </a:moveTo>
                  <a:cubicBezTo>
                    <a:pt x="3541" y="361"/>
                    <a:pt x="3541" y="395"/>
                    <a:pt x="3553" y="419"/>
                  </a:cubicBezTo>
                  <a:cubicBezTo>
                    <a:pt x="3774" y="895"/>
                    <a:pt x="3774" y="895"/>
                    <a:pt x="3774" y="1417"/>
                  </a:cubicBezTo>
                  <a:cubicBezTo>
                    <a:pt x="3774" y="1614"/>
                    <a:pt x="3750" y="1788"/>
                    <a:pt x="3657" y="1939"/>
                  </a:cubicBezTo>
                  <a:cubicBezTo>
                    <a:pt x="3611" y="2021"/>
                    <a:pt x="3565" y="2090"/>
                    <a:pt x="3623" y="2195"/>
                  </a:cubicBezTo>
                  <a:cubicBezTo>
                    <a:pt x="3692" y="2172"/>
                    <a:pt x="3785" y="2160"/>
                    <a:pt x="3855" y="2160"/>
                  </a:cubicBezTo>
                  <a:cubicBezTo>
                    <a:pt x="4145" y="2172"/>
                    <a:pt x="4412" y="2055"/>
                    <a:pt x="4702" y="2055"/>
                  </a:cubicBezTo>
                  <a:cubicBezTo>
                    <a:pt x="4760" y="2055"/>
                    <a:pt x="4830" y="2044"/>
                    <a:pt x="4876" y="1997"/>
                  </a:cubicBezTo>
                  <a:cubicBezTo>
                    <a:pt x="5016" y="1916"/>
                    <a:pt x="5178" y="1905"/>
                    <a:pt x="5318" y="1928"/>
                  </a:cubicBezTo>
                  <a:cubicBezTo>
                    <a:pt x="5469" y="1963"/>
                    <a:pt x="5550" y="1881"/>
                    <a:pt x="5654" y="1847"/>
                  </a:cubicBezTo>
                  <a:cubicBezTo>
                    <a:pt x="5782" y="1788"/>
                    <a:pt x="5817" y="1672"/>
                    <a:pt x="5863" y="1556"/>
                  </a:cubicBezTo>
                  <a:cubicBezTo>
                    <a:pt x="5898" y="1417"/>
                    <a:pt x="5933" y="1301"/>
                    <a:pt x="5956" y="1173"/>
                  </a:cubicBezTo>
                  <a:cubicBezTo>
                    <a:pt x="5979" y="1104"/>
                    <a:pt x="5956" y="1022"/>
                    <a:pt x="5933" y="976"/>
                  </a:cubicBezTo>
                  <a:cubicBezTo>
                    <a:pt x="5898" y="883"/>
                    <a:pt x="5840" y="813"/>
                    <a:pt x="5817" y="720"/>
                  </a:cubicBezTo>
                  <a:cubicBezTo>
                    <a:pt x="5782" y="639"/>
                    <a:pt x="5724" y="593"/>
                    <a:pt x="5643" y="558"/>
                  </a:cubicBezTo>
                  <a:cubicBezTo>
                    <a:pt x="5376" y="442"/>
                    <a:pt x="5109" y="361"/>
                    <a:pt x="4830" y="349"/>
                  </a:cubicBezTo>
                  <a:cubicBezTo>
                    <a:pt x="4389" y="291"/>
                    <a:pt x="3959" y="314"/>
                    <a:pt x="3518" y="314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3"/>
            <p:cNvSpPr/>
            <p:nvPr/>
          </p:nvSpPr>
          <p:spPr>
            <a:xfrm>
              <a:off x="2361150" y="3766925"/>
              <a:ext cx="45600" cy="9025"/>
            </a:xfrm>
            <a:custGeom>
              <a:avLst/>
              <a:gdLst/>
              <a:ahLst/>
              <a:cxnLst/>
              <a:rect l="l" t="t" r="r" b="b"/>
              <a:pathLst>
                <a:path w="1824" h="361" extrusionOk="0">
                  <a:moveTo>
                    <a:pt x="1823" y="267"/>
                  </a:moveTo>
                  <a:cubicBezTo>
                    <a:pt x="1684" y="325"/>
                    <a:pt x="1580" y="314"/>
                    <a:pt x="1498" y="267"/>
                  </a:cubicBezTo>
                  <a:cubicBezTo>
                    <a:pt x="1266" y="140"/>
                    <a:pt x="1080" y="198"/>
                    <a:pt x="883" y="349"/>
                  </a:cubicBezTo>
                  <a:cubicBezTo>
                    <a:pt x="697" y="279"/>
                    <a:pt x="523" y="256"/>
                    <a:pt x="326" y="325"/>
                  </a:cubicBezTo>
                  <a:cubicBezTo>
                    <a:pt x="233" y="349"/>
                    <a:pt x="117" y="349"/>
                    <a:pt x="1" y="360"/>
                  </a:cubicBezTo>
                  <a:cubicBezTo>
                    <a:pt x="47" y="279"/>
                    <a:pt x="70" y="221"/>
                    <a:pt x="163" y="186"/>
                  </a:cubicBezTo>
                  <a:cubicBezTo>
                    <a:pt x="361" y="128"/>
                    <a:pt x="569" y="58"/>
                    <a:pt x="778" y="70"/>
                  </a:cubicBezTo>
                  <a:cubicBezTo>
                    <a:pt x="860" y="70"/>
                    <a:pt x="941" y="47"/>
                    <a:pt x="1011" y="35"/>
                  </a:cubicBezTo>
                  <a:cubicBezTo>
                    <a:pt x="1115" y="24"/>
                    <a:pt x="1220" y="0"/>
                    <a:pt x="1324" y="0"/>
                  </a:cubicBezTo>
                  <a:cubicBezTo>
                    <a:pt x="1359" y="0"/>
                    <a:pt x="1429" y="35"/>
                    <a:pt x="1452" y="58"/>
                  </a:cubicBezTo>
                  <a:cubicBezTo>
                    <a:pt x="1510" y="163"/>
                    <a:pt x="1591" y="186"/>
                    <a:pt x="1707" y="186"/>
                  </a:cubicBezTo>
                  <a:cubicBezTo>
                    <a:pt x="1730" y="209"/>
                    <a:pt x="1754" y="233"/>
                    <a:pt x="1823" y="267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3"/>
            <p:cNvSpPr/>
            <p:nvPr/>
          </p:nvSpPr>
          <p:spPr>
            <a:xfrm>
              <a:off x="2439225" y="3764600"/>
              <a:ext cx="30500" cy="6400"/>
            </a:xfrm>
            <a:custGeom>
              <a:avLst/>
              <a:gdLst/>
              <a:ahLst/>
              <a:cxnLst/>
              <a:rect l="l" t="t" r="r" b="b"/>
              <a:pathLst>
                <a:path w="1220" h="256" extrusionOk="0">
                  <a:moveTo>
                    <a:pt x="1220" y="209"/>
                  </a:moveTo>
                  <a:cubicBezTo>
                    <a:pt x="1161" y="233"/>
                    <a:pt x="1115" y="256"/>
                    <a:pt x="1092" y="244"/>
                  </a:cubicBezTo>
                  <a:cubicBezTo>
                    <a:pt x="918" y="175"/>
                    <a:pt x="720" y="198"/>
                    <a:pt x="546" y="186"/>
                  </a:cubicBezTo>
                  <a:cubicBezTo>
                    <a:pt x="407" y="186"/>
                    <a:pt x="256" y="186"/>
                    <a:pt x="128" y="175"/>
                  </a:cubicBezTo>
                  <a:cubicBezTo>
                    <a:pt x="82" y="175"/>
                    <a:pt x="47" y="140"/>
                    <a:pt x="12" y="128"/>
                  </a:cubicBezTo>
                  <a:cubicBezTo>
                    <a:pt x="1" y="59"/>
                    <a:pt x="47" y="24"/>
                    <a:pt x="82" y="24"/>
                  </a:cubicBezTo>
                  <a:cubicBezTo>
                    <a:pt x="372" y="12"/>
                    <a:pt x="662" y="1"/>
                    <a:pt x="952" y="1"/>
                  </a:cubicBezTo>
                  <a:cubicBezTo>
                    <a:pt x="1057" y="12"/>
                    <a:pt x="1127" y="82"/>
                    <a:pt x="1220" y="209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4"/>
          <p:cNvSpPr txBox="1">
            <a:spLocks noGrp="1"/>
          </p:cNvSpPr>
          <p:nvPr>
            <p:ph type="subTitle" idx="1"/>
          </p:nvPr>
        </p:nvSpPr>
        <p:spPr>
          <a:xfrm>
            <a:off x="3017550" y="2996692"/>
            <a:ext cx="31089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216" name="Google Shape;216;p4"/>
          <p:cNvSpPr txBox="1">
            <a:spLocks noGrp="1"/>
          </p:cNvSpPr>
          <p:nvPr>
            <p:ph type="ctrTitle"/>
          </p:nvPr>
        </p:nvSpPr>
        <p:spPr>
          <a:xfrm>
            <a:off x="2220750" y="2480250"/>
            <a:ext cx="4702500" cy="64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sz="4000" b="1">
                <a:latin typeface="Neucha"/>
                <a:ea typeface="Neucha"/>
                <a:cs typeface="Neucha"/>
                <a:sym typeface="Neuch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sz="3000" b="1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sz="3000" b="1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sz="3000" b="1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sz="3000" b="1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sz="3000" b="1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sz="3000" b="1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sz="3000" b="1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sz="3000" b="1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>
            <a:endParaRPr/>
          </a:p>
        </p:txBody>
      </p:sp>
      <p:grpSp>
        <p:nvGrpSpPr>
          <p:cNvPr id="217" name="Google Shape;217;p4"/>
          <p:cNvGrpSpPr/>
          <p:nvPr/>
        </p:nvGrpSpPr>
        <p:grpSpPr>
          <a:xfrm rot="-2700065">
            <a:off x="5167" y="1112073"/>
            <a:ext cx="598768" cy="1110833"/>
            <a:chOff x="2369275" y="3344925"/>
            <a:chExt cx="160525" cy="297800"/>
          </a:xfrm>
        </p:grpSpPr>
        <p:sp>
          <p:nvSpPr>
            <p:cNvPr id="218" name="Google Shape;218;p4"/>
            <p:cNvSpPr/>
            <p:nvPr/>
          </p:nvSpPr>
          <p:spPr>
            <a:xfrm>
              <a:off x="2369275" y="3344925"/>
              <a:ext cx="160525" cy="297800"/>
            </a:xfrm>
            <a:custGeom>
              <a:avLst/>
              <a:gdLst/>
              <a:ahLst/>
              <a:cxnLst/>
              <a:rect l="l" t="t" r="r" b="b"/>
              <a:pathLst>
                <a:path w="6421" h="11912" extrusionOk="0">
                  <a:moveTo>
                    <a:pt x="1196" y="3170"/>
                  </a:moveTo>
                  <a:cubicBezTo>
                    <a:pt x="953" y="2949"/>
                    <a:pt x="941" y="2659"/>
                    <a:pt x="987" y="2369"/>
                  </a:cubicBezTo>
                  <a:cubicBezTo>
                    <a:pt x="999" y="2206"/>
                    <a:pt x="1069" y="2079"/>
                    <a:pt x="1231" y="1997"/>
                  </a:cubicBezTo>
                  <a:cubicBezTo>
                    <a:pt x="1289" y="1963"/>
                    <a:pt x="1347" y="1916"/>
                    <a:pt x="1417" y="1881"/>
                  </a:cubicBezTo>
                  <a:cubicBezTo>
                    <a:pt x="1417" y="1812"/>
                    <a:pt x="1417" y="1730"/>
                    <a:pt x="1405" y="1672"/>
                  </a:cubicBezTo>
                  <a:cubicBezTo>
                    <a:pt x="1336" y="1359"/>
                    <a:pt x="1347" y="1057"/>
                    <a:pt x="1347" y="732"/>
                  </a:cubicBezTo>
                  <a:cubicBezTo>
                    <a:pt x="1347" y="674"/>
                    <a:pt x="1359" y="616"/>
                    <a:pt x="1371" y="558"/>
                  </a:cubicBezTo>
                  <a:cubicBezTo>
                    <a:pt x="1417" y="430"/>
                    <a:pt x="1487" y="337"/>
                    <a:pt x="1626" y="314"/>
                  </a:cubicBezTo>
                  <a:cubicBezTo>
                    <a:pt x="1928" y="233"/>
                    <a:pt x="2218" y="163"/>
                    <a:pt x="2520" y="94"/>
                  </a:cubicBezTo>
                  <a:cubicBezTo>
                    <a:pt x="2903" y="24"/>
                    <a:pt x="3275" y="1"/>
                    <a:pt x="3658" y="24"/>
                  </a:cubicBezTo>
                  <a:cubicBezTo>
                    <a:pt x="3716" y="24"/>
                    <a:pt x="3785" y="24"/>
                    <a:pt x="3843" y="35"/>
                  </a:cubicBezTo>
                  <a:cubicBezTo>
                    <a:pt x="4099" y="94"/>
                    <a:pt x="4238" y="233"/>
                    <a:pt x="4250" y="500"/>
                  </a:cubicBezTo>
                  <a:cubicBezTo>
                    <a:pt x="4261" y="836"/>
                    <a:pt x="4250" y="1150"/>
                    <a:pt x="4250" y="1487"/>
                  </a:cubicBezTo>
                  <a:lnTo>
                    <a:pt x="4250" y="1777"/>
                  </a:lnTo>
                  <a:cubicBezTo>
                    <a:pt x="4319" y="1788"/>
                    <a:pt x="4377" y="1788"/>
                    <a:pt x="4435" y="1812"/>
                  </a:cubicBezTo>
                  <a:cubicBezTo>
                    <a:pt x="4505" y="1823"/>
                    <a:pt x="4598" y="1835"/>
                    <a:pt x="4668" y="1858"/>
                  </a:cubicBezTo>
                  <a:cubicBezTo>
                    <a:pt x="4842" y="1916"/>
                    <a:pt x="4946" y="2055"/>
                    <a:pt x="4958" y="2230"/>
                  </a:cubicBezTo>
                  <a:cubicBezTo>
                    <a:pt x="4993" y="2473"/>
                    <a:pt x="5004" y="2717"/>
                    <a:pt x="4784" y="2915"/>
                  </a:cubicBezTo>
                  <a:cubicBezTo>
                    <a:pt x="4819" y="3112"/>
                    <a:pt x="4842" y="3298"/>
                    <a:pt x="4877" y="3495"/>
                  </a:cubicBezTo>
                  <a:cubicBezTo>
                    <a:pt x="4900" y="3669"/>
                    <a:pt x="4958" y="3797"/>
                    <a:pt x="5144" y="3855"/>
                  </a:cubicBezTo>
                  <a:cubicBezTo>
                    <a:pt x="5295" y="3890"/>
                    <a:pt x="5434" y="3971"/>
                    <a:pt x="5562" y="4029"/>
                  </a:cubicBezTo>
                  <a:cubicBezTo>
                    <a:pt x="5770" y="4110"/>
                    <a:pt x="5910" y="4273"/>
                    <a:pt x="6014" y="4482"/>
                  </a:cubicBezTo>
                  <a:cubicBezTo>
                    <a:pt x="6177" y="4830"/>
                    <a:pt x="6281" y="5190"/>
                    <a:pt x="6328" y="5561"/>
                  </a:cubicBezTo>
                  <a:cubicBezTo>
                    <a:pt x="6351" y="5875"/>
                    <a:pt x="6386" y="6177"/>
                    <a:pt x="6386" y="6479"/>
                  </a:cubicBezTo>
                  <a:cubicBezTo>
                    <a:pt x="6397" y="7616"/>
                    <a:pt x="6421" y="8731"/>
                    <a:pt x="6421" y="9857"/>
                  </a:cubicBezTo>
                  <a:cubicBezTo>
                    <a:pt x="6421" y="10112"/>
                    <a:pt x="6397" y="10356"/>
                    <a:pt x="6386" y="10600"/>
                  </a:cubicBezTo>
                  <a:cubicBezTo>
                    <a:pt x="6386" y="10693"/>
                    <a:pt x="6351" y="10762"/>
                    <a:pt x="6339" y="10844"/>
                  </a:cubicBezTo>
                  <a:cubicBezTo>
                    <a:pt x="6281" y="11122"/>
                    <a:pt x="6119" y="11308"/>
                    <a:pt x="5875" y="11459"/>
                  </a:cubicBezTo>
                  <a:cubicBezTo>
                    <a:pt x="5271" y="11796"/>
                    <a:pt x="4656" y="11912"/>
                    <a:pt x="3983" y="11865"/>
                  </a:cubicBezTo>
                  <a:cubicBezTo>
                    <a:pt x="3739" y="11854"/>
                    <a:pt x="3495" y="11830"/>
                    <a:pt x="3240" y="11830"/>
                  </a:cubicBezTo>
                  <a:lnTo>
                    <a:pt x="2659" y="11830"/>
                  </a:lnTo>
                  <a:cubicBezTo>
                    <a:pt x="2334" y="11830"/>
                    <a:pt x="2009" y="11807"/>
                    <a:pt x="1696" y="11749"/>
                  </a:cubicBezTo>
                  <a:cubicBezTo>
                    <a:pt x="1545" y="11714"/>
                    <a:pt x="1382" y="11691"/>
                    <a:pt x="1255" y="11621"/>
                  </a:cubicBezTo>
                  <a:cubicBezTo>
                    <a:pt x="1185" y="11575"/>
                    <a:pt x="1092" y="11505"/>
                    <a:pt x="1069" y="11424"/>
                  </a:cubicBezTo>
                  <a:cubicBezTo>
                    <a:pt x="976" y="11250"/>
                    <a:pt x="906" y="11076"/>
                    <a:pt x="848" y="10890"/>
                  </a:cubicBezTo>
                  <a:cubicBezTo>
                    <a:pt x="686" y="10426"/>
                    <a:pt x="604" y="9950"/>
                    <a:pt x="500" y="9451"/>
                  </a:cubicBezTo>
                  <a:cubicBezTo>
                    <a:pt x="419" y="8963"/>
                    <a:pt x="314" y="8464"/>
                    <a:pt x="210" y="7976"/>
                  </a:cubicBezTo>
                  <a:lnTo>
                    <a:pt x="175" y="7663"/>
                  </a:lnTo>
                  <a:cubicBezTo>
                    <a:pt x="140" y="7291"/>
                    <a:pt x="82" y="6908"/>
                    <a:pt x="12" y="6548"/>
                  </a:cubicBezTo>
                  <a:cubicBezTo>
                    <a:pt x="1" y="6479"/>
                    <a:pt x="1" y="6386"/>
                    <a:pt x="1" y="6304"/>
                  </a:cubicBezTo>
                  <a:lnTo>
                    <a:pt x="1" y="5109"/>
                  </a:lnTo>
                  <a:cubicBezTo>
                    <a:pt x="1" y="4865"/>
                    <a:pt x="94" y="4691"/>
                    <a:pt x="291" y="4551"/>
                  </a:cubicBezTo>
                  <a:cubicBezTo>
                    <a:pt x="488" y="4401"/>
                    <a:pt x="686" y="4273"/>
                    <a:pt x="895" y="4157"/>
                  </a:cubicBezTo>
                  <a:cubicBezTo>
                    <a:pt x="953" y="4122"/>
                    <a:pt x="1022" y="4087"/>
                    <a:pt x="1080" y="4041"/>
                  </a:cubicBezTo>
                  <a:cubicBezTo>
                    <a:pt x="1185" y="3971"/>
                    <a:pt x="1231" y="3878"/>
                    <a:pt x="1231" y="3750"/>
                  </a:cubicBezTo>
                  <a:cubicBezTo>
                    <a:pt x="1196" y="3553"/>
                    <a:pt x="1196" y="3356"/>
                    <a:pt x="1196" y="3170"/>
                  </a:cubicBezTo>
                  <a:close/>
                  <a:moveTo>
                    <a:pt x="6003" y="5527"/>
                  </a:moveTo>
                  <a:cubicBezTo>
                    <a:pt x="5840" y="5770"/>
                    <a:pt x="5643" y="5817"/>
                    <a:pt x="5457" y="5875"/>
                  </a:cubicBezTo>
                  <a:cubicBezTo>
                    <a:pt x="5341" y="5910"/>
                    <a:pt x="5225" y="5921"/>
                    <a:pt x="5109" y="5968"/>
                  </a:cubicBezTo>
                  <a:cubicBezTo>
                    <a:pt x="4842" y="6072"/>
                    <a:pt x="4540" y="6026"/>
                    <a:pt x="4273" y="6142"/>
                  </a:cubicBezTo>
                  <a:cubicBezTo>
                    <a:pt x="4215" y="6177"/>
                    <a:pt x="4157" y="6142"/>
                    <a:pt x="4087" y="6142"/>
                  </a:cubicBezTo>
                  <a:lnTo>
                    <a:pt x="3565" y="6142"/>
                  </a:lnTo>
                  <a:cubicBezTo>
                    <a:pt x="3507" y="6142"/>
                    <a:pt x="3437" y="6130"/>
                    <a:pt x="3391" y="6165"/>
                  </a:cubicBezTo>
                  <a:cubicBezTo>
                    <a:pt x="3228" y="6235"/>
                    <a:pt x="3066" y="6223"/>
                    <a:pt x="2915" y="6223"/>
                  </a:cubicBezTo>
                  <a:lnTo>
                    <a:pt x="1754" y="6223"/>
                  </a:lnTo>
                  <a:cubicBezTo>
                    <a:pt x="1649" y="6223"/>
                    <a:pt x="1545" y="6200"/>
                    <a:pt x="1452" y="6188"/>
                  </a:cubicBezTo>
                  <a:cubicBezTo>
                    <a:pt x="1313" y="6177"/>
                    <a:pt x="1185" y="6142"/>
                    <a:pt x="1057" y="6142"/>
                  </a:cubicBezTo>
                  <a:cubicBezTo>
                    <a:pt x="941" y="6130"/>
                    <a:pt x="802" y="6142"/>
                    <a:pt x="686" y="6130"/>
                  </a:cubicBezTo>
                  <a:cubicBezTo>
                    <a:pt x="558" y="6119"/>
                    <a:pt x="430" y="6084"/>
                    <a:pt x="268" y="6061"/>
                  </a:cubicBezTo>
                  <a:cubicBezTo>
                    <a:pt x="256" y="6200"/>
                    <a:pt x="244" y="6339"/>
                    <a:pt x="268" y="6479"/>
                  </a:cubicBezTo>
                  <a:cubicBezTo>
                    <a:pt x="361" y="6920"/>
                    <a:pt x="442" y="7338"/>
                    <a:pt x="488" y="7767"/>
                  </a:cubicBezTo>
                  <a:cubicBezTo>
                    <a:pt x="500" y="7883"/>
                    <a:pt x="523" y="7988"/>
                    <a:pt x="546" y="8104"/>
                  </a:cubicBezTo>
                  <a:cubicBezTo>
                    <a:pt x="662" y="8673"/>
                    <a:pt x="779" y="9218"/>
                    <a:pt x="895" y="9787"/>
                  </a:cubicBezTo>
                  <a:cubicBezTo>
                    <a:pt x="895" y="9799"/>
                    <a:pt x="918" y="9822"/>
                    <a:pt x="941" y="9845"/>
                  </a:cubicBezTo>
                  <a:cubicBezTo>
                    <a:pt x="976" y="9857"/>
                    <a:pt x="1022" y="9857"/>
                    <a:pt x="1080" y="9880"/>
                  </a:cubicBezTo>
                  <a:cubicBezTo>
                    <a:pt x="1347" y="9961"/>
                    <a:pt x="1603" y="10031"/>
                    <a:pt x="1881" y="10019"/>
                  </a:cubicBezTo>
                  <a:cubicBezTo>
                    <a:pt x="1951" y="10019"/>
                    <a:pt x="2021" y="10031"/>
                    <a:pt x="2079" y="10054"/>
                  </a:cubicBezTo>
                  <a:cubicBezTo>
                    <a:pt x="2160" y="10066"/>
                    <a:pt x="2241" y="10089"/>
                    <a:pt x="2311" y="10089"/>
                  </a:cubicBezTo>
                  <a:lnTo>
                    <a:pt x="4552" y="10089"/>
                  </a:lnTo>
                  <a:cubicBezTo>
                    <a:pt x="4621" y="10089"/>
                    <a:pt x="4691" y="10077"/>
                    <a:pt x="4749" y="10054"/>
                  </a:cubicBezTo>
                  <a:cubicBezTo>
                    <a:pt x="4946" y="9915"/>
                    <a:pt x="5178" y="9892"/>
                    <a:pt x="5376" y="9845"/>
                  </a:cubicBezTo>
                  <a:cubicBezTo>
                    <a:pt x="5596" y="9799"/>
                    <a:pt x="5759" y="9706"/>
                    <a:pt x="5898" y="9555"/>
                  </a:cubicBezTo>
                  <a:cubicBezTo>
                    <a:pt x="6026" y="9427"/>
                    <a:pt x="6119" y="9265"/>
                    <a:pt x="6084" y="9067"/>
                  </a:cubicBezTo>
                  <a:cubicBezTo>
                    <a:pt x="6072" y="9021"/>
                    <a:pt x="6084" y="8963"/>
                    <a:pt x="6084" y="8905"/>
                  </a:cubicBezTo>
                  <a:cubicBezTo>
                    <a:pt x="6072" y="7988"/>
                    <a:pt x="6072" y="7059"/>
                    <a:pt x="6061" y="6142"/>
                  </a:cubicBezTo>
                  <a:cubicBezTo>
                    <a:pt x="6061" y="5968"/>
                    <a:pt x="6038" y="5782"/>
                    <a:pt x="6003" y="5527"/>
                  </a:cubicBezTo>
                  <a:close/>
                  <a:moveTo>
                    <a:pt x="1475" y="3158"/>
                  </a:moveTo>
                  <a:cubicBezTo>
                    <a:pt x="1475" y="3216"/>
                    <a:pt x="1463" y="3274"/>
                    <a:pt x="1463" y="3321"/>
                  </a:cubicBezTo>
                  <a:cubicBezTo>
                    <a:pt x="1475" y="3472"/>
                    <a:pt x="1475" y="3623"/>
                    <a:pt x="1498" y="3785"/>
                  </a:cubicBezTo>
                  <a:cubicBezTo>
                    <a:pt x="1522" y="3878"/>
                    <a:pt x="1522" y="3983"/>
                    <a:pt x="1463" y="4041"/>
                  </a:cubicBezTo>
                  <a:cubicBezTo>
                    <a:pt x="1255" y="4226"/>
                    <a:pt x="1022" y="4424"/>
                    <a:pt x="779" y="4540"/>
                  </a:cubicBezTo>
                  <a:cubicBezTo>
                    <a:pt x="604" y="4609"/>
                    <a:pt x="488" y="4726"/>
                    <a:pt x="384" y="4853"/>
                  </a:cubicBezTo>
                  <a:cubicBezTo>
                    <a:pt x="326" y="4923"/>
                    <a:pt x="279" y="5039"/>
                    <a:pt x="268" y="5132"/>
                  </a:cubicBezTo>
                  <a:cubicBezTo>
                    <a:pt x="256" y="5352"/>
                    <a:pt x="244" y="5550"/>
                    <a:pt x="291" y="5759"/>
                  </a:cubicBezTo>
                  <a:cubicBezTo>
                    <a:pt x="488" y="5852"/>
                    <a:pt x="709" y="5886"/>
                    <a:pt x="918" y="5875"/>
                  </a:cubicBezTo>
                  <a:cubicBezTo>
                    <a:pt x="1080" y="5875"/>
                    <a:pt x="1243" y="5852"/>
                    <a:pt x="1371" y="5886"/>
                  </a:cubicBezTo>
                  <a:cubicBezTo>
                    <a:pt x="1591" y="5945"/>
                    <a:pt x="1789" y="5945"/>
                    <a:pt x="2009" y="5945"/>
                  </a:cubicBezTo>
                  <a:lnTo>
                    <a:pt x="2973" y="5945"/>
                  </a:lnTo>
                  <a:cubicBezTo>
                    <a:pt x="3042" y="5945"/>
                    <a:pt x="3135" y="5956"/>
                    <a:pt x="3193" y="5921"/>
                  </a:cubicBezTo>
                  <a:cubicBezTo>
                    <a:pt x="3379" y="5840"/>
                    <a:pt x="3565" y="5852"/>
                    <a:pt x="3750" y="5852"/>
                  </a:cubicBezTo>
                  <a:cubicBezTo>
                    <a:pt x="3913" y="5852"/>
                    <a:pt x="4087" y="5875"/>
                    <a:pt x="4250" y="5840"/>
                  </a:cubicBezTo>
                  <a:cubicBezTo>
                    <a:pt x="4459" y="5805"/>
                    <a:pt x="4679" y="5736"/>
                    <a:pt x="4900" y="5689"/>
                  </a:cubicBezTo>
                  <a:cubicBezTo>
                    <a:pt x="5271" y="5608"/>
                    <a:pt x="5654" y="5503"/>
                    <a:pt x="5991" y="5260"/>
                  </a:cubicBezTo>
                  <a:cubicBezTo>
                    <a:pt x="5956" y="4981"/>
                    <a:pt x="5875" y="4737"/>
                    <a:pt x="5736" y="4505"/>
                  </a:cubicBezTo>
                  <a:cubicBezTo>
                    <a:pt x="5678" y="4377"/>
                    <a:pt x="5585" y="4296"/>
                    <a:pt x="5445" y="4238"/>
                  </a:cubicBezTo>
                  <a:cubicBezTo>
                    <a:pt x="5306" y="4180"/>
                    <a:pt x="5178" y="4110"/>
                    <a:pt x="5028" y="4064"/>
                  </a:cubicBezTo>
                  <a:cubicBezTo>
                    <a:pt x="4772" y="3983"/>
                    <a:pt x="4621" y="3808"/>
                    <a:pt x="4610" y="3530"/>
                  </a:cubicBezTo>
                  <a:cubicBezTo>
                    <a:pt x="4610" y="3391"/>
                    <a:pt x="4563" y="3228"/>
                    <a:pt x="4540" y="3065"/>
                  </a:cubicBezTo>
                  <a:lnTo>
                    <a:pt x="4401" y="3065"/>
                  </a:lnTo>
                  <a:cubicBezTo>
                    <a:pt x="4018" y="3100"/>
                    <a:pt x="3634" y="3124"/>
                    <a:pt x="3240" y="3158"/>
                  </a:cubicBezTo>
                  <a:cubicBezTo>
                    <a:pt x="2706" y="3193"/>
                    <a:pt x="2183" y="3216"/>
                    <a:pt x="1649" y="3135"/>
                  </a:cubicBezTo>
                  <a:cubicBezTo>
                    <a:pt x="1591" y="3158"/>
                    <a:pt x="1533" y="3158"/>
                    <a:pt x="1475" y="3158"/>
                  </a:cubicBezTo>
                  <a:close/>
                  <a:moveTo>
                    <a:pt x="964" y="10147"/>
                  </a:moveTo>
                  <a:cubicBezTo>
                    <a:pt x="987" y="10437"/>
                    <a:pt x="1080" y="10832"/>
                    <a:pt x="1173" y="11018"/>
                  </a:cubicBezTo>
                  <a:cubicBezTo>
                    <a:pt x="1185" y="11064"/>
                    <a:pt x="1208" y="11099"/>
                    <a:pt x="1231" y="11122"/>
                  </a:cubicBezTo>
                  <a:cubicBezTo>
                    <a:pt x="1347" y="11296"/>
                    <a:pt x="1487" y="11424"/>
                    <a:pt x="1719" y="11459"/>
                  </a:cubicBezTo>
                  <a:cubicBezTo>
                    <a:pt x="1997" y="11494"/>
                    <a:pt x="2276" y="11540"/>
                    <a:pt x="2555" y="11540"/>
                  </a:cubicBezTo>
                  <a:lnTo>
                    <a:pt x="3716" y="11540"/>
                  </a:lnTo>
                  <a:cubicBezTo>
                    <a:pt x="4157" y="11540"/>
                    <a:pt x="4610" y="11540"/>
                    <a:pt x="5051" y="11401"/>
                  </a:cubicBezTo>
                  <a:cubicBezTo>
                    <a:pt x="5295" y="11401"/>
                    <a:pt x="5492" y="11273"/>
                    <a:pt x="5701" y="11169"/>
                  </a:cubicBezTo>
                  <a:cubicBezTo>
                    <a:pt x="5887" y="11076"/>
                    <a:pt x="5991" y="10936"/>
                    <a:pt x="6014" y="10751"/>
                  </a:cubicBezTo>
                  <a:cubicBezTo>
                    <a:pt x="6049" y="10530"/>
                    <a:pt x="6072" y="10298"/>
                    <a:pt x="6096" y="10077"/>
                  </a:cubicBezTo>
                  <a:cubicBezTo>
                    <a:pt x="6096" y="10031"/>
                    <a:pt x="6072" y="9985"/>
                    <a:pt x="6061" y="9950"/>
                  </a:cubicBezTo>
                  <a:lnTo>
                    <a:pt x="5991" y="9950"/>
                  </a:lnTo>
                  <a:cubicBezTo>
                    <a:pt x="5596" y="10089"/>
                    <a:pt x="5225" y="10252"/>
                    <a:pt x="4819" y="10368"/>
                  </a:cubicBezTo>
                  <a:cubicBezTo>
                    <a:pt x="4737" y="10379"/>
                    <a:pt x="4668" y="10402"/>
                    <a:pt x="4610" y="10402"/>
                  </a:cubicBezTo>
                  <a:lnTo>
                    <a:pt x="2276" y="10402"/>
                  </a:lnTo>
                  <a:cubicBezTo>
                    <a:pt x="2206" y="10402"/>
                    <a:pt x="2125" y="10402"/>
                    <a:pt x="2067" y="10368"/>
                  </a:cubicBezTo>
                  <a:cubicBezTo>
                    <a:pt x="1939" y="10310"/>
                    <a:pt x="1812" y="10310"/>
                    <a:pt x="1684" y="10310"/>
                  </a:cubicBezTo>
                  <a:cubicBezTo>
                    <a:pt x="1626" y="10310"/>
                    <a:pt x="1568" y="10310"/>
                    <a:pt x="1487" y="10298"/>
                  </a:cubicBezTo>
                  <a:cubicBezTo>
                    <a:pt x="1313" y="10228"/>
                    <a:pt x="1138" y="10182"/>
                    <a:pt x="964" y="10147"/>
                  </a:cubicBezTo>
                  <a:close/>
                  <a:moveTo>
                    <a:pt x="3959" y="1777"/>
                  </a:moveTo>
                  <a:lnTo>
                    <a:pt x="3959" y="593"/>
                  </a:lnTo>
                  <a:cubicBezTo>
                    <a:pt x="3959" y="361"/>
                    <a:pt x="3890" y="279"/>
                    <a:pt x="3634" y="268"/>
                  </a:cubicBezTo>
                  <a:lnTo>
                    <a:pt x="3518" y="268"/>
                  </a:lnTo>
                  <a:cubicBezTo>
                    <a:pt x="3077" y="268"/>
                    <a:pt x="2624" y="326"/>
                    <a:pt x="2183" y="407"/>
                  </a:cubicBezTo>
                  <a:lnTo>
                    <a:pt x="1661" y="546"/>
                  </a:lnTo>
                  <a:cubicBezTo>
                    <a:pt x="1545" y="895"/>
                    <a:pt x="1591" y="1533"/>
                    <a:pt x="1754" y="1939"/>
                  </a:cubicBezTo>
                  <a:cubicBezTo>
                    <a:pt x="1986" y="1963"/>
                    <a:pt x="3507" y="1881"/>
                    <a:pt x="3785" y="1835"/>
                  </a:cubicBezTo>
                  <a:cubicBezTo>
                    <a:pt x="3843" y="1835"/>
                    <a:pt x="3901" y="1812"/>
                    <a:pt x="3959" y="1777"/>
                  </a:cubicBezTo>
                  <a:close/>
                  <a:moveTo>
                    <a:pt x="1289" y="2822"/>
                  </a:moveTo>
                  <a:cubicBezTo>
                    <a:pt x="1556" y="2915"/>
                    <a:pt x="1835" y="2938"/>
                    <a:pt x="2125" y="2938"/>
                  </a:cubicBezTo>
                  <a:cubicBezTo>
                    <a:pt x="2764" y="2938"/>
                    <a:pt x="3414" y="2926"/>
                    <a:pt x="4052" y="2868"/>
                  </a:cubicBezTo>
                  <a:cubicBezTo>
                    <a:pt x="4261" y="2845"/>
                    <a:pt x="4424" y="2764"/>
                    <a:pt x="4598" y="2682"/>
                  </a:cubicBezTo>
                  <a:cubicBezTo>
                    <a:pt x="4633" y="2659"/>
                    <a:pt x="4679" y="2601"/>
                    <a:pt x="4679" y="2566"/>
                  </a:cubicBezTo>
                  <a:cubicBezTo>
                    <a:pt x="4691" y="2450"/>
                    <a:pt x="4679" y="2346"/>
                    <a:pt x="4679" y="2230"/>
                  </a:cubicBezTo>
                  <a:cubicBezTo>
                    <a:pt x="4679" y="2172"/>
                    <a:pt x="4621" y="2114"/>
                    <a:pt x="4563" y="2102"/>
                  </a:cubicBezTo>
                  <a:cubicBezTo>
                    <a:pt x="4493" y="2067"/>
                    <a:pt x="4435" y="2055"/>
                    <a:pt x="4366" y="2055"/>
                  </a:cubicBezTo>
                  <a:cubicBezTo>
                    <a:pt x="4203" y="2055"/>
                    <a:pt x="4064" y="2055"/>
                    <a:pt x="3901" y="2067"/>
                  </a:cubicBezTo>
                  <a:cubicBezTo>
                    <a:pt x="3669" y="2079"/>
                    <a:pt x="3437" y="2125"/>
                    <a:pt x="3205" y="2137"/>
                  </a:cubicBezTo>
                  <a:cubicBezTo>
                    <a:pt x="2787" y="2172"/>
                    <a:pt x="2357" y="2172"/>
                    <a:pt x="1951" y="2183"/>
                  </a:cubicBezTo>
                  <a:cubicBezTo>
                    <a:pt x="1847" y="2183"/>
                    <a:pt x="1754" y="2183"/>
                    <a:pt x="1649" y="2195"/>
                  </a:cubicBezTo>
                  <a:cubicBezTo>
                    <a:pt x="1289" y="2241"/>
                    <a:pt x="1185" y="2288"/>
                    <a:pt x="1243" y="2740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4"/>
            <p:cNvSpPr/>
            <p:nvPr/>
          </p:nvSpPr>
          <p:spPr>
            <a:xfrm>
              <a:off x="2413400" y="3521975"/>
              <a:ext cx="76650" cy="69100"/>
            </a:xfrm>
            <a:custGeom>
              <a:avLst/>
              <a:gdLst/>
              <a:ahLst/>
              <a:cxnLst/>
              <a:rect l="l" t="t" r="r" b="b"/>
              <a:pathLst>
                <a:path w="3066" h="2764" extrusionOk="0">
                  <a:moveTo>
                    <a:pt x="708" y="1846"/>
                  </a:moveTo>
                  <a:lnTo>
                    <a:pt x="244" y="1846"/>
                  </a:lnTo>
                  <a:cubicBezTo>
                    <a:pt x="47" y="1846"/>
                    <a:pt x="0" y="1811"/>
                    <a:pt x="0" y="1614"/>
                  </a:cubicBezTo>
                  <a:lnTo>
                    <a:pt x="0" y="1033"/>
                  </a:lnTo>
                  <a:cubicBezTo>
                    <a:pt x="0" y="894"/>
                    <a:pt x="58" y="848"/>
                    <a:pt x="198" y="836"/>
                  </a:cubicBezTo>
                  <a:lnTo>
                    <a:pt x="476" y="836"/>
                  </a:lnTo>
                  <a:cubicBezTo>
                    <a:pt x="569" y="836"/>
                    <a:pt x="639" y="824"/>
                    <a:pt x="720" y="824"/>
                  </a:cubicBezTo>
                  <a:cubicBezTo>
                    <a:pt x="813" y="557"/>
                    <a:pt x="697" y="279"/>
                    <a:pt x="801" y="35"/>
                  </a:cubicBezTo>
                  <a:cubicBezTo>
                    <a:pt x="859" y="23"/>
                    <a:pt x="917" y="0"/>
                    <a:pt x="952" y="0"/>
                  </a:cubicBezTo>
                  <a:lnTo>
                    <a:pt x="1788" y="0"/>
                  </a:lnTo>
                  <a:cubicBezTo>
                    <a:pt x="1974" y="0"/>
                    <a:pt x="2020" y="47"/>
                    <a:pt x="2020" y="256"/>
                  </a:cubicBezTo>
                  <a:lnTo>
                    <a:pt x="2020" y="557"/>
                  </a:lnTo>
                  <a:cubicBezTo>
                    <a:pt x="2020" y="720"/>
                    <a:pt x="2055" y="743"/>
                    <a:pt x="2218" y="766"/>
                  </a:cubicBezTo>
                  <a:lnTo>
                    <a:pt x="2717" y="766"/>
                  </a:lnTo>
                  <a:cubicBezTo>
                    <a:pt x="2833" y="766"/>
                    <a:pt x="2903" y="801"/>
                    <a:pt x="2949" y="917"/>
                  </a:cubicBezTo>
                  <a:cubicBezTo>
                    <a:pt x="3065" y="1150"/>
                    <a:pt x="3030" y="1382"/>
                    <a:pt x="3007" y="1602"/>
                  </a:cubicBezTo>
                  <a:cubicBezTo>
                    <a:pt x="2984" y="1718"/>
                    <a:pt x="2879" y="1776"/>
                    <a:pt x="2752" y="1788"/>
                  </a:cubicBezTo>
                  <a:lnTo>
                    <a:pt x="2392" y="1788"/>
                  </a:lnTo>
                  <a:cubicBezTo>
                    <a:pt x="2311" y="1788"/>
                    <a:pt x="2229" y="1811"/>
                    <a:pt x="2148" y="1811"/>
                  </a:cubicBezTo>
                  <a:cubicBezTo>
                    <a:pt x="2055" y="2055"/>
                    <a:pt x="2160" y="2334"/>
                    <a:pt x="2078" y="2566"/>
                  </a:cubicBezTo>
                  <a:cubicBezTo>
                    <a:pt x="1765" y="2763"/>
                    <a:pt x="1417" y="2717"/>
                    <a:pt x="1092" y="2717"/>
                  </a:cubicBezTo>
                  <a:cubicBezTo>
                    <a:pt x="1034" y="2717"/>
                    <a:pt x="975" y="2682"/>
                    <a:pt x="941" y="2636"/>
                  </a:cubicBezTo>
                  <a:cubicBezTo>
                    <a:pt x="894" y="2566"/>
                    <a:pt x="836" y="2473"/>
                    <a:pt x="836" y="2392"/>
                  </a:cubicBezTo>
                  <a:cubicBezTo>
                    <a:pt x="848" y="2183"/>
                    <a:pt x="790" y="2032"/>
                    <a:pt x="708" y="1846"/>
                  </a:cubicBezTo>
                  <a:close/>
                  <a:moveTo>
                    <a:pt x="267" y="1579"/>
                  </a:moveTo>
                  <a:cubicBezTo>
                    <a:pt x="372" y="1579"/>
                    <a:pt x="465" y="1591"/>
                    <a:pt x="558" y="1591"/>
                  </a:cubicBezTo>
                  <a:lnTo>
                    <a:pt x="825" y="1591"/>
                  </a:lnTo>
                  <a:cubicBezTo>
                    <a:pt x="929" y="1602"/>
                    <a:pt x="987" y="1637"/>
                    <a:pt x="987" y="1730"/>
                  </a:cubicBezTo>
                  <a:cubicBezTo>
                    <a:pt x="999" y="1927"/>
                    <a:pt x="1115" y="2102"/>
                    <a:pt x="1103" y="2299"/>
                  </a:cubicBezTo>
                  <a:cubicBezTo>
                    <a:pt x="1092" y="2357"/>
                    <a:pt x="1161" y="2415"/>
                    <a:pt x="1219" y="2415"/>
                  </a:cubicBezTo>
                  <a:cubicBezTo>
                    <a:pt x="1417" y="2427"/>
                    <a:pt x="1649" y="2473"/>
                    <a:pt x="1823" y="2299"/>
                  </a:cubicBezTo>
                  <a:cubicBezTo>
                    <a:pt x="1823" y="2241"/>
                    <a:pt x="1846" y="2183"/>
                    <a:pt x="1846" y="2125"/>
                  </a:cubicBezTo>
                  <a:lnTo>
                    <a:pt x="1846" y="1823"/>
                  </a:lnTo>
                  <a:cubicBezTo>
                    <a:pt x="1846" y="1533"/>
                    <a:pt x="1869" y="1509"/>
                    <a:pt x="2160" y="1509"/>
                  </a:cubicBezTo>
                  <a:lnTo>
                    <a:pt x="2554" y="1509"/>
                  </a:lnTo>
                  <a:cubicBezTo>
                    <a:pt x="2612" y="1509"/>
                    <a:pt x="2670" y="1498"/>
                    <a:pt x="2728" y="1486"/>
                  </a:cubicBezTo>
                  <a:cubicBezTo>
                    <a:pt x="2775" y="1312"/>
                    <a:pt x="2775" y="1150"/>
                    <a:pt x="2624" y="1010"/>
                  </a:cubicBezTo>
                  <a:cubicBezTo>
                    <a:pt x="2543" y="1010"/>
                    <a:pt x="2438" y="1010"/>
                    <a:pt x="2334" y="987"/>
                  </a:cubicBezTo>
                  <a:lnTo>
                    <a:pt x="2090" y="987"/>
                  </a:lnTo>
                  <a:cubicBezTo>
                    <a:pt x="1846" y="964"/>
                    <a:pt x="1753" y="859"/>
                    <a:pt x="1742" y="616"/>
                  </a:cubicBezTo>
                  <a:cubicBezTo>
                    <a:pt x="1742" y="499"/>
                    <a:pt x="1777" y="372"/>
                    <a:pt x="1684" y="232"/>
                  </a:cubicBezTo>
                  <a:lnTo>
                    <a:pt x="1115" y="232"/>
                  </a:lnTo>
                  <a:cubicBezTo>
                    <a:pt x="1080" y="232"/>
                    <a:pt x="1045" y="256"/>
                    <a:pt x="987" y="267"/>
                  </a:cubicBezTo>
                  <a:cubicBezTo>
                    <a:pt x="964" y="441"/>
                    <a:pt x="975" y="616"/>
                    <a:pt x="975" y="790"/>
                  </a:cubicBezTo>
                  <a:cubicBezTo>
                    <a:pt x="975" y="1033"/>
                    <a:pt x="929" y="1080"/>
                    <a:pt x="697" y="1092"/>
                  </a:cubicBezTo>
                  <a:lnTo>
                    <a:pt x="453" y="1092"/>
                  </a:lnTo>
                  <a:cubicBezTo>
                    <a:pt x="383" y="1092"/>
                    <a:pt x="325" y="1115"/>
                    <a:pt x="244" y="1126"/>
                  </a:cubicBezTo>
                  <a:cubicBezTo>
                    <a:pt x="267" y="1266"/>
                    <a:pt x="267" y="1405"/>
                    <a:pt x="267" y="1579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4"/>
            <p:cNvSpPr/>
            <p:nvPr/>
          </p:nvSpPr>
          <p:spPr>
            <a:xfrm>
              <a:off x="2504825" y="3510075"/>
              <a:ext cx="7275" cy="60675"/>
            </a:xfrm>
            <a:custGeom>
              <a:avLst/>
              <a:gdLst/>
              <a:ahLst/>
              <a:cxnLst/>
              <a:rect l="l" t="t" r="r" b="b"/>
              <a:pathLst>
                <a:path w="291" h="2427" extrusionOk="0">
                  <a:moveTo>
                    <a:pt x="209" y="0"/>
                  </a:moveTo>
                  <a:cubicBezTo>
                    <a:pt x="221" y="58"/>
                    <a:pt x="267" y="105"/>
                    <a:pt x="267" y="163"/>
                  </a:cubicBezTo>
                  <a:cubicBezTo>
                    <a:pt x="279" y="290"/>
                    <a:pt x="279" y="430"/>
                    <a:pt x="279" y="558"/>
                  </a:cubicBezTo>
                  <a:lnTo>
                    <a:pt x="279" y="1498"/>
                  </a:lnTo>
                  <a:cubicBezTo>
                    <a:pt x="290" y="1800"/>
                    <a:pt x="232" y="2078"/>
                    <a:pt x="151" y="2369"/>
                  </a:cubicBezTo>
                  <a:cubicBezTo>
                    <a:pt x="151" y="2380"/>
                    <a:pt x="116" y="2403"/>
                    <a:pt x="105" y="2427"/>
                  </a:cubicBezTo>
                  <a:cubicBezTo>
                    <a:pt x="70" y="2403"/>
                    <a:pt x="35" y="2380"/>
                    <a:pt x="35" y="2357"/>
                  </a:cubicBezTo>
                  <a:cubicBezTo>
                    <a:pt x="35" y="2241"/>
                    <a:pt x="0" y="2125"/>
                    <a:pt x="35" y="2020"/>
                  </a:cubicBezTo>
                  <a:cubicBezTo>
                    <a:pt x="70" y="1846"/>
                    <a:pt x="70" y="1672"/>
                    <a:pt x="70" y="1498"/>
                  </a:cubicBezTo>
                  <a:cubicBezTo>
                    <a:pt x="70" y="1068"/>
                    <a:pt x="70" y="627"/>
                    <a:pt x="93" y="174"/>
                  </a:cubicBezTo>
                  <a:cubicBezTo>
                    <a:pt x="105" y="140"/>
                    <a:pt x="93" y="47"/>
                    <a:pt x="209" y="0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4"/>
            <p:cNvSpPr/>
            <p:nvPr/>
          </p:nvSpPr>
          <p:spPr>
            <a:xfrm>
              <a:off x="2465050" y="3444475"/>
              <a:ext cx="18900" cy="10175"/>
            </a:xfrm>
            <a:custGeom>
              <a:avLst/>
              <a:gdLst/>
              <a:ahLst/>
              <a:cxnLst/>
              <a:rect l="l" t="t" r="r" b="b"/>
              <a:pathLst>
                <a:path w="756" h="407" extrusionOk="0">
                  <a:moveTo>
                    <a:pt x="59" y="407"/>
                  </a:moveTo>
                  <a:cubicBezTo>
                    <a:pt x="12" y="349"/>
                    <a:pt x="1" y="291"/>
                    <a:pt x="70" y="244"/>
                  </a:cubicBezTo>
                  <a:cubicBezTo>
                    <a:pt x="256" y="163"/>
                    <a:pt x="442" y="105"/>
                    <a:pt x="639" y="12"/>
                  </a:cubicBezTo>
                  <a:cubicBezTo>
                    <a:pt x="651" y="12"/>
                    <a:pt x="674" y="1"/>
                    <a:pt x="697" y="12"/>
                  </a:cubicBezTo>
                  <a:cubicBezTo>
                    <a:pt x="721" y="35"/>
                    <a:pt x="732" y="47"/>
                    <a:pt x="755" y="70"/>
                  </a:cubicBezTo>
                  <a:cubicBezTo>
                    <a:pt x="755" y="93"/>
                    <a:pt x="755" y="117"/>
                    <a:pt x="732" y="128"/>
                  </a:cubicBezTo>
                  <a:cubicBezTo>
                    <a:pt x="604" y="268"/>
                    <a:pt x="268" y="395"/>
                    <a:pt x="59" y="407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4"/>
            <p:cNvSpPr/>
            <p:nvPr/>
          </p:nvSpPr>
          <p:spPr>
            <a:xfrm>
              <a:off x="2500475" y="3454925"/>
              <a:ext cx="6700" cy="7000"/>
            </a:xfrm>
            <a:custGeom>
              <a:avLst/>
              <a:gdLst/>
              <a:ahLst/>
              <a:cxnLst/>
              <a:rect l="l" t="t" r="r" b="b"/>
              <a:pathLst>
                <a:path w="268" h="280" extrusionOk="0">
                  <a:moveTo>
                    <a:pt x="47" y="1"/>
                  </a:moveTo>
                  <a:cubicBezTo>
                    <a:pt x="163" y="35"/>
                    <a:pt x="221" y="105"/>
                    <a:pt x="244" y="175"/>
                  </a:cubicBezTo>
                  <a:cubicBezTo>
                    <a:pt x="267" y="198"/>
                    <a:pt x="244" y="256"/>
                    <a:pt x="232" y="256"/>
                  </a:cubicBezTo>
                  <a:cubicBezTo>
                    <a:pt x="197" y="268"/>
                    <a:pt x="163" y="279"/>
                    <a:pt x="128" y="268"/>
                  </a:cubicBezTo>
                  <a:cubicBezTo>
                    <a:pt x="47" y="221"/>
                    <a:pt x="0" y="140"/>
                    <a:pt x="47" y="1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4"/>
            <p:cNvSpPr/>
            <p:nvPr/>
          </p:nvSpPr>
          <p:spPr>
            <a:xfrm>
              <a:off x="2509750" y="3605850"/>
              <a:ext cx="6400" cy="8425"/>
            </a:xfrm>
            <a:custGeom>
              <a:avLst/>
              <a:gdLst/>
              <a:ahLst/>
              <a:cxnLst/>
              <a:rect l="l" t="t" r="r" b="b"/>
              <a:pathLst>
                <a:path w="256" h="337" extrusionOk="0">
                  <a:moveTo>
                    <a:pt x="186" y="0"/>
                  </a:moveTo>
                  <a:cubicBezTo>
                    <a:pt x="256" y="163"/>
                    <a:pt x="151" y="256"/>
                    <a:pt x="93" y="337"/>
                  </a:cubicBezTo>
                  <a:cubicBezTo>
                    <a:pt x="1" y="325"/>
                    <a:pt x="1" y="267"/>
                    <a:pt x="1" y="221"/>
                  </a:cubicBezTo>
                  <a:cubicBezTo>
                    <a:pt x="12" y="116"/>
                    <a:pt x="12" y="116"/>
                    <a:pt x="186" y="0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4"/>
            <p:cNvSpPr/>
            <p:nvPr/>
          </p:nvSpPr>
          <p:spPr>
            <a:xfrm>
              <a:off x="2438925" y="3366975"/>
              <a:ext cx="7575" cy="10475"/>
            </a:xfrm>
            <a:custGeom>
              <a:avLst/>
              <a:gdLst/>
              <a:ahLst/>
              <a:cxnLst/>
              <a:rect l="l" t="t" r="r" b="b"/>
              <a:pathLst>
                <a:path w="303" h="419" extrusionOk="0">
                  <a:moveTo>
                    <a:pt x="129" y="419"/>
                  </a:moveTo>
                  <a:cubicBezTo>
                    <a:pt x="24" y="372"/>
                    <a:pt x="1" y="291"/>
                    <a:pt x="1" y="210"/>
                  </a:cubicBezTo>
                  <a:cubicBezTo>
                    <a:pt x="1" y="175"/>
                    <a:pt x="13" y="105"/>
                    <a:pt x="36" y="71"/>
                  </a:cubicBezTo>
                  <a:cubicBezTo>
                    <a:pt x="71" y="13"/>
                    <a:pt x="129" y="1"/>
                    <a:pt x="198" y="13"/>
                  </a:cubicBezTo>
                  <a:cubicBezTo>
                    <a:pt x="256" y="24"/>
                    <a:pt x="303" y="94"/>
                    <a:pt x="291" y="152"/>
                  </a:cubicBezTo>
                  <a:cubicBezTo>
                    <a:pt x="245" y="245"/>
                    <a:pt x="233" y="349"/>
                    <a:pt x="129" y="419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4"/>
            <p:cNvSpPr/>
            <p:nvPr/>
          </p:nvSpPr>
          <p:spPr>
            <a:xfrm>
              <a:off x="2458100" y="3377725"/>
              <a:ext cx="6700" cy="8725"/>
            </a:xfrm>
            <a:custGeom>
              <a:avLst/>
              <a:gdLst/>
              <a:ahLst/>
              <a:cxnLst/>
              <a:rect l="l" t="t" r="r" b="b"/>
              <a:pathLst>
                <a:path w="268" h="349" extrusionOk="0">
                  <a:moveTo>
                    <a:pt x="128" y="349"/>
                  </a:moveTo>
                  <a:cubicBezTo>
                    <a:pt x="23" y="291"/>
                    <a:pt x="0" y="233"/>
                    <a:pt x="12" y="163"/>
                  </a:cubicBezTo>
                  <a:cubicBezTo>
                    <a:pt x="23" y="93"/>
                    <a:pt x="81" y="47"/>
                    <a:pt x="139" y="12"/>
                  </a:cubicBezTo>
                  <a:cubicBezTo>
                    <a:pt x="174" y="0"/>
                    <a:pt x="221" y="0"/>
                    <a:pt x="232" y="35"/>
                  </a:cubicBezTo>
                  <a:cubicBezTo>
                    <a:pt x="256" y="59"/>
                    <a:pt x="267" y="105"/>
                    <a:pt x="267" y="128"/>
                  </a:cubicBezTo>
                  <a:cubicBezTo>
                    <a:pt x="267" y="151"/>
                    <a:pt x="267" y="175"/>
                    <a:pt x="256" y="186"/>
                  </a:cubicBezTo>
                  <a:cubicBezTo>
                    <a:pt x="232" y="233"/>
                    <a:pt x="174" y="291"/>
                    <a:pt x="128" y="349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4"/>
            <p:cNvSpPr/>
            <p:nvPr/>
          </p:nvSpPr>
          <p:spPr>
            <a:xfrm>
              <a:off x="2451425" y="3360300"/>
              <a:ext cx="7275" cy="6700"/>
            </a:xfrm>
            <a:custGeom>
              <a:avLst/>
              <a:gdLst/>
              <a:ahLst/>
              <a:cxnLst/>
              <a:rect l="l" t="t" r="r" b="b"/>
              <a:pathLst>
                <a:path w="291" h="268" extrusionOk="0">
                  <a:moveTo>
                    <a:pt x="0" y="245"/>
                  </a:moveTo>
                  <a:cubicBezTo>
                    <a:pt x="23" y="175"/>
                    <a:pt x="35" y="117"/>
                    <a:pt x="47" y="71"/>
                  </a:cubicBezTo>
                  <a:cubicBezTo>
                    <a:pt x="93" y="13"/>
                    <a:pt x="151" y="1"/>
                    <a:pt x="209" y="36"/>
                  </a:cubicBezTo>
                  <a:cubicBezTo>
                    <a:pt x="267" y="59"/>
                    <a:pt x="290" y="117"/>
                    <a:pt x="279" y="187"/>
                  </a:cubicBezTo>
                  <a:cubicBezTo>
                    <a:pt x="279" y="221"/>
                    <a:pt x="244" y="245"/>
                    <a:pt x="221" y="245"/>
                  </a:cubicBezTo>
                  <a:cubicBezTo>
                    <a:pt x="163" y="268"/>
                    <a:pt x="105" y="268"/>
                    <a:pt x="0" y="245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4"/>
            <p:cNvSpPr/>
            <p:nvPr/>
          </p:nvSpPr>
          <p:spPr>
            <a:xfrm>
              <a:off x="2430800" y="3378600"/>
              <a:ext cx="8450" cy="5250"/>
            </a:xfrm>
            <a:custGeom>
              <a:avLst/>
              <a:gdLst/>
              <a:ahLst/>
              <a:cxnLst/>
              <a:rect l="l" t="t" r="r" b="b"/>
              <a:pathLst>
                <a:path w="338" h="210" extrusionOk="0">
                  <a:moveTo>
                    <a:pt x="94" y="198"/>
                  </a:moveTo>
                  <a:cubicBezTo>
                    <a:pt x="71" y="198"/>
                    <a:pt x="36" y="198"/>
                    <a:pt x="36" y="186"/>
                  </a:cubicBezTo>
                  <a:cubicBezTo>
                    <a:pt x="12" y="151"/>
                    <a:pt x="1" y="116"/>
                    <a:pt x="1" y="82"/>
                  </a:cubicBezTo>
                  <a:cubicBezTo>
                    <a:pt x="1" y="70"/>
                    <a:pt x="12" y="47"/>
                    <a:pt x="47" y="35"/>
                  </a:cubicBezTo>
                  <a:cubicBezTo>
                    <a:pt x="129" y="12"/>
                    <a:pt x="221" y="0"/>
                    <a:pt x="303" y="58"/>
                  </a:cubicBezTo>
                  <a:cubicBezTo>
                    <a:pt x="314" y="70"/>
                    <a:pt x="338" y="93"/>
                    <a:pt x="338" y="116"/>
                  </a:cubicBezTo>
                  <a:cubicBezTo>
                    <a:pt x="268" y="209"/>
                    <a:pt x="175" y="198"/>
                    <a:pt x="94" y="198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4"/>
            <p:cNvSpPr/>
            <p:nvPr/>
          </p:nvSpPr>
          <p:spPr>
            <a:xfrm>
              <a:off x="2449100" y="3380925"/>
              <a:ext cx="6125" cy="6700"/>
            </a:xfrm>
            <a:custGeom>
              <a:avLst/>
              <a:gdLst/>
              <a:ahLst/>
              <a:cxnLst/>
              <a:rect l="l" t="t" r="r" b="b"/>
              <a:pathLst>
                <a:path w="245" h="268" extrusionOk="0">
                  <a:moveTo>
                    <a:pt x="70" y="0"/>
                  </a:moveTo>
                  <a:cubicBezTo>
                    <a:pt x="186" y="0"/>
                    <a:pt x="244" y="81"/>
                    <a:pt x="232" y="163"/>
                  </a:cubicBezTo>
                  <a:cubicBezTo>
                    <a:pt x="209" y="198"/>
                    <a:pt x="186" y="232"/>
                    <a:pt x="151" y="256"/>
                  </a:cubicBezTo>
                  <a:cubicBezTo>
                    <a:pt x="82" y="267"/>
                    <a:pt x="0" y="174"/>
                    <a:pt x="0" y="105"/>
                  </a:cubicBezTo>
                  <a:cubicBezTo>
                    <a:pt x="0" y="58"/>
                    <a:pt x="35" y="35"/>
                    <a:pt x="70" y="0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4"/>
            <p:cNvSpPr/>
            <p:nvPr/>
          </p:nvSpPr>
          <p:spPr>
            <a:xfrm>
              <a:off x="2418900" y="3372200"/>
              <a:ext cx="6125" cy="6700"/>
            </a:xfrm>
            <a:custGeom>
              <a:avLst/>
              <a:gdLst/>
              <a:ahLst/>
              <a:cxnLst/>
              <a:rect l="l" t="t" r="r" b="b"/>
              <a:pathLst>
                <a:path w="245" h="268" extrusionOk="0">
                  <a:moveTo>
                    <a:pt x="163" y="268"/>
                  </a:moveTo>
                  <a:cubicBezTo>
                    <a:pt x="1" y="105"/>
                    <a:pt x="1" y="105"/>
                    <a:pt x="105" y="1"/>
                  </a:cubicBezTo>
                  <a:cubicBezTo>
                    <a:pt x="245" y="105"/>
                    <a:pt x="245" y="105"/>
                    <a:pt x="163" y="268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4"/>
            <p:cNvSpPr/>
            <p:nvPr/>
          </p:nvSpPr>
          <p:spPr>
            <a:xfrm>
              <a:off x="2439525" y="3355075"/>
              <a:ext cx="4650" cy="5550"/>
            </a:xfrm>
            <a:custGeom>
              <a:avLst/>
              <a:gdLst/>
              <a:ahLst/>
              <a:cxnLst/>
              <a:rect l="l" t="t" r="r" b="b"/>
              <a:pathLst>
                <a:path w="186" h="222" extrusionOk="0">
                  <a:moveTo>
                    <a:pt x="105" y="1"/>
                  </a:moveTo>
                  <a:cubicBezTo>
                    <a:pt x="174" y="47"/>
                    <a:pt x="186" y="117"/>
                    <a:pt x="163" y="187"/>
                  </a:cubicBezTo>
                  <a:cubicBezTo>
                    <a:pt x="139" y="198"/>
                    <a:pt x="116" y="222"/>
                    <a:pt x="93" y="222"/>
                  </a:cubicBezTo>
                  <a:cubicBezTo>
                    <a:pt x="58" y="222"/>
                    <a:pt x="35" y="198"/>
                    <a:pt x="35" y="163"/>
                  </a:cubicBezTo>
                  <a:cubicBezTo>
                    <a:pt x="0" y="105"/>
                    <a:pt x="0" y="36"/>
                    <a:pt x="105" y="1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4"/>
            <p:cNvSpPr/>
            <p:nvPr/>
          </p:nvSpPr>
          <p:spPr>
            <a:xfrm>
              <a:off x="2428475" y="3363225"/>
              <a:ext cx="3800" cy="5825"/>
            </a:xfrm>
            <a:custGeom>
              <a:avLst/>
              <a:gdLst/>
              <a:ahLst/>
              <a:cxnLst/>
              <a:rect l="l" t="t" r="r" b="b"/>
              <a:pathLst>
                <a:path w="152" h="233" extrusionOk="0">
                  <a:moveTo>
                    <a:pt x="24" y="221"/>
                  </a:moveTo>
                  <a:cubicBezTo>
                    <a:pt x="24" y="163"/>
                    <a:pt x="1" y="104"/>
                    <a:pt x="24" y="58"/>
                  </a:cubicBezTo>
                  <a:cubicBezTo>
                    <a:pt x="24" y="23"/>
                    <a:pt x="82" y="12"/>
                    <a:pt x="105" y="0"/>
                  </a:cubicBezTo>
                  <a:cubicBezTo>
                    <a:pt x="129" y="35"/>
                    <a:pt x="152" y="70"/>
                    <a:pt x="152" y="104"/>
                  </a:cubicBezTo>
                  <a:cubicBezTo>
                    <a:pt x="140" y="151"/>
                    <a:pt x="105" y="186"/>
                    <a:pt x="82" y="232"/>
                  </a:cubicBezTo>
                  <a:cubicBezTo>
                    <a:pt x="71" y="221"/>
                    <a:pt x="36" y="221"/>
                    <a:pt x="24" y="221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4"/>
            <p:cNvSpPr/>
            <p:nvPr/>
          </p:nvSpPr>
          <p:spPr>
            <a:xfrm>
              <a:off x="2421800" y="3384700"/>
              <a:ext cx="4400" cy="4650"/>
            </a:xfrm>
            <a:custGeom>
              <a:avLst/>
              <a:gdLst/>
              <a:ahLst/>
              <a:cxnLst/>
              <a:rect l="l" t="t" r="r" b="b"/>
              <a:pathLst>
                <a:path w="176" h="186" extrusionOk="0">
                  <a:moveTo>
                    <a:pt x="105" y="186"/>
                  </a:moveTo>
                  <a:cubicBezTo>
                    <a:pt x="59" y="128"/>
                    <a:pt x="13" y="105"/>
                    <a:pt x="1" y="58"/>
                  </a:cubicBezTo>
                  <a:cubicBezTo>
                    <a:pt x="1" y="47"/>
                    <a:pt x="59" y="0"/>
                    <a:pt x="82" y="0"/>
                  </a:cubicBezTo>
                  <a:cubicBezTo>
                    <a:pt x="117" y="0"/>
                    <a:pt x="164" y="47"/>
                    <a:pt x="164" y="70"/>
                  </a:cubicBezTo>
                  <a:cubicBezTo>
                    <a:pt x="175" y="81"/>
                    <a:pt x="140" y="116"/>
                    <a:pt x="105" y="186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3" name="Google Shape;233;p4"/>
          <p:cNvSpPr/>
          <p:nvPr/>
        </p:nvSpPr>
        <p:spPr>
          <a:xfrm rot="1184892">
            <a:off x="888716" y="133998"/>
            <a:ext cx="890332" cy="812016"/>
          </a:xfrm>
          <a:custGeom>
            <a:avLst/>
            <a:gdLst/>
            <a:ahLst/>
            <a:cxnLst/>
            <a:rect l="l" t="t" r="r" b="b"/>
            <a:pathLst>
              <a:path w="9977" h="8624" extrusionOk="0">
                <a:moveTo>
                  <a:pt x="6855" y="309"/>
                </a:moveTo>
                <a:cubicBezTo>
                  <a:pt x="8143" y="309"/>
                  <a:pt x="8260" y="2113"/>
                  <a:pt x="8151" y="3106"/>
                </a:cubicBezTo>
                <a:cubicBezTo>
                  <a:pt x="8139" y="3245"/>
                  <a:pt x="8104" y="3396"/>
                  <a:pt x="8081" y="3535"/>
                </a:cubicBezTo>
                <a:cubicBezTo>
                  <a:pt x="7733" y="3570"/>
                  <a:pt x="7384" y="3593"/>
                  <a:pt x="7036" y="3686"/>
                </a:cubicBezTo>
                <a:cubicBezTo>
                  <a:pt x="6978" y="3698"/>
                  <a:pt x="6932" y="3744"/>
                  <a:pt x="6932" y="3802"/>
                </a:cubicBezTo>
                <a:cubicBezTo>
                  <a:pt x="6920" y="4151"/>
                  <a:pt x="6874" y="4685"/>
                  <a:pt x="6757" y="5091"/>
                </a:cubicBezTo>
                <a:cubicBezTo>
                  <a:pt x="6653" y="4545"/>
                  <a:pt x="6641" y="3976"/>
                  <a:pt x="6525" y="3442"/>
                </a:cubicBezTo>
                <a:cubicBezTo>
                  <a:pt x="6444" y="3048"/>
                  <a:pt x="6444" y="2549"/>
                  <a:pt x="6235" y="2189"/>
                </a:cubicBezTo>
                <a:cubicBezTo>
                  <a:pt x="6212" y="2147"/>
                  <a:pt x="6172" y="2127"/>
                  <a:pt x="6131" y="2127"/>
                </a:cubicBezTo>
                <a:cubicBezTo>
                  <a:pt x="6071" y="2127"/>
                  <a:pt x="6010" y="2170"/>
                  <a:pt x="6003" y="2247"/>
                </a:cubicBezTo>
                <a:cubicBezTo>
                  <a:pt x="5933" y="2932"/>
                  <a:pt x="5817" y="3628"/>
                  <a:pt x="5806" y="4313"/>
                </a:cubicBezTo>
                <a:cubicBezTo>
                  <a:pt x="5652" y="4272"/>
                  <a:pt x="5420" y="4245"/>
                  <a:pt x="5185" y="4245"/>
                </a:cubicBezTo>
                <a:cubicBezTo>
                  <a:pt x="4887" y="4245"/>
                  <a:pt x="4585" y="4289"/>
                  <a:pt x="4436" y="4406"/>
                </a:cubicBezTo>
                <a:cubicBezTo>
                  <a:pt x="4273" y="4534"/>
                  <a:pt x="4308" y="4743"/>
                  <a:pt x="4273" y="4928"/>
                </a:cubicBezTo>
                <a:cubicBezTo>
                  <a:pt x="4250" y="5207"/>
                  <a:pt x="4250" y="5474"/>
                  <a:pt x="4238" y="5741"/>
                </a:cubicBezTo>
                <a:cubicBezTo>
                  <a:pt x="3855" y="4557"/>
                  <a:pt x="3600" y="3303"/>
                  <a:pt x="3205" y="2131"/>
                </a:cubicBezTo>
                <a:cubicBezTo>
                  <a:pt x="3180" y="2062"/>
                  <a:pt x="3114" y="2020"/>
                  <a:pt x="3051" y="2020"/>
                </a:cubicBezTo>
                <a:cubicBezTo>
                  <a:pt x="2998" y="2020"/>
                  <a:pt x="2948" y="2050"/>
                  <a:pt x="2926" y="2119"/>
                </a:cubicBezTo>
                <a:cubicBezTo>
                  <a:pt x="2694" y="2804"/>
                  <a:pt x="2694" y="3698"/>
                  <a:pt x="2764" y="4487"/>
                </a:cubicBezTo>
                <a:cubicBezTo>
                  <a:pt x="2520" y="4081"/>
                  <a:pt x="2265" y="3698"/>
                  <a:pt x="1882" y="3408"/>
                </a:cubicBezTo>
                <a:cubicBezTo>
                  <a:pt x="1865" y="3394"/>
                  <a:pt x="1847" y="3389"/>
                  <a:pt x="1831" y="3389"/>
                </a:cubicBezTo>
                <a:cubicBezTo>
                  <a:pt x="1789" y="3389"/>
                  <a:pt x="1751" y="3424"/>
                  <a:pt x="1742" y="3466"/>
                </a:cubicBezTo>
                <a:cubicBezTo>
                  <a:pt x="1638" y="3791"/>
                  <a:pt x="1707" y="4290"/>
                  <a:pt x="1464" y="4511"/>
                </a:cubicBezTo>
                <a:cubicBezTo>
                  <a:pt x="1406" y="4557"/>
                  <a:pt x="1313" y="4603"/>
                  <a:pt x="1220" y="4627"/>
                </a:cubicBezTo>
                <a:cubicBezTo>
                  <a:pt x="1046" y="4348"/>
                  <a:pt x="895" y="4058"/>
                  <a:pt x="790" y="3744"/>
                </a:cubicBezTo>
                <a:cubicBezTo>
                  <a:pt x="430" y="2583"/>
                  <a:pt x="535" y="1121"/>
                  <a:pt x="1754" y="517"/>
                </a:cubicBezTo>
                <a:cubicBezTo>
                  <a:pt x="1956" y="419"/>
                  <a:pt x="2164" y="375"/>
                  <a:pt x="2371" y="375"/>
                </a:cubicBezTo>
                <a:cubicBezTo>
                  <a:pt x="3409" y="375"/>
                  <a:pt x="4437" y="1480"/>
                  <a:pt x="4796" y="2351"/>
                </a:cubicBezTo>
                <a:cubicBezTo>
                  <a:pt x="4797" y="2355"/>
                  <a:pt x="4799" y="2357"/>
                  <a:pt x="4802" y="2357"/>
                </a:cubicBezTo>
                <a:cubicBezTo>
                  <a:pt x="4883" y="2357"/>
                  <a:pt x="5449" y="1004"/>
                  <a:pt x="5875" y="656"/>
                </a:cubicBezTo>
                <a:cubicBezTo>
                  <a:pt x="6073" y="494"/>
                  <a:pt x="6305" y="378"/>
                  <a:pt x="6595" y="331"/>
                </a:cubicBezTo>
                <a:cubicBezTo>
                  <a:pt x="6687" y="316"/>
                  <a:pt x="6773" y="309"/>
                  <a:pt x="6855" y="309"/>
                </a:cubicBezTo>
                <a:close/>
                <a:moveTo>
                  <a:pt x="3101" y="2676"/>
                </a:moveTo>
                <a:cubicBezTo>
                  <a:pt x="3530" y="3942"/>
                  <a:pt x="3716" y="5323"/>
                  <a:pt x="4203" y="6554"/>
                </a:cubicBezTo>
                <a:cubicBezTo>
                  <a:pt x="4225" y="6610"/>
                  <a:pt x="4266" y="6632"/>
                  <a:pt x="4310" y="6632"/>
                </a:cubicBezTo>
                <a:cubicBezTo>
                  <a:pt x="4384" y="6632"/>
                  <a:pt x="4468" y="6569"/>
                  <a:pt x="4482" y="6496"/>
                </a:cubicBezTo>
                <a:cubicBezTo>
                  <a:pt x="4505" y="6229"/>
                  <a:pt x="4517" y="5938"/>
                  <a:pt x="4540" y="5660"/>
                </a:cubicBezTo>
                <a:cubicBezTo>
                  <a:pt x="4552" y="5451"/>
                  <a:pt x="4494" y="5033"/>
                  <a:pt x="4587" y="4847"/>
                </a:cubicBezTo>
                <a:cubicBezTo>
                  <a:pt x="4683" y="4629"/>
                  <a:pt x="5107" y="4542"/>
                  <a:pt x="5450" y="4542"/>
                </a:cubicBezTo>
                <a:cubicBezTo>
                  <a:pt x="5563" y="4542"/>
                  <a:pt x="5667" y="4551"/>
                  <a:pt x="5747" y="4569"/>
                </a:cubicBezTo>
                <a:cubicBezTo>
                  <a:pt x="5757" y="4571"/>
                  <a:pt x="5767" y="4572"/>
                  <a:pt x="5776" y="4572"/>
                </a:cubicBezTo>
                <a:cubicBezTo>
                  <a:pt x="5821" y="4572"/>
                  <a:pt x="5858" y="4549"/>
                  <a:pt x="5887" y="4511"/>
                </a:cubicBezTo>
                <a:cubicBezTo>
                  <a:pt x="5898" y="4511"/>
                  <a:pt x="5898" y="4499"/>
                  <a:pt x="5898" y="4499"/>
                </a:cubicBezTo>
                <a:cubicBezTo>
                  <a:pt x="6131" y="4046"/>
                  <a:pt x="6177" y="3466"/>
                  <a:pt x="6189" y="2920"/>
                </a:cubicBezTo>
                <a:cubicBezTo>
                  <a:pt x="6235" y="3210"/>
                  <a:pt x="6258" y="3501"/>
                  <a:pt x="6305" y="3733"/>
                </a:cubicBezTo>
                <a:cubicBezTo>
                  <a:pt x="6421" y="4290"/>
                  <a:pt x="6479" y="4894"/>
                  <a:pt x="6641" y="5439"/>
                </a:cubicBezTo>
                <a:cubicBezTo>
                  <a:pt x="6653" y="5486"/>
                  <a:pt x="6685" y="5509"/>
                  <a:pt x="6718" y="5509"/>
                </a:cubicBezTo>
                <a:cubicBezTo>
                  <a:pt x="6752" y="5509"/>
                  <a:pt x="6787" y="5486"/>
                  <a:pt x="6804" y="5439"/>
                </a:cubicBezTo>
                <a:cubicBezTo>
                  <a:pt x="6978" y="5045"/>
                  <a:pt x="6955" y="4104"/>
                  <a:pt x="7303" y="3872"/>
                </a:cubicBezTo>
                <a:cubicBezTo>
                  <a:pt x="7466" y="3768"/>
                  <a:pt x="7733" y="3756"/>
                  <a:pt x="8000" y="3756"/>
                </a:cubicBezTo>
                <a:cubicBezTo>
                  <a:pt x="7814" y="4615"/>
                  <a:pt x="7396" y="5404"/>
                  <a:pt x="6908" y="6113"/>
                </a:cubicBezTo>
                <a:cubicBezTo>
                  <a:pt x="6386" y="6844"/>
                  <a:pt x="5678" y="7471"/>
                  <a:pt x="5167" y="8202"/>
                </a:cubicBezTo>
                <a:cubicBezTo>
                  <a:pt x="4436" y="7575"/>
                  <a:pt x="3716" y="6948"/>
                  <a:pt x="2950" y="6356"/>
                </a:cubicBezTo>
                <a:cubicBezTo>
                  <a:pt x="2369" y="5892"/>
                  <a:pt x="1777" y="5393"/>
                  <a:pt x="1348" y="4801"/>
                </a:cubicBezTo>
                <a:cubicBezTo>
                  <a:pt x="1429" y="4789"/>
                  <a:pt x="1499" y="4754"/>
                  <a:pt x="1568" y="4708"/>
                </a:cubicBezTo>
                <a:cubicBezTo>
                  <a:pt x="1870" y="4476"/>
                  <a:pt x="1754" y="4000"/>
                  <a:pt x="1858" y="3651"/>
                </a:cubicBezTo>
                <a:lnTo>
                  <a:pt x="1858" y="3651"/>
                </a:lnTo>
                <a:cubicBezTo>
                  <a:pt x="2207" y="4046"/>
                  <a:pt x="2450" y="4511"/>
                  <a:pt x="2741" y="4963"/>
                </a:cubicBezTo>
                <a:cubicBezTo>
                  <a:pt x="2764" y="4998"/>
                  <a:pt x="2810" y="5021"/>
                  <a:pt x="2857" y="5021"/>
                </a:cubicBezTo>
                <a:cubicBezTo>
                  <a:pt x="2865" y="5024"/>
                  <a:pt x="2875" y="5026"/>
                  <a:pt x="2884" y="5026"/>
                </a:cubicBezTo>
                <a:cubicBezTo>
                  <a:pt x="2916" y="5026"/>
                  <a:pt x="2950" y="5010"/>
                  <a:pt x="2950" y="4975"/>
                </a:cubicBezTo>
                <a:cubicBezTo>
                  <a:pt x="2984" y="4940"/>
                  <a:pt x="2996" y="4905"/>
                  <a:pt x="2984" y="4859"/>
                </a:cubicBezTo>
                <a:cubicBezTo>
                  <a:pt x="3101" y="4151"/>
                  <a:pt x="3031" y="3408"/>
                  <a:pt x="3101" y="2676"/>
                </a:cubicBezTo>
                <a:close/>
                <a:moveTo>
                  <a:pt x="2364" y="0"/>
                </a:moveTo>
                <a:cubicBezTo>
                  <a:pt x="1325" y="0"/>
                  <a:pt x="472" y="919"/>
                  <a:pt x="268" y="1898"/>
                </a:cubicBezTo>
                <a:cubicBezTo>
                  <a:pt x="59" y="2955"/>
                  <a:pt x="303" y="3872"/>
                  <a:pt x="814" y="4685"/>
                </a:cubicBezTo>
                <a:cubicBezTo>
                  <a:pt x="535" y="4731"/>
                  <a:pt x="256" y="4743"/>
                  <a:pt x="82" y="4789"/>
                </a:cubicBezTo>
                <a:cubicBezTo>
                  <a:pt x="1" y="4801"/>
                  <a:pt x="24" y="4917"/>
                  <a:pt x="94" y="4917"/>
                </a:cubicBezTo>
                <a:cubicBezTo>
                  <a:pt x="148" y="4926"/>
                  <a:pt x="202" y="4930"/>
                  <a:pt x="256" y="4930"/>
                </a:cubicBezTo>
                <a:cubicBezTo>
                  <a:pt x="477" y="4930"/>
                  <a:pt x="692" y="4866"/>
                  <a:pt x="906" y="4847"/>
                </a:cubicBezTo>
                <a:cubicBezTo>
                  <a:pt x="1893" y="6322"/>
                  <a:pt x="5028" y="8609"/>
                  <a:pt x="5063" y="8620"/>
                </a:cubicBezTo>
                <a:cubicBezTo>
                  <a:pt x="5066" y="8622"/>
                  <a:pt x="5071" y="8623"/>
                  <a:pt x="5076" y="8623"/>
                </a:cubicBezTo>
                <a:cubicBezTo>
                  <a:pt x="5258" y="8623"/>
                  <a:pt x="6222" y="7469"/>
                  <a:pt x="6583" y="6995"/>
                </a:cubicBezTo>
                <a:cubicBezTo>
                  <a:pt x="6990" y="6438"/>
                  <a:pt x="7384" y="5857"/>
                  <a:pt x="7675" y="5242"/>
                </a:cubicBezTo>
                <a:cubicBezTo>
                  <a:pt x="7884" y="4778"/>
                  <a:pt x="8093" y="4278"/>
                  <a:pt x="8243" y="3791"/>
                </a:cubicBezTo>
                <a:cubicBezTo>
                  <a:pt x="8383" y="3791"/>
                  <a:pt x="8534" y="3802"/>
                  <a:pt x="8650" y="3802"/>
                </a:cubicBezTo>
                <a:cubicBezTo>
                  <a:pt x="9033" y="3791"/>
                  <a:pt x="9404" y="3756"/>
                  <a:pt x="9788" y="3698"/>
                </a:cubicBezTo>
                <a:cubicBezTo>
                  <a:pt x="9977" y="3653"/>
                  <a:pt x="9910" y="3406"/>
                  <a:pt x="9751" y="3406"/>
                </a:cubicBezTo>
                <a:cubicBezTo>
                  <a:pt x="9744" y="3406"/>
                  <a:pt x="9737" y="3407"/>
                  <a:pt x="9729" y="3408"/>
                </a:cubicBezTo>
                <a:cubicBezTo>
                  <a:pt x="9265" y="3477"/>
                  <a:pt x="8789" y="3501"/>
                  <a:pt x="8325" y="3524"/>
                </a:cubicBezTo>
                <a:cubicBezTo>
                  <a:pt x="8499" y="2816"/>
                  <a:pt x="8557" y="2084"/>
                  <a:pt x="8325" y="1364"/>
                </a:cubicBezTo>
                <a:cubicBezTo>
                  <a:pt x="8103" y="629"/>
                  <a:pt x="7654" y="33"/>
                  <a:pt x="6901" y="33"/>
                </a:cubicBezTo>
                <a:cubicBezTo>
                  <a:pt x="6787" y="33"/>
                  <a:pt x="6666" y="47"/>
                  <a:pt x="6537" y="76"/>
                </a:cubicBezTo>
                <a:cubicBezTo>
                  <a:pt x="5678" y="262"/>
                  <a:pt x="5097" y="1121"/>
                  <a:pt x="4796" y="1898"/>
                </a:cubicBezTo>
                <a:cubicBezTo>
                  <a:pt x="4470" y="1028"/>
                  <a:pt x="3495" y="145"/>
                  <a:pt x="2613" y="18"/>
                </a:cubicBezTo>
                <a:cubicBezTo>
                  <a:pt x="2529" y="6"/>
                  <a:pt x="2446" y="0"/>
                  <a:pt x="236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4"/>
          <p:cNvSpPr/>
          <p:nvPr/>
        </p:nvSpPr>
        <p:spPr>
          <a:xfrm rot="290954" flipH="1">
            <a:off x="8792626" y="3491026"/>
            <a:ext cx="477421" cy="471651"/>
          </a:xfrm>
          <a:custGeom>
            <a:avLst/>
            <a:gdLst/>
            <a:ahLst/>
            <a:cxnLst/>
            <a:rect l="l" t="t" r="r" b="b"/>
            <a:pathLst>
              <a:path w="5120" h="5058" extrusionOk="0">
                <a:moveTo>
                  <a:pt x="3042" y="314"/>
                </a:moveTo>
                <a:lnTo>
                  <a:pt x="3042" y="314"/>
                </a:lnTo>
                <a:cubicBezTo>
                  <a:pt x="2984" y="883"/>
                  <a:pt x="3007" y="2044"/>
                  <a:pt x="3007" y="2056"/>
                </a:cubicBezTo>
                <a:cubicBezTo>
                  <a:pt x="3564" y="2032"/>
                  <a:pt x="4168" y="1974"/>
                  <a:pt x="4702" y="1974"/>
                </a:cubicBezTo>
                <a:cubicBezTo>
                  <a:pt x="4702" y="2172"/>
                  <a:pt x="4725" y="2392"/>
                  <a:pt x="4737" y="2590"/>
                </a:cubicBezTo>
                <a:cubicBezTo>
                  <a:pt x="4748" y="2706"/>
                  <a:pt x="4748" y="2845"/>
                  <a:pt x="4783" y="2961"/>
                </a:cubicBezTo>
                <a:lnTo>
                  <a:pt x="3042" y="2961"/>
                </a:lnTo>
                <a:cubicBezTo>
                  <a:pt x="3065" y="3495"/>
                  <a:pt x="3123" y="4145"/>
                  <a:pt x="3123" y="4691"/>
                </a:cubicBezTo>
                <a:cubicBezTo>
                  <a:pt x="2926" y="4691"/>
                  <a:pt x="2705" y="4703"/>
                  <a:pt x="2508" y="4714"/>
                </a:cubicBezTo>
                <a:cubicBezTo>
                  <a:pt x="2392" y="4726"/>
                  <a:pt x="2253" y="4726"/>
                  <a:pt x="2137" y="4760"/>
                </a:cubicBezTo>
                <a:lnTo>
                  <a:pt x="2137" y="4760"/>
                </a:lnTo>
                <a:cubicBezTo>
                  <a:pt x="2159" y="4747"/>
                  <a:pt x="2136" y="4365"/>
                  <a:pt x="2136" y="4319"/>
                </a:cubicBezTo>
                <a:cubicBezTo>
                  <a:pt x="2136" y="3960"/>
                  <a:pt x="2136" y="3576"/>
                  <a:pt x="2125" y="3217"/>
                </a:cubicBezTo>
                <a:cubicBezTo>
                  <a:pt x="2125" y="3158"/>
                  <a:pt x="2113" y="3019"/>
                  <a:pt x="2113" y="3019"/>
                </a:cubicBezTo>
                <a:lnTo>
                  <a:pt x="2101" y="3019"/>
                </a:lnTo>
                <a:cubicBezTo>
                  <a:pt x="1765" y="3031"/>
                  <a:pt x="1312" y="3054"/>
                  <a:pt x="975" y="3077"/>
                </a:cubicBezTo>
                <a:cubicBezTo>
                  <a:pt x="848" y="3089"/>
                  <a:pt x="708" y="3089"/>
                  <a:pt x="569" y="3100"/>
                </a:cubicBezTo>
                <a:cubicBezTo>
                  <a:pt x="511" y="3100"/>
                  <a:pt x="430" y="3100"/>
                  <a:pt x="383" y="3135"/>
                </a:cubicBezTo>
                <a:cubicBezTo>
                  <a:pt x="430" y="2787"/>
                  <a:pt x="372" y="2427"/>
                  <a:pt x="337" y="2079"/>
                </a:cubicBezTo>
                <a:lnTo>
                  <a:pt x="337" y="2079"/>
                </a:lnTo>
                <a:cubicBezTo>
                  <a:pt x="342" y="2102"/>
                  <a:pt x="976" y="2114"/>
                  <a:pt x="1033" y="2114"/>
                </a:cubicBezTo>
                <a:cubicBezTo>
                  <a:pt x="1324" y="2114"/>
                  <a:pt x="1602" y="2137"/>
                  <a:pt x="1893" y="2137"/>
                </a:cubicBezTo>
                <a:cubicBezTo>
                  <a:pt x="1939" y="2137"/>
                  <a:pt x="1962" y="2137"/>
                  <a:pt x="2009" y="2114"/>
                </a:cubicBezTo>
                <a:cubicBezTo>
                  <a:pt x="2125" y="2079"/>
                  <a:pt x="2101" y="1858"/>
                  <a:pt x="2078" y="1731"/>
                </a:cubicBezTo>
                <a:cubicBezTo>
                  <a:pt x="2067" y="1568"/>
                  <a:pt x="2067" y="1417"/>
                  <a:pt x="2055" y="1255"/>
                </a:cubicBezTo>
                <a:cubicBezTo>
                  <a:pt x="2032" y="953"/>
                  <a:pt x="2009" y="651"/>
                  <a:pt x="1974" y="361"/>
                </a:cubicBezTo>
                <a:lnTo>
                  <a:pt x="1974" y="361"/>
                </a:lnTo>
                <a:cubicBezTo>
                  <a:pt x="2066" y="373"/>
                  <a:pt x="2160" y="378"/>
                  <a:pt x="2255" y="378"/>
                </a:cubicBezTo>
                <a:cubicBezTo>
                  <a:pt x="2517" y="378"/>
                  <a:pt x="2786" y="340"/>
                  <a:pt x="3042" y="314"/>
                </a:cubicBezTo>
                <a:close/>
                <a:moveTo>
                  <a:pt x="2612" y="1"/>
                </a:moveTo>
                <a:cubicBezTo>
                  <a:pt x="2427" y="1"/>
                  <a:pt x="2229" y="12"/>
                  <a:pt x="2032" y="24"/>
                </a:cubicBezTo>
                <a:cubicBezTo>
                  <a:pt x="1939" y="47"/>
                  <a:pt x="1742" y="47"/>
                  <a:pt x="1730" y="175"/>
                </a:cubicBezTo>
                <a:cubicBezTo>
                  <a:pt x="1672" y="697"/>
                  <a:pt x="1672" y="1220"/>
                  <a:pt x="1672" y="1731"/>
                </a:cubicBezTo>
                <a:cubicBezTo>
                  <a:pt x="1556" y="1731"/>
                  <a:pt x="1440" y="1742"/>
                  <a:pt x="1324" y="1742"/>
                </a:cubicBezTo>
                <a:cubicBezTo>
                  <a:pt x="1103" y="1754"/>
                  <a:pt x="906" y="1765"/>
                  <a:pt x="685" y="1800"/>
                </a:cubicBezTo>
                <a:cubicBezTo>
                  <a:pt x="581" y="1812"/>
                  <a:pt x="488" y="1823"/>
                  <a:pt x="383" y="1823"/>
                </a:cubicBezTo>
                <a:cubicBezTo>
                  <a:pt x="325" y="1823"/>
                  <a:pt x="232" y="1823"/>
                  <a:pt x="163" y="1847"/>
                </a:cubicBezTo>
                <a:cubicBezTo>
                  <a:pt x="105" y="1858"/>
                  <a:pt x="58" y="1870"/>
                  <a:pt x="47" y="1916"/>
                </a:cubicBezTo>
                <a:cubicBezTo>
                  <a:pt x="12" y="1974"/>
                  <a:pt x="23" y="2090"/>
                  <a:pt x="23" y="2160"/>
                </a:cubicBezTo>
                <a:cubicBezTo>
                  <a:pt x="23" y="2265"/>
                  <a:pt x="23" y="2346"/>
                  <a:pt x="0" y="2450"/>
                </a:cubicBezTo>
                <a:cubicBezTo>
                  <a:pt x="0" y="2636"/>
                  <a:pt x="23" y="2845"/>
                  <a:pt x="35" y="3031"/>
                </a:cubicBezTo>
                <a:cubicBezTo>
                  <a:pt x="47" y="3135"/>
                  <a:pt x="47" y="3321"/>
                  <a:pt x="186" y="3333"/>
                </a:cubicBezTo>
                <a:cubicBezTo>
                  <a:pt x="708" y="3391"/>
                  <a:pt x="1242" y="3391"/>
                  <a:pt x="1765" y="3391"/>
                </a:cubicBezTo>
                <a:cubicBezTo>
                  <a:pt x="1776" y="3530"/>
                  <a:pt x="1776" y="3669"/>
                  <a:pt x="1788" y="3797"/>
                </a:cubicBezTo>
                <a:cubicBezTo>
                  <a:pt x="1811" y="4006"/>
                  <a:pt x="1823" y="4203"/>
                  <a:pt x="1823" y="4412"/>
                </a:cubicBezTo>
                <a:cubicBezTo>
                  <a:pt x="1823" y="4517"/>
                  <a:pt x="1823" y="4610"/>
                  <a:pt x="1834" y="4714"/>
                </a:cubicBezTo>
                <a:cubicBezTo>
                  <a:pt x="1834" y="4842"/>
                  <a:pt x="1834" y="4958"/>
                  <a:pt x="1962" y="5016"/>
                </a:cubicBezTo>
                <a:cubicBezTo>
                  <a:pt x="2029" y="5047"/>
                  <a:pt x="2101" y="5058"/>
                  <a:pt x="2175" y="5058"/>
                </a:cubicBezTo>
                <a:cubicBezTo>
                  <a:pt x="2293" y="5058"/>
                  <a:pt x="2417" y="5030"/>
                  <a:pt x="2531" y="5016"/>
                </a:cubicBezTo>
                <a:cubicBezTo>
                  <a:pt x="2691" y="5008"/>
                  <a:pt x="2857" y="4994"/>
                  <a:pt x="3021" y="4994"/>
                </a:cubicBezTo>
                <a:cubicBezTo>
                  <a:pt x="3094" y="4994"/>
                  <a:pt x="3167" y="4997"/>
                  <a:pt x="3239" y="5004"/>
                </a:cubicBezTo>
                <a:cubicBezTo>
                  <a:pt x="3274" y="5004"/>
                  <a:pt x="3320" y="5004"/>
                  <a:pt x="3344" y="4993"/>
                </a:cubicBezTo>
                <a:cubicBezTo>
                  <a:pt x="3390" y="4981"/>
                  <a:pt x="3413" y="4923"/>
                  <a:pt x="3413" y="4877"/>
                </a:cubicBezTo>
                <a:cubicBezTo>
                  <a:pt x="3413" y="4354"/>
                  <a:pt x="3413" y="3832"/>
                  <a:pt x="3402" y="3309"/>
                </a:cubicBezTo>
                <a:cubicBezTo>
                  <a:pt x="3553" y="3298"/>
                  <a:pt x="3680" y="3298"/>
                  <a:pt x="3820" y="3275"/>
                </a:cubicBezTo>
                <a:cubicBezTo>
                  <a:pt x="4029" y="3263"/>
                  <a:pt x="4226" y="3251"/>
                  <a:pt x="4435" y="3251"/>
                </a:cubicBezTo>
                <a:cubicBezTo>
                  <a:pt x="4539" y="3251"/>
                  <a:pt x="4632" y="3251"/>
                  <a:pt x="4737" y="3240"/>
                </a:cubicBezTo>
                <a:cubicBezTo>
                  <a:pt x="4864" y="3240"/>
                  <a:pt x="4981" y="3240"/>
                  <a:pt x="5039" y="3100"/>
                </a:cubicBezTo>
                <a:cubicBezTo>
                  <a:pt x="5120" y="2950"/>
                  <a:pt x="5062" y="2741"/>
                  <a:pt x="5039" y="2555"/>
                </a:cubicBezTo>
                <a:cubicBezTo>
                  <a:pt x="5027" y="2323"/>
                  <a:pt x="5004" y="2079"/>
                  <a:pt x="5027" y="1847"/>
                </a:cubicBezTo>
                <a:cubicBezTo>
                  <a:pt x="5027" y="1812"/>
                  <a:pt x="5027" y="1765"/>
                  <a:pt x="5015" y="1742"/>
                </a:cubicBezTo>
                <a:cubicBezTo>
                  <a:pt x="5004" y="1696"/>
                  <a:pt x="4946" y="1673"/>
                  <a:pt x="4899" y="1673"/>
                </a:cubicBezTo>
                <a:cubicBezTo>
                  <a:pt x="4377" y="1673"/>
                  <a:pt x="3866" y="1673"/>
                  <a:pt x="3344" y="1684"/>
                </a:cubicBezTo>
                <a:cubicBezTo>
                  <a:pt x="3344" y="1568"/>
                  <a:pt x="3332" y="1452"/>
                  <a:pt x="3332" y="1324"/>
                </a:cubicBezTo>
                <a:cubicBezTo>
                  <a:pt x="3320" y="1104"/>
                  <a:pt x="3297" y="895"/>
                  <a:pt x="3274" y="686"/>
                </a:cubicBezTo>
                <a:cubicBezTo>
                  <a:pt x="3262" y="581"/>
                  <a:pt x="3239" y="477"/>
                  <a:pt x="3239" y="372"/>
                </a:cubicBezTo>
                <a:cubicBezTo>
                  <a:pt x="3239" y="314"/>
                  <a:pt x="3239" y="233"/>
                  <a:pt x="3228" y="163"/>
                </a:cubicBezTo>
                <a:cubicBezTo>
                  <a:pt x="3216" y="105"/>
                  <a:pt x="3193" y="59"/>
                  <a:pt x="3158" y="47"/>
                </a:cubicBezTo>
                <a:cubicBezTo>
                  <a:pt x="3119" y="16"/>
                  <a:pt x="3055" y="11"/>
                  <a:pt x="2992" y="11"/>
                </a:cubicBezTo>
                <a:cubicBezTo>
                  <a:pt x="2961" y="11"/>
                  <a:pt x="2930" y="12"/>
                  <a:pt x="2903" y="12"/>
                </a:cubicBezTo>
                <a:cubicBezTo>
                  <a:pt x="2810" y="12"/>
                  <a:pt x="2717" y="12"/>
                  <a:pt x="261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5" name="Google Shape;235;p4"/>
          <p:cNvGrpSpPr/>
          <p:nvPr/>
        </p:nvGrpSpPr>
        <p:grpSpPr>
          <a:xfrm rot="4044333" flipH="1">
            <a:off x="7855938" y="4107598"/>
            <a:ext cx="1234481" cy="919854"/>
            <a:chOff x="1954550" y="2620525"/>
            <a:chExt cx="310850" cy="231625"/>
          </a:xfrm>
        </p:grpSpPr>
        <p:sp>
          <p:nvSpPr>
            <p:cNvPr id="236" name="Google Shape;236;p4"/>
            <p:cNvSpPr/>
            <p:nvPr/>
          </p:nvSpPr>
          <p:spPr>
            <a:xfrm>
              <a:off x="1954550" y="2620525"/>
              <a:ext cx="310850" cy="231625"/>
            </a:xfrm>
            <a:custGeom>
              <a:avLst/>
              <a:gdLst/>
              <a:ahLst/>
              <a:cxnLst/>
              <a:rect l="l" t="t" r="r" b="b"/>
              <a:pathLst>
                <a:path w="12434" h="9265" extrusionOk="0">
                  <a:moveTo>
                    <a:pt x="11783" y="2357"/>
                  </a:moveTo>
                  <a:cubicBezTo>
                    <a:pt x="11842" y="2368"/>
                    <a:pt x="11900" y="2368"/>
                    <a:pt x="11946" y="2380"/>
                  </a:cubicBezTo>
                  <a:cubicBezTo>
                    <a:pt x="12050" y="2426"/>
                    <a:pt x="12143" y="2496"/>
                    <a:pt x="12155" y="2612"/>
                  </a:cubicBezTo>
                  <a:cubicBezTo>
                    <a:pt x="12190" y="2844"/>
                    <a:pt x="12259" y="3065"/>
                    <a:pt x="12364" y="3286"/>
                  </a:cubicBezTo>
                  <a:cubicBezTo>
                    <a:pt x="12376" y="3309"/>
                    <a:pt x="12387" y="3355"/>
                    <a:pt x="12387" y="3402"/>
                  </a:cubicBezTo>
                  <a:cubicBezTo>
                    <a:pt x="12364" y="3738"/>
                    <a:pt x="12434" y="4063"/>
                    <a:pt x="12422" y="4400"/>
                  </a:cubicBezTo>
                  <a:cubicBezTo>
                    <a:pt x="12410" y="4725"/>
                    <a:pt x="12422" y="5050"/>
                    <a:pt x="12422" y="5387"/>
                  </a:cubicBezTo>
                  <a:cubicBezTo>
                    <a:pt x="12422" y="5677"/>
                    <a:pt x="12376" y="5723"/>
                    <a:pt x="12074" y="5781"/>
                  </a:cubicBezTo>
                  <a:cubicBezTo>
                    <a:pt x="12062" y="5781"/>
                    <a:pt x="12039" y="5793"/>
                    <a:pt x="12004" y="5805"/>
                  </a:cubicBezTo>
                  <a:lnTo>
                    <a:pt x="12004" y="5979"/>
                  </a:lnTo>
                  <a:cubicBezTo>
                    <a:pt x="12004" y="6559"/>
                    <a:pt x="12004" y="7140"/>
                    <a:pt x="12016" y="7720"/>
                  </a:cubicBezTo>
                  <a:cubicBezTo>
                    <a:pt x="12016" y="7894"/>
                    <a:pt x="11958" y="8045"/>
                    <a:pt x="11911" y="8208"/>
                  </a:cubicBezTo>
                  <a:cubicBezTo>
                    <a:pt x="11888" y="8301"/>
                    <a:pt x="11795" y="8382"/>
                    <a:pt x="11691" y="8394"/>
                  </a:cubicBezTo>
                  <a:cubicBezTo>
                    <a:pt x="11505" y="8417"/>
                    <a:pt x="11331" y="8510"/>
                    <a:pt x="11133" y="8510"/>
                  </a:cubicBezTo>
                  <a:cubicBezTo>
                    <a:pt x="10982" y="8510"/>
                    <a:pt x="10820" y="8568"/>
                    <a:pt x="10681" y="8591"/>
                  </a:cubicBezTo>
                  <a:cubicBezTo>
                    <a:pt x="10274" y="8672"/>
                    <a:pt x="9880" y="8742"/>
                    <a:pt x="9473" y="8811"/>
                  </a:cubicBezTo>
                  <a:cubicBezTo>
                    <a:pt x="9369" y="8823"/>
                    <a:pt x="9276" y="8846"/>
                    <a:pt x="9171" y="8846"/>
                  </a:cubicBezTo>
                  <a:cubicBezTo>
                    <a:pt x="8997" y="8846"/>
                    <a:pt x="8823" y="8858"/>
                    <a:pt x="8661" y="8904"/>
                  </a:cubicBezTo>
                  <a:cubicBezTo>
                    <a:pt x="8556" y="8928"/>
                    <a:pt x="8463" y="8928"/>
                    <a:pt x="8359" y="8928"/>
                  </a:cubicBezTo>
                  <a:lnTo>
                    <a:pt x="7256" y="8928"/>
                  </a:lnTo>
                  <a:cubicBezTo>
                    <a:pt x="7093" y="8928"/>
                    <a:pt x="6931" y="8928"/>
                    <a:pt x="6780" y="8986"/>
                  </a:cubicBezTo>
                  <a:cubicBezTo>
                    <a:pt x="6699" y="9020"/>
                    <a:pt x="6617" y="8997"/>
                    <a:pt x="6524" y="8997"/>
                  </a:cubicBezTo>
                  <a:lnTo>
                    <a:pt x="6037" y="8997"/>
                  </a:lnTo>
                  <a:cubicBezTo>
                    <a:pt x="5979" y="8997"/>
                    <a:pt x="5909" y="8986"/>
                    <a:pt x="5851" y="9020"/>
                  </a:cubicBezTo>
                  <a:cubicBezTo>
                    <a:pt x="5619" y="9113"/>
                    <a:pt x="5364" y="9078"/>
                    <a:pt x="5120" y="9090"/>
                  </a:cubicBezTo>
                  <a:cubicBezTo>
                    <a:pt x="4899" y="9090"/>
                    <a:pt x="4667" y="9078"/>
                    <a:pt x="4458" y="9160"/>
                  </a:cubicBezTo>
                  <a:cubicBezTo>
                    <a:pt x="4400" y="9195"/>
                    <a:pt x="4307" y="9171"/>
                    <a:pt x="4237" y="9171"/>
                  </a:cubicBezTo>
                  <a:lnTo>
                    <a:pt x="3657" y="9171"/>
                  </a:lnTo>
                  <a:cubicBezTo>
                    <a:pt x="3506" y="9171"/>
                    <a:pt x="3378" y="9171"/>
                    <a:pt x="3239" y="9229"/>
                  </a:cubicBezTo>
                  <a:cubicBezTo>
                    <a:pt x="3146" y="9264"/>
                    <a:pt x="3030" y="9264"/>
                    <a:pt x="2926" y="9264"/>
                  </a:cubicBezTo>
                  <a:cubicBezTo>
                    <a:pt x="2229" y="9264"/>
                    <a:pt x="1533" y="9253"/>
                    <a:pt x="836" y="9253"/>
                  </a:cubicBezTo>
                  <a:cubicBezTo>
                    <a:pt x="662" y="9253"/>
                    <a:pt x="569" y="9171"/>
                    <a:pt x="511" y="9032"/>
                  </a:cubicBezTo>
                  <a:cubicBezTo>
                    <a:pt x="430" y="8858"/>
                    <a:pt x="360" y="8672"/>
                    <a:pt x="372" y="8475"/>
                  </a:cubicBezTo>
                  <a:cubicBezTo>
                    <a:pt x="372" y="8335"/>
                    <a:pt x="372" y="8173"/>
                    <a:pt x="314" y="8034"/>
                  </a:cubicBezTo>
                  <a:cubicBezTo>
                    <a:pt x="290" y="7952"/>
                    <a:pt x="290" y="7860"/>
                    <a:pt x="290" y="7755"/>
                  </a:cubicBezTo>
                  <a:lnTo>
                    <a:pt x="290" y="6791"/>
                  </a:lnTo>
                  <a:cubicBezTo>
                    <a:pt x="290" y="6722"/>
                    <a:pt x="302" y="6652"/>
                    <a:pt x="279" y="6583"/>
                  </a:cubicBezTo>
                  <a:cubicBezTo>
                    <a:pt x="186" y="6385"/>
                    <a:pt x="232" y="6165"/>
                    <a:pt x="186" y="5979"/>
                  </a:cubicBezTo>
                  <a:cubicBezTo>
                    <a:pt x="128" y="5735"/>
                    <a:pt x="116" y="5468"/>
                    <a:pt x="116" y="5224"/>
                  </a:cubicBezTo>
                  <a:cubicBezTo>
                    <a:pt x="116" y="5213"/>
                    <a:pt x="116" y="5178"/>
                    <a:pt x="105" y="5166"/>
                  </a:cubicBezTo>
                  <a:cubicBezTo>
                    <a:pt x="0" y="4934"/>
                    <a:pt x="23" y="4690"/>
                    <a:pt x="23" y="4446"/>
                  </a:cubicBezTo>
                  <a:lnTo>
                    <a:pt x="23" y="3309"/>
                  </a:lnTo>
                  <a:cubicBezTo>
                    <a:pt x="23" y="3227"/>
                    <a:pt x="12" y="3123"/>
                    <a:pt x="58" y="3042"/>
                  </a:cubicBezTo>
                  <a:cubicBezTo>
                    <a:pt x="128" y="2868"/>
                    <a:pt x="116" y="2705"/>
                    <a:pt x="116" y="2531"/>
                  </a:cubicBezTo>
                  <a:cubicBezTo>
                    <a:pt x="116" y="2368"/>
                    <a:pt x="116" y="2229"/>
                    <a:pt x="174" y="2078"/>
                  </a:cubicBezTo>
                  <a:cubicBezTo>
                    <a:pt x="197" y="2008"/>
                    <a:pt x="186" y="1892"/>
                    <a:pt x="221" y="1800"/>
                  </a:cubicBezTo>
                  <a:cubicBezTo>
                    <a:pt x="290" y="1591"/>
                    <a:pt x="290" y="1370"/>
                    <a:pt x="314" y="1149"/>
                  </a:cubicBezTo>
                  <a:cubicBezTo>
                    <a:pt x="337" y="964"/>
                    <a:pt x="430" y="848"/>
                    <a:pt x="604" y="801"/>
                  </a:cubicBezTo>
                  <a:cubicBezTo>
                    <a:pt x="743" y="778"/>
                    <a:pt x="859" y="697"/>
                    <a:pt x="998" y="720"/>
                  </a:cubicBezTo>
                  <a:cubicBezTo>
                    <a:pt x="1057" y="720"/>
                    <a:pt x="1115" y="685"/>
                    <a:pt x="1173" y="673"/>
                  </a:cubicBezTo>
                  <a:cubicBezTo>
                    <a:pt x="1242" y="650"/>
                    <a:pt x="1335" y="627"/>
                    <a:pt x="1405" y="627"/>
                  </a:cubicBezTo>
                  <a:cubicBezTo>
                    <a:pt x="1533" y="627"/>
                    <a:pt x="1672" y="615"/>
                    <a:pt x="1800" y="569"/>
                  </a:cubicBezTo>
                  <a:cubicBezTo>
                    <a:pt x="1858" y="557"/>
                    <a:pt x="1916" y="557"/>
                    <a:pt x="1974" y="546"/>
                  </a:cubicBezTo>
                  <a:cubicBezTo>
                    <a:pt x="2055" y="523"/>
                    <a:pt x="2148" y="511"/>
                    <a:pt x="2252" y="499"/>
                  </a:cubicBezTo>
                  <a:cubicBezTo>
                    <a:pt x="2334" y="488"/>
                    <a:pt x="2403" y="464"/>
                    <a:pt x="2496" y="464"/>
                  </a:cubicBezTo>
                  <a:cubicBezTo>
                    <a:pt x="2635" y="453"/>
                    <a:pt x="2786" y="488"/>
                    <a:pt x="2902" y="383"/>
                  </a:cubicBezTo>
                  <a:cubicBezTo>
                    <a:pt x="2926" y="348"/>
                    <a:pt x="2995" y="348"/>
                    <a:pt x="3042" y="348"/>
                  </a:cubicBezTo>
                  <a:cubicBezTo>
                    <a:pt x="3274" y="348"/>
                    <a:pt x="3494" y="290"/>
                    <a:pt x="3715" y="279"/>
                  </a:cubicBezTo>
                  <a:cubicBezTo>
                    <a:pt x="3994" y="256"/>
                    <a:pt x="4261" y="256"/>
                    <a:pt x="4539" y="256"/>
                  </a:cubicBezTo>
                  <a:cubicBezTo>
                    <a:pt x="4771" y="256"/>
                    <a:pt x="5004" y="256"/>
                    <a:pt x="5236" y="197"/>
                  </a:cubicBezTo>
                  <a:cubicBezTo>
                    <a:pt x="5352" y="163"/>
                    <a:pt x="5480" y="174"/>
                    <a:pt x="5596" y="174"/>
                  </a:cubicBezTo>
                  <a:cubicBezTo>
                    <a:pt x="6118" y="197"/>
                    <a:pt x="6641" y="139"/>
                    <a:pt x="7151" y="58"/>
                  </a:cubicBezTo>
                  <a:cubicBezTo>
                    <a:pt x="7569" y="0"/>
                    <a:pt x="7987" y="35"/>
                    <a:pt x="8417" y="47"/>
                  </a:cubicBezTo>
                  <a:cubicBezTo>
                    <a:pt x="8556" y="47"/>
                    <a:pt x="8707" y="58"/>
                    <a:pt x="8835" y="58"/>
                  </a:cubicBezTo>
                  <a:cubicBezTo>
                    <a:pt x="9380" y="58"/>
                    <a:pt x="9938" y="81"/>
                    <a:pt x="10495" y="58"/>
                  </a:cubicBezTo>
                  <a:cubicBezTo>
                    <a:pt x="10727" y="58"/>
                    <a:pt x="10936" y="105"/>
                    <a:pt x="11145" y="174"/>
                  </a:cubicBezTo>
                  <a:cubicBezTo>
                    <a:pt x="11377" y="256"/>
                    <a:pt x="11493" y="453"/>
                    <a:pt x="11516" y="697"/>
                  </a:cubicBezTo>
                  <a:cubicBezTo>
                    <a:pt x="11540" y="790"/>
                    <a:pt x="11516" y="859"/>
                    <a:pt x="11516" y="952"/>
                  </a:cubicBezTo>
                  <a:cubicBezTo>
                    <a:pt x="11516" y="1045"/>
                    <a:pt x="11540" y="1149"/>
                    <a:pt x="11563" y="1254"/>
                  </a:cubicBezTo>
                  <a:cubicBezTo>
                    <a:pt x="11609" y="1382"/>
                    <a:pt x="11621" y="1533"/>
                    <a:pt x="11609" y="1672"/>
                  </a:cubicBezTo>
                  <a:cubicBezTo>
                    <a:pt x="11656" y="1892"/>
                    <a:pt x="11679" y="2113"/>
                    <a:pt x="11783" y="2357"/>
                  </a:cubicBezTo>
                  <a:close/>
                  <a:moveTo>
                    <a:pt x="1765" y="1823"/>
                  </a:moveTo>
                  <a:cubicBezTo>
                    <a:pt x="1637" y="1962"/>
                    <a:pt x="1591" y="2125"/>
                    <a:pt x="1614" y="2299"/>
                  </a:cubicBezTo>
                  <a:cubicBezTo>
                    <a:pt x="1625" y="2484"/>
                    <a:pt x="1614" y="2659"/>
                    <a:pt x="1614" y="2844"/>
                  </a:cubicBezTo>
                  <a:cubicBezTo>
                    <a:pt x="1614" y="2937"/>
                    <a:pt x="1614" y="3007"/>
                    <a:pt x="1579" y="3100"/>
                  </a:cubicBezTo>
                  <a:cubicBezTo>
                    <a:pt x="1533" y="3216"/>
                    <a:pt x="1533" y="3344"/>
                    <a:pt x="1533" y="3460"/>
                  </a:cubicBezTo>
                  <a:lnTo>
                    <a:pt x="1533" y="5247"/>
                  </a:lnTo>
                  <a:cubicBezTo>
                    <a:pt x="1533" y="5317"/>
                    <a:pt x="1521" y="5387"/>
                    <a:pt x="1556" y="5456"/>
                  </a:cubicBezTo>
                  <a:cubicBezTo>
                    <a:pt x="1637" y="5665"/>
                    <a:pt x="1614" y="5863"/>
                    <a:pt x="1625" y="6072"/>
                  </a:cubicBezTo>
                  <a:cubicBezTo>
                    <a:pt x="1625" y="6130"/>
                    <a:pt x="1614" y="6199"/>
                    <a:pt x="1637" y="6246"/>
                  </a:cubicBezTo>
                  <a:cubicBezTo>
                    <a:pt x="1730" y="6408"/>
                    <a:pt x="1707" y="6583"/>
                    <a:pt x="1695" y="6757"/>
                  </a:cubicBezTo>
                  <a:cubicBezTo>
                    <a:pt x="1683" y="7058"/>
                    <a:pt x="1811" y="7337"/>
                    <a:pt x="1811" y="7627"/>
                  </a:cubicBezTo>
                  <a:cubicBezTo>
                    <a:pt x="1811" y="7697"/>
                    <a:pt x="1858" y="7778"/>
                    <a:pt x="1869" y="7860"/>
                  </a:cubicBezTo>
                  <a:cubicBezTo>
                    <a:pt x="1881" y="7952"/>
                    <a:pt x="1916" y="8034"/>
                    <a:pt x="2020" y="8103"/>
                  </a:cubicBezTo>
                  <a:lnTo>
                    <a:pt x="2960" y="8103"/>
                  </a:lnTo>
                  <a:cubicBezTo>
                    <a:pt x="3007" y="8103"/>
                    <a:pt x="3077" y="8103"/>
                    <a:pt x="3100" y="8092"/>
                  </a:cubicBezTo>
                  <a:cubicBezTo>
                    <a:pt x="3239" y="8010"/>
                    <a:pt x="3378" y="8034"/>
                    <a:pt x="3529" y="8034"/>
                  </a:cubicBezTo>
                  <a:cubicBezTo>
                    <a:pt x="3773" y="8010"/>
                    <a:pt x="4028" y="8068"/>
                    <a:pt x="4284" y="7941"/>
                  </a:cubicBezTo>
                  <a:cubicBezTo>
                    <a:pt x="4307" y="7929"/>
                    <a:pt x="4365" y="7929"/>
                    <a:pt x="4400" y="7929"/>
                  </a:cubicBezTo>
                  <a:cubicBezTo>
                    <a:pt x="4725" y="7906"/>
                    <a:pt x="5062" y="7929"/>
                    <a:pt x="5398" y="7860"/>
                  </a:cubicBezTo>
                  <a:cubicBezTo>
                    <a:pt x="5689" y="7801"/>
                    <a:pt x="5979" y="7836"/>
                    <a:pt x="6281" y="7767"/>
                  </a:cubicBezTo>
                  <a:cubicBezTo>
                    <a:pt x="6443" y="7720"/>
                    <a:pt x="6606" y="7755"/>
                    <a:pt x="6757" y="7697"/>
                  </a:cubicBezTo>
                  <a:cubicBezTo>
                    <a:pt x="6815" y="7662"/>
                    <a:pt x="6873" y="7674"/>
                    <a:pt x="6931" y="7662"/>
                  </a:cubicBezTo>
                  <a:cubicBezTo>
                    <a:pt x="7012" y="7651"/>
                    <a:pt x="7082" y="7662"/>
                    <a:pt x="7151" y="7639"/>
                  </a:cubicBezTo>
                  <a:cubicBezTo>
                    <a:pt x="7279" y="7581"/>
                    <a:pt x="7407" y="7593"/>
                    <a:pt x="7546" y="7581"/>
                  </a:cubicBezTo>
                  <a:cubicBezTo>
                    <a:pt x="7767" y="7581"/>
                    <a:pt x="7999" y="7604"/>
                    <a:pt x="8208" y="7523"/>
                  </a:cubicBezTo>
                  <a:cubicBezTo>
                    <a:pt x="8266" y="7488"/>
                    <a:pt x="8324" y="7523"/>
                    <a:pt x="8405" y="7511"/>
                  </a:cubicBezTo>
                  <a:cubicBezTo>
                    <a:pt x="8463" y="7511"/>
                    <a:pt x="8533" y="7511"/>
                    <a:pt x="8579" y="7476"/>
                  </a:cubicBezTo>
                  <a:cubicBezTo>
                    <a:pt x="8719" y="7418"/>
                    <a:pt x="8870" y="7418"/>
                    <a:pt x="9020" y="7418"/>
                  </a:cubicBezTo>
                  <a:cubicBezTo>
                    <a:pt x="9160" y="7418"/>
                    <a:pt x="9299" y="7430"/>
                    <a:pt x="9415" y="7395"/>
                  </a:cubicBezTo>
                  <a:cubicBezTo>
                    <a:pt x="9566" y="7349"/>
                    <a:pt x="9717" y="7349"/>
                    <a:pt x="9868" y="7337"/>
                  </a:cubicBezTo>
                  <a:cubicBezTo>
                    <a:pt x="9972" y="7337"/>
                    <a:pt x="10065" y="7337"/>
                    <a:pt x="10170" y="7314"/>
                  </a:cubicBezTo>
                  <a:cubicBezTo>
                    <a:pt x="10356" y="7105"/>
                    <a:pt x="10274" y="6873"/>
                    <a:pt x="10286" y="6652"/>
                  </a:cubicBezTo>
                  <a:cubicBezTo>
                    <a:pt x="10042" y="6524"/>
                    <a:pt x="10042" y="6524"/>
                    <a:pt x="10042" y="6269"/>
                  </a:cubicBezTo>
                  <a:lnTo>
                    <a:pt x="10042" y="5944"/>
                  </a:lnTo>
                  <a:cubicBezTo>
                    <a:pt x="10042" y="5886"/>
                    <a:pt x="10042" y="5805"/>
                    <a:pt x="10030" y="5770"/>
                  </a:cubicBezTo>
                  <a:cubicBezTo>
                    <a:pt x="9972" y="5654"/>
                    <a:pt x="9972" y="5538"/>
                    <a:pt x="9972" y="5398"/>
                  </a:cubicBezTo>
                  <a:cubicBezTo>
                    <a:pt x="9972" y="5201"/>
                    <a:pt x="9984" y="4992"/>
                    <a:pt x="9891" y="4806"/>
                  </a:cubicBezTo>
                  <a:cubicBezTo>
                    <a:pt x="9880" y="4760"/>
                    <a:pt x="9880" y="4702"/>
                    <a:pt x="9880" y="4667"/>
                  </a:cubicBezTo>
                  <a:lnTo>
                    <a:pt x="9833" y="4354"/>
                  </a:lnTo>
                  <a:cubicBezTo>
                    <a:pt x="9822" y="4284"/>
                    <a:pt x="9810" y="4214"/>
                    <a:pt x="9810" y="4133"/>
                  </a:cubicBezTo>
                  <a:cubicBezTo>
                    <a:pt x="9810" y="3936"/>
                    <a:pt x="9822" y="3727"/>
                    <a:pt x="9740" y="3529"/>
                  </a:cubicBezTo>
                  <a:cubicBezTo>
                    <a:pt x="9705" y="3471"/>
                    <a:pt x="9717" y="3413"/>
                    <a:pt x="9717" y="3344"/>
                  </a:cubicBezTo>
                  <a:lnTo>
                    <a:pt x="9717" y="1962"/>
                  </a:lnTo>
                  <a:cubicBezTo>
                    <a:pt x="9717" y="1800"/>
                    <a:pt x="9763" y="1683"/>
                    <a:pt x="9914" y="1602"/>
                  </a:cubicBezTo>
                  <a:cubicBezTo>
                    <a:pt x="9938" y="1579"/>
                    <a:pt x="9961" y="1556"/>
                    <a:pt x="9996" y="1521"/>
                  </a:cubicBezTo>
                  <a:cubicBezTo>
                    <a:pt x="9961" y="1451"/>
                    <a:pt x="9938" y="1405"/>
                    <a:pt x="9926" y="1358"/>
                  </a:cubicBezTo>
                  <a:cubicBezTo>
                    <a:pt x="9891" y="1300"/>
                    <a:pt x="9880" y="1254"/>
                    <a:pt x="9856" y="1196"/>
                  </a:cubicBezTo>
                  <a:lnTo>
                    <a:pt x="8788" y="1196"/>
                  </a:lnTo>
                  <a:cubicBezTo>
                    <a:pt x="8603" y="1196"/>
                    <a:pt x="8428" y="1173"/>
                    <a:pt x="8243" y="1254"/>
                  </a:cubicBezTo>
                  <a:cubicBezTo>
                    <a:pt x="8185" y="1277"/>
                    <a:pt x="8092" y="1266"/>
                    <a:pt x="8022" y="1266"/>
                  </a:cubicBezTo>
                  <a:cubicBezTo>
                    <a:pt x="7802" y="1266"/>
                    <a:pt x="7604" y="1277"/>
                    <a:pt x="7384" y="1312"/>
                  </a:cubicBezTo>
                  <a:cubicBezTo>
                    <a:pt x="7209" y="1335"/>
                    <a:pt x="7035" y="1335"/>
                    <a:pt x="6861" y="1358"/>
                  </a:cubicBezTo>
                  <a:cubicBezTo>
                    <a:pt x="6780" y="1370"/>
                    <a:pt x="6675" y="1358"/>
                    <a:pt x="6583" y="1382"/>
                  </a:cubicBezTo>
                  <a:cubicBezTo>
                    <a:pt x="6432" y="1440"/>
                    <a:pt x="6269" y="1440"/>
                    <a:pt x="6107" y="1440"/>
                  </a:cubicBezTo>
                  <a:lnTo>
                    <a:pt x="5340" y="1440"/>
                  </a:lnTo>
                  <a:cubicBezTo>
                    <a:pt x="5247" y="1440"/>
                    <a:pt x="5166" y="1440"/>
                    <a:pt x="5097" y="1451"/>
                  </a:cubicBezTo>
                  <a:cubicBezTo>
                    <a:pt x="4888" y="1521"/>
                    <a:pt x="4690" y="1509"/>
                    <a:pt x="4481" y="1509"/>
                  </a:cubicBezTo>
                  <a:cubicBezTo>
                    <a:pt x="4365" y="1509"/>
                    <a:pt x="4226" y="1498"/>
                    <a:pt x="4121" y="1544"/>
                  </a:cubicBezTo>
                  <a:cubicBezTo>
                    <a:pt x="3947" y="1614"/>
                    <a:pt x="3761" y="1602"/>
                    <a:pt x="3587" y="1602"/>
                  </a:cubicBezTo>
                  <a:cubicBezTo>
                    <a:pt x="3332" y="1614"/>
                    <a:pt x="3077" y="1567"/>
                    <a:pt x="2833" y="1672"/>
                  </a:cubicBezTo>
                  <a:cubicBezTo>
                    <a:pt x="2775" y="1695"/>
                    <a:pt x="2717" y="1683"/>
                    <a:pt x="2635" y="1683"/>
                  </a:cubicBezTo>
                  <a:cubicBezTo>
                    <a:pt x="2403" y="1683"/>
                    <a:pt x="2171" y="1672"/>
                    <a:pt x="1939" y="1776"/>
                  </a:cubicBezTo>
                  <a:cubicBezTo>
                    <a:pt x="1881" y="1823"/>
                    <a:pt x="1823" y="1823"/>
                    <a:pt x="1765" y="1823"/>
                  </a:cubicBezTo>
                  <a:close/>
                  <a:moveTo>
                    <a:pt x="1695" y="8277"/>
                  </a:moveTo>
                  <a:cubicBezTo>
                    <a:pt x="1567" y="7987"/>
                    <a:pt x="1474" y="7709"/>
                    <a:pt x="1498" y="7418"/>
                  </a:cubicBezTo>
                  <a:cubicBezTo>
                    <a:pt x="1498" y="7360"/>
                    <a:pt x="1498" y="7291"/>
                    <a:pt x="1463" y="7244"/>
                  </a:cubicBezTo>
                  <a:cubicBezTo>
                    <a:pt x="1405" y="7105"/>
                    <a:pt x="1405" y="6942"/>
                    <a:pt x="1405" y="6791"/>
                  </a:cubicBezTo>
                  <a:cubicBezTo>
                    <a:pt x="1405" y="6675"/>
                    <a:pt x="1416" y="6559"/>
                    <a:pt x="1382" y="6466"/>
                  </a:cubicBezTo>
                  <a:cubicBezTo>
                    <a:pt x="1324" y="6316"/>
                    <a:pt x="1324" y="6153"/>
                    <a:pt x="1324" y="6014"/>
                  </a:cubicBezTo>
                  <a:cubicBezTo>
                    <a:pt x="1324" y="5898"/>
                    <a:pt x="1300" y="5793"/>
                    <a:pt x="1289" y="5677"/>
                  </a:cubicBezTo>
                  <a:cubicBezTo>
                    <a:pt x="1277" y="5573"/>
                    <a:pt x="1242" y="5480"/>
                    <a:pt x="1242" y="5375"/>
                  </a:cubicBezTo>
                  <a:lnTo>
                    <a:pt x="1242" y="3344"/>
                  </a:lnTo>
                  <a:cubicBezTo>
                    <a:pt x="1242" y="3251"/>
                    <a:pt x="1265" y="3146"/>
                    <a:pt x="1277" y="3065"/>
                  </a:cubicBezTo>
                  <a:cubicBezTo>
                    <a:pt x="1289" y="2960"/>
                    <a:pt x="1324" y="2868"/>
                    <a:pt x="1324" y="2763"/>
                  </a:cubicBezTo>
                  <a:cubicBezTo>
                    <a:pt x="1324" y="2601"/>
                    <a:pt x="1335" y="2450"/>
                    <a:pt x="1324" y="2299"/>
                  </a:cubicBezTo>
                  <a:cubicBezTo>
                    <a:pt x="1300" y="2067"/>
                    <a:pt x="1358" y="1858"/>
                    <a:pt x="1474" y="1660"/>
                  </a:cubicBezTo>
                  <a:cubicBezTo>
                    <a:pt x="1533" y="1556"/>
                    <a:pt x="1591" y="1498"/>
                    <a:pt x="1707" y="1498"/>
                  </a:cubicBezTo>
                  <a:cubicBezTo>
                    <a:pt x="1765" y="1498"/>
                    <a:pt x="1846" y="1509"/>
                    <a:pt x="1881" y="1486"/>
                  </a:cubicBezTo>
                  <a:cubicBezTo>
                    <a:pt x="2078" y="1382"/>
                    <a:pt x="2264" y="1405"/>
                    <a:pt x="2450" y="1405"/>
                  </a:cubicBezTo>
                  <a:cubicBezTo>
                    <a:pt x="2577" y="1405"/>
                    <a:pt x="2717" y="1405"/>
                    <a:pt x="2844" y="1358"/>
                  </a:cubicBezTo>
                  <a:cubicBezTo>
                    <a:pt x="2914" y="1324"/>
                    <a:pt x="3007" y="1324"/>
                    <a:pt x="3088" y="1324"/>
                  </a:cubicBezTo>
                  <a:lnTo>
                    <a:pt x="3669" y="1324"/>
                  </a:lnTo>
                  <a:cubicBezTo>
                    <a:pt x="3738" y="1324"/>
                    <a:pt x="3820" y="1335"/>
                    <a:pt x="3889" y="1312"/>
                  </a:cubicBezTo>
                  <a:cubicBezTo>
                    <a:pt x="4063" y="1231"/>
                    <a:pt x="4249" y="1254"/>
                    <a:pt x="4423" y="1254"/>
                  </a:cubicBezTo>
                  <a:cubicBezTo>
                    <a:pt x="4632" y="1254"/>
                    <a:pt x="4830" y="1254"/>
                    <a:pt x="5039" y="1184"/>
                  </a:cubicBezTo>
                  <a:cubicBezTo>
                    <a:pt x="5108" y="1149"/>
                    <a:pt x="5189" y="1149"/>
                    <a:pt x="5282" y="1149"/>
                  </a:cubicBezTo>
                  <a:lnTo>
                    <a:pt x="5770" y="1149"/>
                  </a:lnTo>
                  <a:cubicBezTo>
                    <a:pt x="6049" y="1149"/>
                    <a:pt x="6327" y="1184"/>
                    <a:pt x="6606" y="1080"/>
                  </a:cubicBezTo>
                  <a:cubicBezTo>
                    <a:pt x="6664" y="1045"/>
                    <a:pt x="6745" y="1068"/>
                    <a:pt x="6815" y="1068"/>
                  </a:cubicBezTo>
                  <a:cubicBezTo>
                    <a:pt x="7024" y="1068"/>
                    <a:pt x="7221" y="1068"/>
                    <a:pt x="7430" y="1022"/>
                  </a:cubicBezTo>
                  <a:cubicBezTo>
                    <a:pt x="7511" y="998"/>
                    <a:pt x="7616" y="987"/>
                    <a:pt x="7709" y="987"/>
                  </a:cubicBezTo>
                  <a:cubicBezTo>
                    <a:pt x="7918" y="987"/>
                    <a:pt x="8150" y="1010"/>
                    <a:pt x="8370" y="917"/>
                  </a:cubicBezTo>
                  <a:cubicBezTo>
                    <a:pt x="8428" y="906"/>
                    <a:pt x="8486" y="906"/>
                    <a:pt x="8556" y="906"/>
                  </a:cubicBezTo>
                  <a:lnTo>
                    <a:pt x="9856" y="906"/>
                  </a:lnTo>
                  <a:lnTo>
                    <a:pt x="9972" y="906"/>
                  </a:lnTo>
                  <a:cubicBezTo>
                    <a:pt x="10089" y="917"/>
                    <a:pt x="10147" y="964"/>
                    <a:pt x="10147" y="1080"/>
                  </a:cubicBezTo>
                  <a:cubicBezTo>
                    <a:pt x="10158" y="1254"/>
                    <a:pt x="10239" y="1405"/>
                    <a:pt x="10332" y="1556"/>
                  </a:cubicBezTo>
                  <a:cubicBezTo>
                    <a:pt x="10402" y="1556"/>
                    <a:pt x="10472" y="1567"/>
                    <a:pt x="10553" y="1567"/>
                  </a:cubicBezTo>
                  <a:cubicBezTo>
                    <a:pt x="10820" y="1591"/>
                    <a:pt x="10971" y="1741"/>
                    <a:pt x="10982" y="2020"/>
                  </a:cubicBezTo>
                  <a:cubicBezTo>
                    <a:pt x="10982" y="2125"/>
                    <a:pt x="10959" y="2229"/>
                    <a:pt x="11017" y="2322"/>
                  </a:cubicBezTo>
                  <a:cubicBezTo>
                    <a:pt x="11145" y="2357"/>
                    <a:pt x="11273" y="2345"/>
                    <a:pt x="11389" y="2310"/>
                  </a:cubicBezTo>
                  <a:cubicBezTo>
                    <a:pt x="11400" y="2183"/>
                    <a:pt x="11424" y="1451"/>
                    <a:pt x="11389" y="1382"/>
                  </a:cubicBezTo>
                  <a:cubicBezTo>
                    <a:pt x="11307" y="1196"/>
                    <a:pt x="11319" y="1010"/>
                    <a:pt x="11319" y="813"/>
                  </a:cubicBezTo>
                  <a:cubicBezTo>
                    <a:pt x="11319" y="627"/>
                    <a:pt x="11226" y="511"/>
                    <a:pt x="11052" y="441"/>
                  </a:cubicBezTo>
                  <a:cubicBezTo>
                    <a:pt x="10913" y="383"/>
                    <a:pt x="10750" y="337"/>
                    <a:pt x="10576" y="337"/>
                  </a:cubicBezTo>
                  <a:cubicBezTo>
                    <a:pt x="9972" y="348"/>
                    <a:pt x="9369" y="337"/>
                    <a:pt x="8765" y="337"/>
                  </a:cubicBezTo>
                  <a:cubicBezTo>
                    <a:pt x="8544" y="337"/>
                    <a:pt x="8312" y="383"/>
                    <a:pt x="8115" y="279"/>
                  </a:cubicBezTo>
                  <a:cubicBezTo>
                    <a:pt x="8092" y="267"/>
                    <a:pt x="8069" y="267"/>
                    <a:pt x="8057" y="267"/>
                  </a:cubicBezTo>
                  <a:cubicBezTo>
                    <a:pt x="7767" y="267"/>
                    <a:pt x="7476" y="256"/>
                    <a:pt x="7198" y="279"/>
                  </a:cubicBezTo>
                  <a:cubicBezTo>
                    <a:pt x="6838" y="314"/>
                    <a:pt x="6490" y="372"/>
                    <a:pt x="6141" y="406"/>
                  </a:cubicBezTo>
                  <a:cubicBezTo>
                    <a:pt x="5944" y="430"/>
                    <a:pt x="5747" y="441"/>
                    <a:pt x="5561" y="441"/>
                  </a:cubicBezTo>
                  <a:cubicBezTo>
                    <a:pt x="5306" y="441"/>
                    <a:pt x="5062" y="453"/>
                    <a:pt x="4830" y="488"/>
                  </a:cubicBezTo>
                  <a:cubicBezTo>
                    <a:pt x="4412" y="546"/>
                    <a:pt x="4005" y="569"/>
                    <a:pt x="3587" y="615"/>
                  </a:cubicBezTo>
                  <a:lnTo>
                    <a:pt x="3193" y="662"/>
                  </a:lnTo>
                  <a:cubicBezTo>
                    <a:pt x="2786" y="720"/>
                    <a:pt x="2403" y="871"/>
                    <a:pt x="1985" y="871"/>
                  </a:cubicBezTo>
                  <a:cubicBezTo>
                    <a:pt x="1974" y="871"/>
                    <a:pt x="1939" y="871"/>
                    <a:pt x="1927" y="894"/>
                  </a:cubicBezTo>
                  <a:cubicBezTo>
                    <a:pt x="1695" y="987"/>
                    <a:pt x="1416" y="917"/>
                    <a:pt x="1184" y="1033"/>
                  </a:cubicBezTo>
                  <a:cubicBezTo>
                    <a:pt x="998" y="1022"/>
                    <a:pt x="859" y="1091"/>
                    <a:pt x="685" y="1196"/>
                  </a:cubicBezTo>
                  <a:cubicBezTo>
                    <a:pt x="650" y="1312"/>
                    <a:pt x="639" y="1440"/>
                    <a:pt x="592" y="1556"/>
                  </a:cubicBezTo>
                  <a:cubicBezTo>
                    <a:pt x="534" y="1718"/>
                    <a:pt x="546" y="1904"/>
                    <a:pt x="511" y="2067"/>
                  </a:cubicBezTo>
                  <a:cubicBezTo>
                    <a:pt x="464" y="2241"/>
                    <a:pt x="464" y="2415"/>
                    <a:pt x="453" y="2577"/>
                  </a:cubicBezTo>
                  <a:cubicBezTo>
                    <a:pt x="453" y="2705"/>
                    <a:pt x="453" y="2833"/>
                    <a:pt x="406" y="2960"/>
                  </a:cubicBezTo>
                  <a:cubicBezTo>
                    <a:pt x="372" y="3077"/>
                    <a:pt x="360" y="3181"/>
                    <a:pt x="360" y="3297"/>
                  </a:cubicBezTo>
                  <a:lnTo>
                    <a:pt x="360" y="4644"/>
                  </a:lnTo>
                  <a:cubicBezTo>
                    <a:pt x="360" y="4725"/>
                    <a:pt x="348" y="4795"/>
                    <a:pt x="372" y="4864"/>
                  </a:cubicBezTo>
                  <a:cubicBezTo>
                    <a:pt x="464" y="5050"/>
                    <a:pt x="453" y="5247"/>
                    <a:pt x="453" y="5433"/>
                  </a:cubicBezTo>
                  <a:cubicBezTo>
                    <a:pt x="453" y="5503"/>
                    <a:pt x="430" y="5573"/>
                    <a:pt x="464" y="5654"/>
                  </a:cubicBezTo>
                  <a:cubicBezTo>
                    <a:pt x="534" y="5793"/>
                    <a:pt x="523" y="5956"/>
                    <a:pt x="523" y="6095"/>
                  </a:cubicBezTo>
                  <a:cubicBezTo>
                    <a:pt x="523" y="6153"/>
                    <a:pt x="523" y="6211"/>
                    <a:pt x="534" y="6246"/>
                  </a:cubicBezTo>
                  <a:cubicBezTo>
                    <a:pt x="627" y="6420"/>
                    <a:pt x="604" y="6606"/>
                    <a:pt x="604" y="6780"/>
                  </a:cubicBezTo>
                  <a:cubicBezTo>
                    <a:pt x="604" y="7070"/>
                    <a:pt x="604" y="7349"/>
                    <a:pt x="627" y="7639"/>
                  </a:cubicBezTo>
                  <a:cubicBezTo>
                    <a:pt x="627" y="7720"/>
                    <a:pt x="627" y="7813"/>
                    <a:pt x="650" y="7883"/>
                  </a:cubicBezTo>
                  <a:cubicBezTo>
                    <a:pt x="708" y="8010"/>
                    <a:pt x="708" y="8150"/>
                    <a:pt x="708" y="8277"/>
                  </a:cubicBezTo>
                  <a:cubicBezTo>
                    <a:pt x="708" y="8475"/>
                    <a:pt x="801" y="8672"/>
                    <a:pt x="859" y="8870"/>
                  </a:cubicBezTo>
                  <a:cubicBezTo>
                    <a:pt x="998" y="8870"/>
                    <a:pt x="1149" y="8881"/>
                    <a:pt x="1289" y="8881"/>
                  </a:cubicBezTo>
                  <a:cubicBezTo>
                    <a:pt x="1416" y="8881"/>
                    <a:pt x="1556" y="8881"/>
                    <a:pt x="1683" y="8916"/>
                  </a:cubicBezTo>
                  <a:cubicBezTo>
                    <a:pt x="1823" y="8939"/>
                    <a:pt x="1962" y="8904"/>
                    <a:pt x="2101" y="8870"/>
                  </a:cubicBezTo>
                  <a:cubicBezTo>
                    <a:pt x="2159" y="8858"/>
                    <a:pt x="2217" y="8870"/>
                    <a:pt x="2287" y="8870"/>
                  </a:cubicBezTo>
                  <a:lnTo>
                    <a:pt x="2902" y="8870"/>
                  </a:lnTo>
                  <a:cubicBezTo>
                    <a:pt x="2972" y="8870"/>
                    <a:pt x="3042" y="8881"/>
                    <a:pt x="3123" y="8858"/>
                  </a:cubicBezTo>
                  <a:cubicBezTo>
                    <a:pt x="3367" y="8753"/>
                    <a:pt x="3622" y="8788"/>
                    <a:pt x="3878" y="8788"/>
                  </a:cubicBezTo>
                  <a:cubicBezTo>
                    <a:pt x="4121" y="8788"/>
                    <a:pt x="4365" y="8811"/>
                    <a:pt x="4597" y="8730"/>
                  </a:cubicBezTo>
                  <a:cubicBezTo>
                    <a:pt x="4655" y="8695"/>
                    <a:pt x="4748" y="8707"/>
                    <a:pt x="4818" y="8707"/>
                  </a:cubicBezTo>
                  <a:lnTo>
                    <a:pt x="5364" y="8707"/>
                  </a:lnTo>
                  <a:cubicBezTo>
                    <a:pt x="5445" y="8707"/>
                    <a:pt x="5514" y="8730"/>
                    <a:pt x="5584" y="8695"/>
                  </a:cubicBezTo>
                  <a:cubicBezTo>
                    <a:pt x="5793" y="8614"/>
                    <a:pt x="5990" y="8637"/>
                    <a:pt x="6199" y="8626"/>
                  </a:cubicBezTo>
                  <a:cubicBezTo>
                    <a:pt x="6432" y="8626"/>
                    <a:pt x="6664" y="8649"/>
                    <a:pt x="6896" y="8556"/>
                  </a:cubicBezTo>
                  <a:cubicBezTo>
                    <a:pt x="6966" y="8521"/>
                    <a:pt x="7047" y="8533"/>
                    <a:pt x="7140" y="8533"/>
                  </a:cubicBezTo>
                  <a:lnTo>
                    <a:pt x="8324" y="8533"/>
                  </a:lnTo>
                  <a:cubicBezTo>
                    <a:pt x="8428" y="8533"/>
                    <a:pt x="8533" y="8556"/>
                    <a:pt x="8637" y="8510"/>
                  </a:cubicBezTo>
                  <a:cubicBezTo>
                    <a:pt x="8812" y="8452"/>
                    <a:pt x="8986" y="8452"/>
                    <a:pt x="9160" y="8452"/>
                  </a:cubicBezTo>
                  <a:cubicBezTo>
                    <a:pt x="9241" y="8452"/>
                    <a:pt x="9311" y="8452"/>
                    <a:pt x="9404" y="8440"/>
                  </a:cubicBezTo>
                  <a:cubicBezTo>
                    <a:pt x="9868" y="8359"/>
                    <a:pt x="10332" y="8289"/>
                    <a:pt x="10797" y="8196"/>
                  </a:cubicBezTo>
                  <a:cubicBezTo>
                    <a:pt x="10924" y="8173"/>
                    <a:pt x="11052" y="8127"/>
                    <a:pt x="11191" y="8115"/>
                  </a:cubicBezTo>
                  <a:cubicBezTo>
                    <a:pt x="11366" y="8103"/>
                    <a:pt x="11505" y="8068"/>
                    <a:pt x="11633" y="7987"/>
                  </a:cubicBezTo>
                  <a:cubicBezTo>
                    <a:pt x="11725" y="7836"/>
                    <a:pt x="11749" y="7697"/>
                    <a:pt x="11749" y="7534"/>
                  </a:cubicBezTo>
                  <a:cubicBezTo>
                    <a:pt x="11749" y="6954"/>
                    <a:pt x="11772" y="6374"/>
                    <a:pt x="11772" y="5793"/>
                  </a:cubicBezTo>
                  <a:cubicBezTo>
                    <a:pt x="11772" y="5781"/>
                    <a:pt x="11749" y="5758"/>
                    <a:pt x="11737" y="5723"/>
                  </a:cubicBezTo>
                  <a:cubicBezTo>
                    <a:pt x="11598" y="5700"/>
                    <a:pt x="11447" y="5677"/>
                    <a:pt x="11284" y="5747"/>
                  </a:cubicBezTo>
                  <a:lnTo>
                    <a:pt x="11284" y="6083"/>
                  </a:lnTo>
                  <a:cubicBezTo>
                    <a:pt x="11307" y="6269"/>
                    <a:pt x="11249" y="6443"/>
                    <a:pt x="11099" y="6594"/>
                  </a:cubicBezTo>
                  <a:cubicBezTo>
                    <a:pt x="10959" y="6606"/>
                    <a:pt x="10797" y="6617"/>
                    <a:pt x="10623" y="6629"/>
                  </a:cubicBezTo>
                  <a:cubicBezTo>
                    <a:pt x="10623" y="6722"/>
                    <a:pt x="10611" y="6791"/>
                    <a:pt x="10611" y="6873"/>
                  </a:cubicBezTo>
                  <a:cubicBezTo>
                    <a:pt x="10623" y="7058"/>
                    <a:pt x="10576" y="7233"/>
                    <a:pt x="10506" y="7407"/>
                  </a:cubicBezTo>
                  <a:cubicBezTo>
                    <a:pt x="10472" y="7488"/>
                    <a:pt x="10414" y="7534"/>
                    <a:pt x="10332" y="7546"/>
                  </a:cubicBezTo>
                  <a:lnTo>
                    <a:pt x="10216" y="7546"/>
                  </a:lnTo>
                  <a:cubicBezTo>
                    <a:pt x="9949" y="7546"/>
                    <a:pt x="9682" y="7523"/>
                    <a:pt x="9427" y="7616"/>
                  </a:cubicBezTo>
                  <a:cubicBezTo>
                    <a:pt x="9404" y="7639"/>
                    <a:pt x="9346" y="7616"/>
                    <a:pt x="9311" y="7616"/>
                  </a:cubicBezTo>
                  <a:cubicBezTo>
                    <a:pt x="9079" y="7616"/>
                    <a:pt x="8846" y="7604"/>
                    <a:pt x="8614" y="7697"/>
                  </a:cubicBezTo>
                  <a:cubicBezTo>
                    <a:pt x="8579" y="7709"/>
                    <a:pt x="8521" y="7697"/>
                    <a:pt x="8475" y="7709"/>
                  </a:cubicBezTo>
                  <a:cubicBezTo>
                    <a:pt x="8417" y="7709"/>
                    <a:pt x="8347" y="7709"/>
                    <a:pt x="8301" y="7743"/>
                  </a:cubicBezTo>
                  <a:cubicBezTo>
                    <a:pt x="8138" y="7813"/>
                    <a:pt x="7964" y="7825"/>
                    <a:pt x="7790" y="7790"/>
                  </a:cubicBezTo>
                  <a:cubicBezTo>
                    <a:pt x="7488" y="7767"/>
                    <a:pt x="7198" y="7894"/>
                    <a:pt x="6873" y="7894"/>
                  </a:cubicBezTo>
                  <a:cubicBezTo>
                    <a:pt x="6733" y="7964"/>
                    <a:pt x="6559" y="7987"/>
                    <a:pt x="6397" y="7964"/>
                  </a:cubicBezTo>
                  <a:cubicBezTo>
                    <a:pt x="6350" y="7964"/>
                    <a:pt x="6292" y="7964"/>
                    <a:pt x="6257" y="7999"/>
                  </a:cubicBezTo>
                  <a:cubicBezTo>
                    <a:pt x="6118" y="8057"/>
                    <a:pt x="5979" y="8057"/>
                    <a:pt x="5828" y="8057"/>
                  </a:cubicBezTo>
                  <a:cubicBezTo>
                    <a:pt x="5712" y="8057"/>
                    <a:pt x="5573" y="8022"/>
                    <a:pt x="5468" y="8068"/>
                  </a:cubicBezTo>
                  <a:cubicBezTo>
                    <a:pt x="5224" y="8161"/>
                    <a:pt x="4992" y="8127"/>
                    <a:pt x="4748" y="8138"/>
                  </a:cubicBezTo>
                  <a:cubicBezTo>
                    <a:pt x="4644" y="8138"/>
                    <a:pt x="4528" y="8115"/>
                    <a:pt x="4435" y="8161"/>
                  </a:cubicBezTo>
                  <a:cubicBezTo>
                    <a:pt x="4191" y="8277"/>
                    <a:pt x="3936" y="8231"/>
                    <a:pt x="3680" y="8231"/>
                  </a:cubicBezTo>
                  <a:cubicBezTo>
                    <a:pt x="3587" y="8231"/>
                    <a:pt x="3471" y="8219"/>
                    <a:pt x="3378" y="8243"/>
                  </a:cubicBezTo>
                  <a:cubicBezTo>
                    <a:pt x="3216" y="8324"/>
                    <a:pt x="3065" y="8289"/>
                    <a:pt x="2902" y="8277"/>
                  </a:cubicBezTo>
                  <a:lnTo>
                    <a:pt x="2508" y="8231"/>
                  </a:lnTo>
                  <a:cubicBezTo>
                    <a:pt x="2194" y="8324"/>
                    <a:pt x="1939" y="8289"/>
                    <a:pt x="1695" y="8277"/>
                  </a:cubicBezTo>
                  <a:close/>
                  <a:moveTo>
                    <a:pt x="11865" y="2670"/>
                  </a:moveTo>
                  <a:cubicBezTo>
                    <a:pt x="11540" y="2601"/>
                    <a:pt x="10994" y="2601"/>
                    <a:pt x="10739" y="2659"/>
                  </a:cubicBezTo>
                  <a:cubicBezTo>
                    <a:pt x="10739" y="2891"/>
                    <a:pt x="10692" y="3123"/>
                    <a:pt x="10785" y="3344"/>
                  </a:cubicBezTo>
                  <a:cubicBezTo>
                    <a:pt x="10808" y="3413"/>
                    <a:pt x="10808" y="3506"/>
                    <a:pt x="10808" y="3587"/>
                  </a:cubicBezTo>
                  <a:cubicBezTo>
                    <a:pt x="10843" y="3820"/>
                    <a:pt x="10843" y="4052"/>
                    <a:pt x="10913" y="4284"/>
                  </a:cubicBezTo>
                  <a:cubicBezTo>
                    <a:pt x="10971" y="4470"/>
                    <a:pt x="10971" y="4644"/>
                    <a:pt x="10982" y="4818"/>
                  </a:cubicBezTo>
                  <a:cubicBezTo>
                    <a:pt x="10982" y="5004"/>
                    <a:pt x="10959" y="5178"/>
                    <a:pt x="10994" y="5352"/>
                  </a:cubicBezTo>
                  <a:cubicBezTo>
                    <a:pt x="11099" y="5398"/>
                    <a:pt x="11191" y="5445"/>
                    <a:pt x="11273" y="5491"/>
                  </a:cubicBezTo>
                  <a:cubicBezTo>
                    <a:pt x="11400" y="5445"/>
                    <a:pt x="11540" y="5410"/>
                    <a:pt x="11691" y="5468"/>
                  </a:cubicBezTo>
                  <a:cubicBezTo>
                    <a:pt x="11807" y="5514"/>
                    <a:pt x="11958" y="5503"/>
                    <a:pt x="12085" y="5456"/>
                  </a:cubicBezTo>
                  <a:cubicBezTo>
                    <a:pt x="12097" y="5410"/>
                    <a:pt x="12120" y="5375"/>
                    <a:pt x="12120" y="5340"/>
                  </a:cubicBezTo>
                  <a:cubicBezTo>
                    <a:pt x="12120" y="5004"/>
                    <a:pt x="12097" y="4690"/>
                    <a:pt x="12132" y="4354"/>
                  </a:cubicBezTo>
                  <a:cubicBezTo>
                    <a:pt x="12155" y="4017"/>
                    <a:pt x="12027" y="3692"/>
                    <a:pt x="12074" y="3355"/>
                  </a:cubicBezTo>
                  <a:cubicBezTo>
                    <a:pt x="12074" y="3320"/>
                    <a:pt x="12039" y="3297"/>
                    <a:pt x="12027" y="3262"/>
                  </a:cubicBezTo>
                  <a:cubicBezTo>
                    <a:pt x="12016" y="3227"/>
                    <a:pt x="11981" y="3181"/>
                    <a:pt x="11969" y="3123"/>
                  </a:cubicBezTo>
                  <a:cubicBezTo>
                    <a:pt x="11946" y="3007"/>
                    <a:pt x="11911" y="2844"/>
                    <a:pt x="11865" y="2670"/>
                  </a:cubicBezTo>
                  <a:close/>
                  <a:moveTo>
                    <a:pt x="9984" y="1916"/>
                  </a:moveTo>
                  <a:cubicBezTo>
                    <a:pt x="9961" y="2020"/>
                    <a:pt x="9961" y="2090"/>
                    <a:pt x="9961" y="2183"/>
                  </a:cubicBezTo>
                  <a:lnTo>
                    <a:pt x="9961" y="3135"/>
                  </a:lnTo>
                  <a:cubicBezTo>
                    <a:pt x="9961" y="3309"/>
                    <a:pt x="9949" y="3483"/>
                    <a:pt x="10019" y="3645"/>
                  </a:cubicBezTo>
                  <a:cubicBezTo>
                    <a:pt x="10054" y="3703"/>
                    <a:pt x="10054" y="3761"/>
                    <a:pt x="10042" y="3820"/>
                  </a:cubicBezTo>
                  <a:cubicBezTo>
                    <a:pt x="9996" y="4145"/>
                    <a:pt x="10158" y="4446"/>
                    <a:pt x="10147" y="4760"/>
                  </a:cubicBezTo>
                  <a:cubicBezTo>
                    <a:pt x="10228" y="4957"/>
                    <a:pt x="10205" y="5143"/>
                    <a:pt x="10216" y="5329"/>
                  </a:cubicBezTo>
                  <a:cubicBezTo>
                    <a:pt x="10216" y="5422"/>
                    <a:pt x="10216" y="5514"/>
                    <a:pt x="10251" y="5607"/>
                  </a:cubicBezTo>
                  <a:cubicBezTo>
                    <a:pt x="10297" y="5723"/>
                    <a:pt x="10309" y="5840"/>
                    <a:pt x="10309" y="5967"/>
                  </a:cubicBezTo>
                  <a:cubicBezTo>
                    <a:pt x="10309" y="6083"/>
                    <a:pt x="10297" y="6211"/>
                    <a:pt x="10344" y="6316"/>
                  </a:cubicBezTo>
                  <a:cubicBezTo>
                    <a:pt x="10506" y="6420"/>
                    <a:pt x="10646" y="6443"/>
                    <a:pt x="10820" y="6432"/>
                  </a:cubicBezTo>
                  <a:cubicBezTo>
                    <a:pt x="10913" y="6420"/>
                    <a:pt x="10948" y="6374"/>
                    <a:pt x="10948" y="6304"/>
                  </a:cubicBezTo>
                  <a:lnTo>
                    <a:pt x="10948" y="5828"/>
                  </a:lnTo>
                  <a:cubicBezTo>
                    <a:pt x="10704" y="5712"/>
                    <a:pt x="10704" y="5712"/>
                    <a:pt x="10704" y="5480"/>
                  </a:cubicBezTo>
                  <a:lnTo>
                    <a:pt x="10704" y="5201"/>
                  </a:lnTo>
                  <a:cubicBezTo>
                    <a:pt x="10692" y="4911"/>
                    <a:pt x="10750" y="4632"/>
                    <a:pt x="10634" y="4354"/>
                  </a:cubicBezTo>
                  <a:cubicBezTo>
                    <a:pt x="10623" y="4319"/>
                    <a:pt x="10634" y="4261"/>
                    <a:pt x="10623" y="4214"/>
                  </a:cubicBezTo>
                  <a:cubicBezTo>
                    <a:pt x="10623" y="4156"/>
                    <a:pt x="10599" y="4087"/>
                    <a:pt x="10588" y="4040"/>
                  </a:cubicBezTo>
                  <a:cubicBezTo>
                    <a:pt x="10530" y="3912"/>
                    <a:pt x="10530" y="3773"/>
                    <a:pt x="10530" y="3645"/>
                  </a:cubicBezTo>
                  <a:cubicBezTo>
                    <a:pt x="10530" y="3587"/>
                    <a:pt x="10530" y="3518"/>
                    <a:pt x="10518" y="3460"/>
                  </a:cubicBezTo>
                  <a:cubicBezTo>
                    <a:pt x="10402" y="3135"/>
                    <a:pt x="10472" y="2810"/>
                    <a:pt x="10460" y="2484"/>
                  </a:cubicBezTo>
                  <a:cubicBezTo>
                    <a:pt x="10460" y="2415"/>
                    <a:pt x="10506" y="2357"/>
                    <a:pt x="10576" y="2322"/>
                  </a:cubicBezTo>
                  <a:cubicBezTo>
                    <a:pt x="10623" y="2310"/>
                    <a:pt x="10657" y="2287"/>
                    <a:pt x="10692" y="2264"/>
                  </a:cubicBezTo>
                  <a:cubicBezTo>
                    <a:pt x="10739" y="2113"/>
                    <a:pt x="10692" y="2008"/>
                    <a:pt x="10576" y="1904"/>
                  </a:cubicBezTo>
                  <a:cubicBezTo>
                    <a:pt x="10402" y="1881"/>
                    <a:pt x="10216" y="1858"/>
                    <a:pt x="9984" y="1916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4"/>
            <p:cNvSpPr/>
            <p:nvPr/>
          </p:nvSpPr>
          <p:spPr>
            <a:xfrm>
              <a:off x="2115625" y="2668975"/>
              <a:ext cx="62700" cy="44450"/>
            </a:xfrm>
            <a:custGeom>
              <a:avLst/>
              <a:gdLst/>
              <a:ahLst/>
              <a:cxnLst/>
              <a:rect l="l" t="t" r="r" b="b"/>
              <a:pathLst>
                <a:path w="2508" h="1778" extrusionOk="0">
                  <a:moveTo>
                    <a:pt x="1579" y="12"/>
                  </a:moveTo>
                  <a:lnTo>
                    <a:pt x="2043" y="12"/>
                  </a:lnTo>
                  <a:cubicBezTo>
                    <a:pt x="2148" y="12"/>
                    <a:pt x="2218" y="36"/>
                    <a:pt x="2310" y="94"/>
                  </a:cubicBezTo>
                  <a:cubicBezTo>
                    <a:pt x="2380" y="152"/>
                    <a:pt x="2415" y="210"/>
                    <a:pt x="2415" y="303"/>
                  </a:cubicBezTo>
                  <a:cubicBezTo>
                    <a:pt x="2415" y="430"/>
                    <a:pt x="2461" y="558"/>
                    <a:pt x="2473" y="697"/>
                  </a:cubicBezTo>
                  <a:cubicBezTo>
                    <a:pt x="2508" y="953"/>
                    <a:pt x="2496" y="1220"/>
                    <a:pt x="2496" y="1487"/>
                  </a:cubicBezTo>
                  <a:cubicBezTo>
                    <a:pt x="2496" y="1580"/>
                    <a:pt x="2415" y="1603"/>
                    <a:pt x="2345" y="1615"/>
                  </a:cubicBezTo>
                  <a:cubicBezTo>
                    <a:pt x="2276" y="1615"/>
                    <a:pt x="2206" y="1638"/>
                    <a:pt x="2125" y="1638"/>
                  </a:cubicBezTo>
                  <a:lnTo>
                    <a:pt x="1393" y="1638"/>
                  </a:lnTo>
                  <a:cubicBezTo>
                    <a:pt x="1312" y="1638"/>
                    <a:pt x="1242" y="1615"/>
                    <a:pt x="1173" y="1661"/>
                  </a:cubicBezTo>
                  <a:cubicBezTo>
                    <a:pt x="952" y="1777"/>
                    <a:pt x="732" y="1719"/>
                    <a:pt x="499" y="1742"/>
                  </a:cubicBezTo>
                  <a:cubicBezTo>
                    <a:pt x="418" y="1742"/>
                    <a:pt x="348" y="1707"/>
                    <a:pt x="302" y="1638"/>
                  </a:cubicBezTo>
                  <a:cubicBezTo>
                    <a:pt x="198" y="1475"/>
                    <a:pt x="81" y="1313"/>
                    <a:pt x="116" y="1115"/>
                  </a:cubicBezTo>
                  <a:cubicBezTo>
                    <a:pt x="116" y="1069"/>
                    <a:pt x="116" y="1022"/>
                    <a:pt x="93" y="999"/>
                  </a:cubicBezTo>
                  <a:cubicBezTo>
                    <a:pt x="0" y="802"/>
                    <a:pt x="35" y="616"/>
                    <a:pt x="35" y="430"/>
                  </a:cubicBezTo>
                  <a:cubicBezTo>
                    <a:pt x="35" y="291"/>
                    <a:pt x="81" y="256"/>
                    <a:pt x="244" y="210"/>
                  </a:cubicBezTo>
                  <a:cubicBezTo>
                    <a:pt x="430" y="152"/>
                    <a:pt x="650" y="140"/>
                    <a:pt x="836" y="94"/>
                  </a:cubicBezTo>
                  <a:cubicBezTo>
                    <a:pt x="1022" y="47"/>
                    <a:pt x="1196" y="36"/>
                    <a:pt x="1382" y="36"/>
                  </a:cubicBezTo>
                  <a:cubicBezTo>
                    <a:pt x="1440" y="1"/>
                    <a:pt x="1509" y="12"/>
                    <a:pt x="1579" y="12"/>
                  </a:cubicBezTo>
                  <a:close/>
                  <a:moveTo>
                    <a:pt x="2206" y="1359"/>
                  </a:moveTo>
                  <a:cubicBezTo>
                    <a:pt x="2310" y="988"/>
                    <a:pt x="2171" y="651"/>
                    <a:pt x="2148" y="314"/>
                  </a:cubicBezTo>
                  <a:cubicBezTo>
                    <a:pt x="1974" y="291"/>
                    <a:pt x="1184" y="268"/>
                    <a:pt x="1068" y="303"/>
                  </a:cubicBezTo>
                  <a:cubicBezTo>
                    <a:pt x="1057" y="303"/>
                    <a:pt x="1033" y="314"/>
                    <a:pt x="1010" y="314"/>
                  </a:cubicBezTo>
                  <a:cubicBezTo>
                    <a:pt x="894" y="372"/>
                    <a:pt x="778" y="384"/>
                    <a:pt x="650" y="372"/>
                  </a:cubicBezTo>
                  <a:cubicBezTo>
                    <a:pt x="523" y="372"/>
                    <a:pt x="418" y="407"/>
                    <a:pt x="302" y="500"/>
                  </a:cubicBezTo>
                  <a:cubicBezTo>
                    <a:pt x="314" y="593"/>
                    <a:pt x="337" y="697"/>
                    <a:pt x="348" y="790"/>
                  </a:cubicBezTo>
                  <a:cubicBezTo>
                    <a:pt x="360" y="872"/>
                    <a:pt x="395" y="941"/>
                    <a:pt x="395" y="999"/>
                  </a:cubicBezTo>
                  <a:cubicBezTo>
                    <a:pt x="395" y="1162"/>
                    <a:pt x="453" y="1289"/>
                    <a:pt x="569" y="1417"/>
                  </a:cubicBezTo>
                  <a:cubicBezTo>
                    <a:pt x="697" y="1417"/>
                    <a:pt x="836" y="1440"/>
                    <a:pt x="952" y="1406"/>
                  </a:cubicBezTo>
                  <a:cubicBezTo>
                    <a:pt x="1115" y="1348"/>
                    <a:pt x="1277" y="1348"/>
                    <a:pt x="1440" y="1348"/>
                  </a:cubicBezTo>
                  <a:cubicBezTo>
                    <a:pt x="1684" y="1359"/>
                    <a:pt x="1939" y="1359"/>
                    <a:pt x="2206" y="1359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4"/>
            <p:cNvSpPr/>
            <p:nvPr/>
          </p:nvSpPr>
          <p:spPr>
            <a:xfrm>
              <a:off x="2021300" y="2692200"/>
              <a:ext cx="10750" cy="104500"/>
            </a:xfrm>
            <a:custGeom>
              <a:avLst/>
              <a:gdLst/>
              <a:ahLst/>
              <a:cxnLst/>
              <a:rect l="l" t="t" r="r" b="b"/>
              <a:pathLst>
                <a:path w="430" h="4180" extrusionOk="0">
                  <a:moveTo>
                    <a:pt x="430" y="4145"/>
                  </a:moveTo>
                  <a:cubicBezTo>
                    <a:pt x="302" y="4180"/>
                    <a:pt x="244" y="4099"/>
                    <a:pt x="221" y="4017"/>
                  </a:cubicBezTo>
                  <a:cubicBezTo>
                    <a:pt x="198" y="3924"/>
                    <a:pt x="198" y="3832"/>
                    <a:pt x="198" y="3739"/>
                  </a:cubicBezTo>
                  <a:cubicBezTo>
                    <a:pt x="198" y="3565"/>
                    <a:pt x="198" y="3390"/>
                    <a:pt x="140" y="3216"/>
                  </a:cubicBezTo>
                  <a:cubicBezTo>
                    <a:pt x="116" y="3112"/>
                    <a:pt x="116" y="3019"/>
                    <a:pt x="116" y="2914"/>
                  </a:cubicBezTo>
                  <a:lnTo>
                    <a:pt x="116" y="2055"/>
                  </a:lnTo>
                  <a:cubicBezTo>
                    <a:pt x="116" y="1916"/>
                    <a:pt x="105" y="1754"/>
                    <a:pt x="58" y="1603"/>
                  </a:cubicBezTo>
                  <a:cubicBezTo>
                    <a:pt x="0" y="1394"/>
                    <a:pt x="0" y="1161"/>
                    <a:pt x="128" y="953"/>
                  </a:cubicBezTo>
                  <a:cubicBezTo>
                    <a:pt x="232" y="813"/>
                    <a:pt x="232" y="651"/>
                    <a:pt x="163" y="488"/>
                  </a:cubicBezTo>
                  <a:cubicBezTo>
                    <a:pt x="105" y="360"/>
                    <a:pt x="105" y="233"/>
                    <a:pt x="140" y="93"/>
                  </a:cubicBezTo>
                  <a:cubicBezTo>
                    <a:pt x="163" y="70"/>
                    <a:pt x="186" y="35"/>
                    <a:pt x="221" y="1"/>
                  </a:cubicBezTo>
                  <a:cubicBezTo>
                    <a:pt x="244" y="24"/>
                    <a:pt x="290" y="35"/>
                    <a:pt x="290" y="59"/>
                  </a:cubicBezTo>
                  <a:cubicBezTo>
                    <a:pt x="337" y="256"/>
                    <a:pt x="372" y="442"/>
                    <a:pt x="407" y="651"/>
                  </a:cubicBezTo>
                  <a:cubicBezTo>
                    <a:pt x="418" y="790"/>
                    <a:pt x="407" y="941"/>
                    <a:pt x="337" y="1069"/>
                  </a:cubicBezTo>
                  <a:cubicBezTo>
                    <a:pt x="232" y="1243"/>
                    <a:pt x="221" y="1417"/>
                    <a:pt x="302" y="1591"/>
                  </a:cubicBezTo>
                  <a:cubicBezTo>
                    <a:pt x="337" y="1684"/>
                    <a:pt x="348" y="1765"/>
                    <a:pt x="348" y="1870"/>
                  </a:cubicBezTo>
                  <a:cubicBezTo>
                    <a:pt x="348" y="2160"/>
                    <a:pt x="348" y="2439"/>
                    <a:pt x="360" y="2729"/>
                  </a:cubicBezTo>
                  <a:cubicBezTo>
                    <a:pt x="360" y="2926"/>
                    <a:pt x="348" y="3135"/>
                    <a:pt x="418" y="3332"/>
                  </a:cubicBezTo>
                  <a:cubicBezTo>
                    <a:pt x="430" y="3390"/>
                    <a:pt x="430" y="3449"/>
                    <a:pt x="430" y="3518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4"/>
            <p:cNvSpPr/>
            <p:nvPr/>
          </p:nvSpPr>
          <p:spPr>
            <a:xfrm>
              <a:off x="2053800" y="2689300"/>
              <a:ext cx="13950" cy="108000"/>
            </a:xfrm>
            <a:custGeom>
              <a:avLst/>
              <a:gdLst/>
              <a:ahLst/>
              <a:cxnLst/>
              <a:rect l="l" t="t" r="r" b="b"/>
              <a:pathLst>
                <a:path w="558" h="4320" extrusionOk="0">
                  <a:moveTo>
                    <a:pt x="291" y="1417"/>
                  </a:moveTo>
                  <a:lnTo>
                    <a:pt x="291" y="1928"/>
                  </a:lnTo>
                  <a:cubicBezTo>
                    <a:pt x="291" y="2055"/>
                    <a:pt x="314" y="2183"/>
                    <a:pt x="337" y="2322"/>
                  </a:cubicBezTo>
                  <a:cubicBezTo>
                    <a:pt x="384" y="2462"/>
                    <a:pt x="395" y="2624"/>
                    <a:pt x="384" y="2763"/>
                  </a:cubicBezTo>
                  <a:cubicBezTo>
                    <a:pt x="384" y="3042"/>
                    <a:pt x="453" y="3286"/>
                    <a:pt x="500" y="3553"/>
                  </a:cubicBezTo>
                  <a:cubicBezTo>
                    <a:pt x="546" y="3750"/>
                    <a:pt x="546" y="3971"/>
                    <a:pt x="558" y="4191"/>
                  </a:cubicBezTo>
                  <a:cubicBezTo>
                    <a:pt x="558" y="4215"/>
                    <a:pt x="546" y="4261"/>
                    <a:pt x="523" y="4273"/>
                  </a:cubicBezTo>
                  <a:cubicBezTo>
                    <a:pt x="500" y="4307"/>
                    <a:pt x="453" y="4319"/>
                    <a:pt x="430" y="4319"/>
                  </a:cubicBezTo>
                  <a:cubicBezTo>
                    <a:pt x="395" y="4319"/>
                    <a:pt x="372" y="4296"/>
                    <a:pt x="372" y="4261"/>
                  </a:cubicBezTo>
                  <a:cubicBezTo>
                    <a:pt x="349" y="4191"/>
                    <a:pt x="337" y="4122"/>
                    <a:pt x="349" y="4040"/>
                  </a:cubicBezTo>
                  <a:cubicBezTo>
                    <a:pt x="395" y="3797"/>
                    <a:pt x="337" y="3565"/>
                    <a:pt x="256" y="3344"/>
                  </a:cubicBezTo>
                  <a:cubicBezTo>
                    <a:pt x="175" y="3147"/>
                    <a:pt x="163" y="2961"/>
                    <a:pt x="175" y="2752"/>
                  </a:cubicBezTo>
                  <a:cubicBezTo>
                    <a:pt x="175" y="2578"/>
                    <a:pt x="209" y="2404"/>
                    <a:pt x="117" y="2241"/>
                  </a:cubicBezTo>
                  <a:cubicBezTo>
                    <a:pt x="93" y="2183"/>
                    <a:pt x="105" y="2125"/>
                    <a:pt x="105" y="2067"/>
                  </a:cubicBezTo>
                  <a:lnTo>
                    <a:pt x="105" y="1219"/>
                  </a:lnTo>
                  <a:cubicBezTo>
                    <a:pt x="105" y="1010"/>
                    <a:pt x="105" y="813"/>
                    <a:pt x="47" y="604"/>
                  </a:cubicBezTo>
                  <a:cubicBezTo>
                    <a:pt x="0" y="476"/>
                    <a:pt x="24" y="326"/>
                    <a:pt x="24" y="186"/>
                  </a:cubicBezTo>
                  <a:cubicBezTo>
                    <a:pt x="24" y="140"/>
                    <a:pt x="47" y="82"/>
                    <a:pt x="82" y="35"/>
                  </a:cubicBezTo>
                  <a:cubicBezTo>
                    <a:pt x="105" y="0"/>
                    <a:pt x="198" y="12"/>
                    <a:pt x="209" y="59"/>
                  </a:cubicBezTo>
                  <a:cubicBezTo>
                    <a:pt x="221" y="82"/>
                    <a:pt x="233" y="117"/>
                    <a:pt x="233" y="140"/>
                  </a:cubicBezTo>
                  <a:cubicBezTo>
                    <a:pt x="221" y="558"/>
                    <a:pt x="349" y="999"/>
                    <a:pt x="291" y="1417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4"/>
            <p:cNvSpPr/>
            <p:nvPr/>
          </p:nvSpPr>
          <p:spPr>
            <a:xfrm>
              <a:off x="2081375" y="2683500"/>
              <a:ext cx="15700" cy="113500"/>
            </a:xfrm>
            <a:custGeom>
              <a:avLst/>
              <a:gdLst/>
              <a:ahLst/>
              <a:cxnLst/>
              <a:rect l="l" t="t" r="r" b="b"/>
              <a:pathLst>
                <a:path w="628" h="4540" extrusionOk="0">
                  <a:moveTo>
                    <a:pt x="453" y="4539"/>
                  </a:moveTo>
                  <a:cubicBezTo>
                    <a:pt x="349" y="4389"/>
                    <a:pt x="325" y="4272"/>
                    <a:pt x="430" y="4145"/>
                  </a:cubicBezTo>
                  <a:cubicBezTo>
                    <a:pt x="500" y="4064"/>
                    <a:pt x="500" y="3947"/>
                    <a:pt x="453" y="3855"/>
                  </a:cubicBezTo>
                  <a:cubicBezTo>
                    <a:pt x="337" y="3657"/>
                    <a:pt x="337" y="3448"/>
                    <a:pt x="349" y="3228"/>
                  </a:cubicBezTo>
                  <a:cubicBezTo>
                    <a:pt x="372" y="2914"/>
                    <a:pt x="291" y="2624"/>
                    <a:pt x="221" y="2334"/>
                  </a:cubicBezTo>
                  <a:cubicBezTo>
                    <a:pt x="198" y="2218"/>
                    <a:pt x="174" y="2090"/>
                    <a:pt x="174" y="1974"/>
                  </a:cubicBezTo>
                  <a:cubicBezTo>
                    <a:pt x="174" y="1626"/>
                    <a:pt x="174" y="1277"/>
                    <a:pt x="198" y="929"/>
                  </a:cubicBezTo>
                  <a:cubicBezTo>
                    <a:pt x="198" y="767"/>
                    <a:pt x="209" y="604"/>
                    <a:pt x="93" y="465"/>
                  </a:cubicBezTo>
                  <a:cubicBezTo>
                    <a:pt x="0" y="349"/>
                    <a:pt x="0" y="186"/>
                    <a:pt x="47" y="58"/>
                  </a:cubicBezTo>
                  <a:cubicBezTo>
                    <a:pt x="47" y="24"/>
                    <a:pt x="93" y="12"/>
                    <a:pt x="105" y="0"/>
                  </a:cubicBezTo>
                  <a:cubicBezTo>
                    <a:pt x="140" y="0"/>
                    <a:pt x="163" y="12"/>
                    <a:pt x="174" y="35"/>
                  </a:cubicBezTo>
                  <a:cubicBezTo>
                    <a:pt x="198" y="70"/>
                    <a:pt x="209" y="93"/>
                    <a:pt x="209" y="128"/>
                  </a:cubicBezTo>
                  <a:cubicBezTo>
                    <a:pt x="209" y="256"/>
                    <a:pt x="233" y="383"/>
                    <a:pt x="325" y="499"/>
                  </a:cubicBezTo>
                  <a:cubicBezTo>
                    <a:pt x="349" y="546"/>
                    <a:pt x="372" y="616"/>
                    <a:pt x="372" y="674"/>
                  </a:cubicBezTo>
                  <a:cubicBezTo>
                    <a:pt x="383" y="1010"/>
                    <a:pt x="395" y="1347"/>
                    <a:pt x="395" y="1695"/>
                  </a:cubicBezTo>
                  <a:cubicBezTo>
                    <a:pt x="395" y="1997"/>
                    <a:pt x="395" y="2287"/>
                    <a:pt x="488" y="2566"/>
                  </a:cubicBezTo>
                  <a:cubicBezTo>
                    <a:pt x="569" y="2856"/>
                    <a:pt x="558" y="3146"/>
                    <a:pt x="558" y="3437"/>
                  </a:cubicBezTo>
                  <a:cubicBezTo>
                    <a:pt x="558" y="3576"/>
                    <a:pt x="558" y="3715"/>
                    <a:pt x="581" y="3855"/>
                  </a:cubicBezTo>
                  <a:cubicBezTo>
                    <a:pt x="627" y="4075"/>
                    <a:pt x="604" y="4296"/>
                    <a:pt x="453" y="4539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4"/>
            <p:cNvSpPr/>
            <p:nvPr/>
          </p:nvSpPr>
          <p:spPr>
            <a:xfrm>
              <a:off x="2165550" y="2722975"/>
              <a:ext cx="12200" cy="58650"/>
            </a:xfrm>
            <a:custGeom>
              <a:avLst/>
              <a:gdLst/>
              <a:ahLst/>
              <a:cxnLst/>
              <a:rect l="l" t="t" r="r" b="b"/>
              <a:pathLst>
                <a:path w="488" h="2346" extrusionOk="0">
                  <a:moveTo>
                    <a:pt x="93" y="929"/>
                  </a:moveTo>
                  <a:cubicBezTo>
                    <a:pt x="93" y="766"/>
                    <a:pt x="116" y="697"/>
                    <a:pt x="221" y="650"/>
                  </a:cubicBezTo>
                  <a:cubicBezTo>
                    <a:pt x="313" y="604"/>
                    <a:pt x="313" y="523"/>
                    <a:pt x="255" y="453"/>
                  </a:cubicBezTo>
                  <a:cubicBezTo>
                    <a:pt x="209" y="395"/>
                    <a:pt x="139" y="360"/>
                    <a:pt x="93" y="302"/>
                  </a:cubicBezTo>
                  <a:cubicBezTo>
                    <a:pt x="58" y="256"/>
                    <a:pt x="35" y="198"/>
                    <a:pt x="23" y="139"/>
                  </a:cubicBezTo>
                  <a:cubicBezTo>
                    <a:pt x="0" y="81"/>
                    <a:pt x="58" y="12"/>
                    <a:pt x="116" y="12"/>
                  </a:cubicBezTo>
                  <a:cubicBezTo>
                    <a:pt x="174" y="0"/>
                    <a:pt x="267" y="12"/>
                    <a:pt x="279" y="70"/>
                  </a:cubicBezTo>
                  <a:cubicBezTo>
                    <a:pt x="290" y="186"/>
                    <a:pt x="372" y="279"/>
                    <a:pt x="406" y="360"/>
                  </a:cubicBezTo>
                  <a:cubicBezTo>
                    <a:pt x="488" y="511"/>
                    <a:pt x="488" y="662"/>
                    <a:pt x="383" y="801"/>
                  </a:cubicBezTo>
                  <a:cubicBezTo>
                    <a:pt x="325" y="882"/>
                    <a:pt x="290" y="975"/>
                    <a:pt x="337" y="1091"/>
                  </a:cubicBezTo>
                  <a:cubicBezTo>
                    <a:pt x="383" y="1208"/>
                    <a:pt x="372" y="1324"/>
                    <a:pt x="430" y="1440"/>
                  </a:cubicBezTo>
                  <a:cubicBezTo>
                    <a:pt x="464" y="1509"/>
                    <a:pt x="453" y="1614"/>
                    <a:pt x="453" y="1707"/>
                  </a:cubicBezTo>
                  <a:cubicBezTo>
                    <a:pt x="453" y="1869"/>
                    <a:pt x="453" y="2020"/>
                    <a:pt x="441" y="2171"/>
                  </a:cubicBezTo>
                  <a:cubicBezTo>
                    <a:pt x="441" y="2276"/>
                    <a:pt x="395" y="2345"/>
                    <a:pt x="337" y="2334"/>
                  </a:cubicBezTo>
                  <a:cubicBezTo>
                    <a:pt x="255" y="2322"/>
                    <a:pt x="267" y="2241"/>
                    <a:pt x="267" y="2194"/>
                  </a:cubicBezTo>
                  <a:cubicBezTo>
                    <a:pt x="267" y="2067"/>
                    <a:pt x="255" y="1950"/>
                    <a:pt x="267" y="1858"/>
                  </a:cubicBezTo>
                  <a:cubicBezTo>
                    <a:pt x="279" y="1614"/>
                    <a:pt x="221" y="1370"/>
                    <a:pt x="139" y="1149"/>
                  </a:cubicBezTo>
                  <a:cubicBezTo>
                    <a:pt x="116" y="1057"/>
                    <a:pt x="104" y="975"/>
                    <a:pt x="93" y="929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4"/>
            <p:cNvSpPr/>
            <p:nvPr/>
          </p:nvSpPr>
          <p:spPr>
            <a:xfrm>
              <a:off x="2140575" y="2727600"/>
              <a:ext cx="13100" cy="56925"/>
            </a:xfrm>
            <a:custGeom>
              <a:avLst/>
              <a:gdLst/>
              <a:ahLst/>
              <a:cxnLst/>
              <a:rect l="l" t="t" r="r" b="b"/>
              <a:pathLst>
                <a:path w="524" h="2277" extrusionOk="0">
                  <a:moveTo>
                    <a:pt x="128" y="1"/>
                  </a:moveTo>
                  <a:cubicBezTo>
                    <a:pt x="314" y="59"/>
                    <a:pt x="314" y="59"/>
                    <a:pt x="442" y="175"/>
                  </a:cubicBezTo>
                  <a:cubicBezTo>
                    <a:pt x="395" y="210"/>
                    <a:pt x="349" y="245"/>
                    <a:pt x="291" y="291"/>
                  </a:cubicBezTo>
                  <a:cubicBezTo>
                    <a:pt x="256" y="419"/>
                    <a:pt x="186" y="581"/>
                    <a:pt x="198" y="744"/>
                  </a:cubicBezTo>
                  <a:cubicBezTo>
                    <a:pt x="221" y="906"/>
                    <a:pt x="244" y="1057"/>
                    <a:pt x="337" y="1208"/>
                  </a:cubicBezTo>
                  <a:cubicBezTo>
                    <a:pt x="395" y="1290"/>
                    <a:pt x="442" y="1382"/>
                    <a:pt x="477" y="1464"/>
                  </a:cubicBezTo>
                  <a:cubicBezTo>
                    <a:pt x="523" y="1545"/>
                    <a:pt x="523" y="1626"/>
                    <a:pt x="465" y="1696"/>
                  </a:cubicBezTo>
                  <a:cubicBezTo>
                    <a:pt x="349" y="1835"/>
                    <a:pt x="361" y="1974"/>
                    <a:pt x="395" y="2137"/>
                  </a:cubicBezTo>
                  <a:cubicBezTo>
                    <a:pt x="407" y="2160"/>
                    <a:pt x="395" y="2207"/>
                    <a:pt x="372" y="2276"/>
                  </a:cubicBezTo>
                  <a:cubicBezTo>
                    <a:pt x="314" y="2241"/>
                    <a:pt x="291" y="2218"/>
                    <a:pt x="279" y="2195"/>
                  </a:cubicBezTo>
                  <a:cubicBezTo>
                    <a:pt x="163" y="2067"/>
                    <a:pt x="140" y="1905"/>
                    <a:pt x="163" y="1731"/>
                  </a:cubicBezTo>
                  <a:cubicBezTo>
                    <a:pt x="163" y="1673"/>
                    <a:pt x="186" y="1615"/>
                    <a:pt x="244" y="1580"/>
                  </a:cubicBezTo>
                  <a:cubicBezTo>
                    <a:pt x="279" y="1568"/>
                    <a:pt x="314" y="1545"/>
                    <a:pt x="349" y="1510"/>
                  </a:cubicBezTo>
                  <a:cubicBezTo>
                    <a:pt x="314" y="1440"/>
                    <a:pt x="291" y="1371"/>
                    <a:pt x="244" y="1313"/>
                  </a:cubicBezTo>
                  <a:cubicBezTo>
                    <a:pt x="128" y="1173"/>
                    <a:pt x="105" y="999"/>
                    <a:pt x="24" y="848"/>
                  </a:cubicBezTo>
                  <a:cubicBezTo>
                    <a:pt x="1" y="790"/>
                    <a:pt x="1" y="686"/>
                    <a:pt x="24" y="639"/>
                  </a:cubicBezTo>
                  <a:cubicBezTo>
                    <a:pt x="117" y="512"/>
                    <a:pt x="105" y="361"/>
                    <a:pt x="82" y="221"/>
                  </a:cubicBezTo>
                  <a:cubicBezTo>
                    <a:pt x="117" y="163"/>
                    <a:pt x="117" y="105"/>
                    <a:pt x="128" y="1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4"/>
            <p:cNvSpPr/>
            <p:nvPr/>
          </p:nvSpPr>
          <p:spPr>
            <a:xfrm>
              <a:off x="2121125" y="2724125"/>
              <a:ext cx="9900" cy="43850"/>
            </a:xfrm>
            <a:custGeom>
              <a:avLst/>
              <a:gdLst/>
              <a:ahLst/>
              <a:cxnLst/>
              <a:rect l="l" t="t" r="r" b="b"/>
              <a:pathLst>
                <a:path w="396" h="1754" extrusionOk="0">
                  <a:moveTo>
                    <a:pt x="1" y="59"/>
                  </a:moveTo>
                  <a:cubicBezTo>
                    <a:pt x="94" y="1"/>
                    <a:pt x="175" y="35"/>
                    <a:pt x="187" y="93"/>
                  </a:cubicBezTo>
                  <a:cubicBezTo>
                    <a:pt x="256" y="372"/>
                    <a:pt x="396" y="616"/>
                    <a:pt x="384" y="906"/>
                  </a:cubicBezTo>
                  <a:cubicBezTo>
                    <a:pt x="372" y="1185"/>
                    <a:pt x="372" y="1475"/>
                    <a:pt x="372" y="1754"/>
                  </a:cubicBezTo>
                  <a:cubicBezTo>
                    <a:pt x="279" y="1754"/>
                    <a:pt x="279" y="1696"/>
                    <a:pt x="268" y="1649"/>
                  </a:cubicBezTo>
                  <a:cubicBezTo>
                    <a:pt x="245" y="1521"/>
                    <a:pt x="198" y="1370"/>
                    <a:pt x="198" y="1231"/>
                  </a:cubicBezTo>
                  <a:cubicBezTo>
                    <a:pt x="198" y="906"/>
                    <a:pt x="187" y="604"/>
                    <a:pt x="47" y="314"/>
                  </a:cubicBezTo>
                  <a:cubicBezTo>
                    <a:pt x="12" y="244"/>
                    <a:pt x="12" y="152"/>
                    <a:pt x="1" y="59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4"/>
            <p:cNvSpPr/>
            <p:nvPr/>
          </p:nvSpPr>
          <p:spPr>
            <a:xfrm>
              <a:off x="2126075" y="2779275"/>
              <a:ext cx="4075" cy="3800"/>
            </a:xfrm>
            <a:custGeom>
              <a:avLst/>
              <a:gdLst/>
              <a:ahLst/>
              <a:cxnLst/>
              <a:rect l="l" t="t" r="r" b="b"/>
              <a:pathLst>
                <a:path w="163" h="152" extrusionOk="0">
                  <a:moveTo>
                    <a:pt x="163" y="35"/>
                  </a:moveTo>
                  <a:cubicBezTo>
                    <a:pt x="163" y="58"/>
                    <a:pt x="151" y="82"/>
                    <a:pt x="151" y="82"/>
                  </a:cubicBezTo>
                  <a:cubicBezTo>
                    <a:pt x="105" y="116"/>
                    <a:pt x="70" y="151"/>
                    <a:pt x="12" y="116"/>
                  </a:cubicBezTo>
                  <a:cubicBezTo>
                    <a:pt x="12" y="116"/>
                    <a:pt x="0" y="93"/>
                    <a:pt x="0" y="82"/>
                  </a:cubicBezTo>
                  <a:cubicBezTo>
                    <a:pt x="12" y="24"/>
                    <a:pt x="58" y="0"/>
                    <a:pt x="105" y="0"/>
                  </a:cubicBezTo>
                  <a:cubicBezTo>
                    <a:pt x="128" y="12"/>
                    <a:pt x="151" y="24"/>
                    <a:pt x="163" y="35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5" name="Google Shape;245;p4"/>
          <p:cNvGrpSpPr/>
          <p:nvPr/>
        </p:nvGrpSpPr>
        <p:grpSpPr>
          <a:xfrm rot="1012302" flipH="1">
            <a:off x="8582303" y="2740849"/>
            <a:ext cx="417388" cy="653682"/>
            <a:chOff x="683900" y="3612800"/>
            <a:chExt cx="105100" cy="164600"/>
          </a:xfrm>
        </p:grpSpPr>
        <p:sp>
          <p:nvSpPr>
            <p:cNvPr id="246" name="Google Shape;246;p4"/>
            <p:cNvSpPr/>
            <p:nvPr/>
          </p:nvSpPr>
          <p:spPr>
            <a:xfrm>
              <a:off x="683900" y="3612800"/>
              <a:ext cx="105100" cy="164600"/>
            </a:xfrm>
            <a:custGeom>
              <a:avLst/>
              <a:gdLst/>
              <a:ahLst/>
              <a:cxnLst/>
              <a:rect l="l" t="t" r="r" b="b"/>
              <a:pathLst>
                <a:path w="4204" h="6584" extrusionOk="0">
                  <a:moveTo>
                    <a:pt x="488" y="2079"/>
                  </a:moveTo>
                  <a:cubicBezTo>
                    <a:pt x="94" y="2009"/>
                    <a:pt x="24" y="1916"/>
                    <a:pt x="24" y="1522"/>
                  </a:cubicBezTo>
                  <a:cubicBezTo>
                    <a:pt x="24" y="1208"/>
                    <a:pt x="36" y="883"/>
                    <a:pt x="24" y="570"/>
                  </a:cubicBezTo>
                  <a:cubicBezTo>
                    <a:pt x="1" y="361"/>
                    <a:pt x="152" y="245"/>
                    <a:pt x="221" y="105"/>
                  </a:cubicBezTo>
                  <a:cubicBezTo>
                    <a:pt x="233" y="71"/>
                    <a:pt x="279" y="47"/>
                    <a:pt x="326" y="47"/>
                  </a:cubicBezTo>
                  <a:cubicBezTo>
                    <a:pt x="396" y="36"/>
                    <a:pt x="488" y="13"/>
                    <a:pt x="570" y="13"/>
                  </a:cubicBezTo>
                  <a:cubicBezTo>
                    <a:pt x="1208" y="1"/>
                    <a:pt x="1858" y="1"/>
                    <a:pt x="2497" y="47"/>
                  </a:cubicBezTo>
                  <a:cubicBezTo>
                    <a:pt x="2868" y="71"/>
                    <a:pt x="3240" y="71"/>
                    <a:pt x="3600" y="94"/>
                  </a:cubicBezTo>
                  <a:lnTo>
                    <a:pt x="3716" y="94"/>
                  </a:lnTo>
                  <a:cubicBezTo>
                    <a:pt x="4064" y="94"/>
                    <a:pt x="4203" y="198"/>
                    <a:pt x="4203" y="570"/>
                  </a:cubicBezTo>
                  <a:lnTo>
                    <a:pt x="4203" y="1417"/>
                  </a:lnTo>
                  <a:cubicBezTo>
                    <a:pt x="4203" y="1533"/>
                    <a:pt x="4180" y="1649"/>
                    <a:pt x="4110" y="1742"/>
                  </a:cubicBezTo>
                  <a:cubicBezTo>
                    <a:pt x="4029" y="1847"/>
                    <a:pt x="4029" y="1974"/>
                    <a:pt x="4029" y="2091"/>
                  </a:cubicBezTo>
                  <a:cubicBezTo>
                    <a:pt x="4052" y="2555"/>
                    <a:pt x="4087" y="3008"/>
                    <a:pt x="4110" y="3472"/>
                  </a:cubicBezTo>
                  <a:cubicBezTo>
                    <a:pt x="4157" y="4203"/>
                    <a:pt x="4169" y="4935"/>
                    <a:pt x="4099" y="5678"/>
                  </a:cubicBezTo>
                  <a:cubicBezTo>
                    <a:pt x="4087" y="5840"/>
                    <a:pt x="4041" y="5991"/>
                    <a:pt x="3971" y="6154"/>
                  </a:cubicBezTo>
                  <a:cubicBezTo>
                    <a:pt x="3890" y="6340"/>
                    <a:pt x="3762" y="6456"/>
                    <a:pt x="3576" y="6502"/>
                  </a:cubicBezTo>
                  <a:cubicBezTo>
                    <a:pt x="3449" y="6548"/>
                    <a:pt x="3298" y="6572"/>
                    <a:pt x="3159" y="6572"/>
                  </a:cubicBezTo>
                  <a:cubicBezTo>
                    <a:pt x="2810" y="6583"/>
                    <a:pt x="2462" y="6572"/>
                    <a:pt x="2114" y="6572"/>
                  </a:cubicBezTo>
                  <a:cubicBezTo>
                    <a:pt x="1905" y="6572"/>
                    <a:pt x="1707" y="6514"/>
                    <a:pt x="1510" y="6444"/>
                  </a:cubicBezTo>
                  <a:cubicBezTo>
                    <a:pt x="1266" y="6351"/>
                    <a:pt x="1104" y="6189"/>
                    <a:pt x="1011" y="5945"/>
                  </a:cubicBezTo>
                  <a:cubicBezTo>
                    <a:pt x="871" y="5620"/>
                    <a:pt x="755" y="5283"/>
                    <a:pt x="697" y="4923"/>
                  </a:cubicBezTo>
                  <a:cubicBezTo>
                    <a:pt x="570" y="4064"/>
                    <a:pt x="465" y="3193"/>
                    <a:pt x="500" y="2323"/>
                  </a:cubicBezTo>
                  <a:lnTo>
                    <a:pt x="500" y="2137"/>
                  </a:lnTo>
                  <a:cubicBezTo>
                    <a:pt x="512" y="2149"/>
                    <a:pt x="500" y="2125"/>
                    <a:pt x="488" y="2079"/>
                  </a:cubicBezTo>
                  <a:close/>
                  <a:moveTo>
                    <a:pt x="790" y="2009"/>
                  </a:moveTo>
                  <a:cubicBezTo>
                    <a:pt x="790" y="2091"/>
                    <a:pt x="779" y="2183"/>
                    <a:pt x="779" y="2253"/>
                  </a:cubicBezTo>
                  <a:cubicBezTo>
                    <a:pt x="744" y="3066"/>
                    <a:pt x="848" y="3867"/>
                    <a:pt x="964" y="4656"/>
                  </a:cubicBezTo>
                  <a:cubicBezTo>
                    <a:pt x="1022" y="5051"/>
                    <a:pt x="1127" y="5411"/>
                    <a:pt x="1255" y="5782"/>
                  </a:cubicBezTo>
                  <a:cubicBezTo>
                    <a:pt x="1336" y="6014"/>
                    <a:pt x="1498" y="6154"/>
                    <a:pt x="1731" y="6212"/>
                  </a:cubicBezTo>
                  <a:cubicBezTo>
                    <a:pt x="1847" y="6247"/>
                    <a:pt x="1974" y="6270"/>
                    <a:pt x="2090" y="6281"/>
                  </a:cubicBezTo>
                  <a:cubicBezTo>
                    <a:pt x="2462" y="6305"/>
                    <a:pt x="2810" y="6305"/>
                    <a:pt x="3170" y="6281"/>
                  </a:cubicBezTo>
                  <a:cubicBezTo>
                    <a:pt x="3275" y="6281"/>
                    <a:pt x="3367" y="6258"/>
                    <a:pt x="3472" y="6223"/>
                  </a:cubicBezTo>
                  <a:cubicBezTo>
                    <a:pt x="3588" y="6200"/>
                    <a:pt x="3658" y="6131"/>
                    <a:pt x="3716" y="6014"/>
                  </a:cubicBezTo>
                  <a:cubicBezTo>
                    <a:pt x="3809" y="5817"/>
                    <a:pt x="3832" y="5620"/>
                    <a:pt x="3832" y="5411"/>
                  </a:cubicBezTo>
                  <a:lnTo>
                    <a:pt x="3832" y="3518"/>
                  </a:lnTo>
                  <a:cubicBezTo>
                    <a:pt x="3832" y="3182"/>
                    <a:pt x="3809" y="2857"/>
                    <a:pt x="3774" y="2543"/>
                  </a:cubicBezTo>
                  <a:cubicBezTo>
                    <a:pt x="3774" y="2439"/>
                    <a:pt x="3762" y="2334"/>
                    <a:pt x="3751" y="2241"/>
                  </a:cubicBezTo>
                  <a:cubicBezTo>
                    <a:pt x="3739" y="2137"/>
                    <a:pt x="3762" y="2033"/>
                    <a:pt x="3704" y="1951"/>
                  </a:cubicBezTo>
                  <a:lnTo>
                    <a:pt x="3298" y="1951"/>
                  </a:lnTo>
                  <a:cubicBezTo>
                    <a:pt x="3019" y="1951"/>
                    <a:pt x="2752" y="1963"/>
                    <a:pt x="2474" y="1974"/>
                  </a:cubicBezTo>
                  <a:cubicBezTo>
                    <a:pt x="2183" y="2009"/>
                    <a:pt x="1882" y="1974"/>
                    <a:pt x="1591" y="1963"/>
                  </a:cubicBezTo>
                  <a:cubicBezTo>
                    <a:pt x="1324" y="1963"/>
                    <a:pt x="1057" y="1963"/>
                    <a:pt x="790" y="2009"/>
                  </a:cubicBezTo>
                  <a:close/>
                  <a:moveTo>
                    <a:pt x="2114" y="1673"/>
                  </a:moveTo>
                  <a:lnTo>
                    <a:pt x="2114" y="976"/>
                  </a:lnTo>
                  <a:cubicBezTo>
                    <a:pt x="2114" y="883"/>
                    <a:pt x="2114" y="814"/>
                    <a:pt x="2125" y="721"/>
                  </a:cubicBezTo>
                  <a:cubicBezTo>
                    <a:pt x="2125" y="709"/>
                    <a:pt x="2172" y="686"/>
                    <a:pt x="2195" y="686"/>
                  </a:cubicBezTo>
                  <a:cubicBezTo>
                    <a:pt x="2218" y="686"/>
                    <a:pt x="2265" y="697"/>
                    <a:pt x="2265" y="709"/>
                  </a:cubicBezTo>
                  <a:cubicBezTo>
                    <a:pt x="2299" y="767"/>
                    <a:pt x="2311" y="825"/>
                    <a:pt x="2311" y="883"/>
                  </a:cubicBezTo>
                  <a:cubicBezTo>
                    <a:pt x="2323" y="1081"/>
                    <a:pt x="2323" y="1278"/>
                    <a:pt x="2346" y="1464"/>
                  </a:cubicBezTo>
                  <a:cubicBezTo>
                    <a:pt x="2346" y="1545"/>
                    <a:pt x="2369" y="1603"/>
                    <a:pt x="2369" y="1673"/>
                  </a:cubicBezTo>
                  <a:cubicBezTo>
                    <a:pt x="2508" y="1684"/>
                    <a:pt x="2648" y="1800"/>
                    <a:pt x="2799" y="1684"/>
                  </a:cubicBezTo>
                  <a:cubicBezTo>
                    <a:pt x="2787" y="1580"/>
                    <a:pt x="2787" y="1487"/>
                    <a:pt x="2775" y="1382"/>
                  </a:cubicBezTo>
                  <a:cubicBezTo>
                    <a:pt x="2764" y="1173"/>
                    <a:pt x="2752" y="976"/>
                    <a:pt x="2752" y="767"/>
                  </a:cubicBezTo>
                  <a:cubicBezTo>
                    <a:pt x="2752" y="709"/>
                    <a:pt x="2764" y="651"/>
                    <a:pt x="2775" y="593"/>
                  </a:cubicBezTo>
                  <a:cubicBezTo>
                    <a:pt x="2775" y="581"/>
                    <a:pt x="2799" y="570"/>
                    <a:pt x="2822" y="570"/>
                  </a:cubicBezTo>
                  <a:cubicBezTo>
                    <a:pt x="2833" y="570"/>
                    <a:pt x="2868" y="570"/>
                    <a:pt x="2880" y="581"/>
                  </a:cubicBezTo>
                  <a:cubicBezTo>
                    <a:pt x="2892" y="616"/>
                    <a:pt x="2926" y="651"/>
                    <a:pt x="2926" y="697"/>
                  </a:cubicBezTo>
                  <a:cubicBezTo>
                    <a:pt x="2938" y="883"/>
                    <a:pt x="2950" y="1057"/>
                    <a:pt x="2961" y="1243"/>
                  </a:cubicBezTo>
                  <a:cubicBezTo>
                    <a:pt x="2984" y="1406"/>
                    <a:pt x="2996" y="1568"/>
                    <a:pt x="3077" y="1707"/>
                  </a:cubicBezTo>
                  <a:lnTo>
                    <a:pt x="3240" y="1707"/>
                  </a:lnTo>
                  <a:cubicBezTo>
                    <a:pt x="3251" y="1707"/>
                    <a:pt x="3275" y="1696"/>
                    <a:pt x="3286" y="1684"/>
                  </a:cubicBezTo>
                  <a:cubicBezTo>
                    <a:pt x="3333" y="1452"/>
                    <a:pt x="3333" y="605"/>
                    <a:pt x="3298" y="407"/>
                  </a:cubicBezTo>
                  <a:cubicBezTo>
                    <a:pt x="3019" y="396"/>
                    <a:pt x="2729" y="361"/>
                    <a:pt x="2462" y="349"/>
                  </a:cubicBezTo>
                  <a:cubicBezTo>
                    <a:pt x="2172" y="338"/>
                    <a:pt x="1882" y="291"/>
                    <a:pt x="1591" y="338"/>
                  </a:cubicBezTo>
                  <a:cubicBezTo>
                    <a:pt x="1545" y="651"/>
                    <a:pt x="1603" y="1336"/>
                    <a:pt x="1719" y="1707"/>
                  </a:cubicBezTo>
                  <a:cubicBezTo>
                    <a:pt x="1847" y="1742"/>
                    <a:pt x="1963" y="1719"/>
                    <a:pt x="2114" y="1673"/>
                  </a:cubicBezTo>
                  <a:close/>
                  <a:moveTo>
                    <a:pt x="697" y="1754"/>
                  </a:moveTo>
                  <a:cubicBezTo>
                    <a:pt x="604" y="1429"/>
                    <a:pt x="616" y="1092"/>
                    <a:pt x="628" y="767"/>
                  </a:cubicBezTo>
                  <a:cubicBezTo>
                    <a:pt x="628" y="686"/>
                    <a:pt x="639" y="616"/>
                    <a:pt x="663" y="523"/>
                  </a:cubicBezTo>
                  <a:cubicBezTo>
                    <a:pt x="674" y="465"/>
                    <a:pt x="721" y="430"/>
                    <a:pt x="779" y="454"/>
                  </a:cubicBezTo>
                  <a:cubicBezTo>
                    <a:pt x="837" y="465"/>
                    <a:pt x="860" y="512"/>
                    <a:pt x="860" y="570"/>
                  </a:cubicBezTo>
                  <a:cubicBezTo>
                    <a:pt x="860" y="779"/>
                    <a:pt x="848" y="1011"/>
                    <a:pt x="848" y="1231"/>
                  </a:cubicBezTo>
                  <a:cubicBezTo>
                    <a:pt x="848" y="1417"/>
                    <a:pt x="895" y="1591"/>
                    <a:pt x="964" y="1754"/>
                  </a:cubicBezTo>
                  <a:cubicBezTo>
                    <a:pt x="1220" y="1789"/>
                    <a:pt x="1220" y="1789"/>
                    <a:pt x="1440" y="1719"/>
                  </a:cubicBezTo>
                  <a:cubicBezTo>
                    <a:pt x="1440" y="1684"/>
                    <a:pt x="1452" y="1661"/>
                    <a:pt x="1452" y="1626"/>
                  </a:cubicBezTo>
                  <a:cubicBezTo>
                    <a:pt x="1429" y="1255"/>
                    <a:pt x="1394" y="872"/>
                    <a:pt x="1359" y="500"/>
                  </a:cubicBezTo>
                  <a:cubicBezTo>
                    <a:pt x="1336" y="396"/>
                    <a:pt x="1278" y="326"/>
                    <a:pt x="1185" y="326"/>
                  </a:cubicBezTo>
                  <a:cubicBezTo>
                    <a:pt x="906" y="291"/>
                    <a:pt x="616" y="280"/>
                    <a:pt x="337" y="303"/>
                  </a:cubicBezTo>
                  <a:cubicBezTo>
                    <a:pt x="314" y="709"/>
                    <a:pt x="326" y="1522"/>
                    <a:pt x="372" y="1719"/>
                  </a:cubicBezTo>
                  <a:cubicBezTo>
                    <a:pt x="454" y="1754"/>
                    <a:pt x="546" y="1800"/>
                    <a:pt x="697" y="1754"/>
                  </a:cubicBezTo>
                  <a:close/>
                  <a:moveTo>
                    <a:pt x="3565" y="1673"/>
                  </a:moveTo>
                  <a:cubicBezTo>
                    <a:pt x="3739" y="1684"/>
                    <a:pt x="3774" y="1684"/>
                    <a:pt x="3820" y="1638"/>
                  </a:cubicBezTo>
                  <a:cubicBezTo>
                    <a:pt x="3878" y="1580"/>
                    <a:pt x="3890" y="1498"/>
                    <a:pt x="3890" y="1406"/>
                  </a:cubicBezTo>
                  <a:lnTo>
                    <a:pt x="3890" y="547"/>
                  </a:lnTo>
                  <a:cubicBezTo>
                    <a:pt x="3890" y="512"/>
                    <a:pt x="3867" y="465"/>
                    <a:pt x="3855" y="407"/>
                  </a:cubicBezTo>
                  <a:lnTo>
                    <a:pt x="3542" y="407"/>
                  </a:lnTo>
                  <a:cubicBezTo>
                    <a:pt x="3518" y="674"/>
                    <a:pt x="3530" y="1464"/>
                    <a:pt x="3565" y="1673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4"/>
            <p:cNvSpPr/>
            <p:nvPr/>
          </p:nvSpPr>
          <p:spPr>
            <a:xfrm>
              <a:off x="717875" y="3678100"/>
              <a:ext cx="53700" cy="69400"/>
            </a:xfrm>
            <a:custGeom>
              <a:avLst/>
              <a:gdLst/>
              <a:ahLst/>
              <a:cxnLst/>
              <a:rect l="l" t="t" r="r" b="b"/>
              <a:pathLst>
                <a:path w="2148" h="2776" extrusionOk="0">
                  <a:moveTo>
                    <a:pt x="1463" y="860"/>
                  </a:moveTo>
                  <a:cubicBezTo>
                    <a:pt x="1567" y="872"/>
                    <a:pt x="1649" y="883"/>
                    <a:pt x="1741" y="918"/>
                  </a:cubicBezTo>
                  <a:cubicBezTo>
                    <a:pt x="1811" y="930"/>
                    <a:pt x="1881" y="930"/>
                    <a:pt x="1939" y="965"/>
                  </a:cubicBezTo>
                  <a:cubicBezTo>
                    <a:pt x="2055" y="999"/>
                    <a:pt x="2125" y="1092"/>
                    <a:pt x="2125" y="1220"/>
                  </a:cubicBezTo>
                  <a:cubicBezTo>
                    <a:pt x="2125" y="1348"/>
                    <a:pt x="2148" y="1475"/>
                    <a:pt x="2125" y="1615"/>
                  </a:cubicBezTo>
                  <a:cubicBezTo>
                    <a:pt x="2125" y="1731"/>
                    <a:pt x="2067" y="1777"/>
                    <a:pt x="1950" y="1789"/>
                  </a:cubicBezTo>
                  <a:cubicBezTo>
                    <a:pt x="1834" y="1812"/>
                    <a:pt x="1707" y="1835"/>
                    <a:pt x="1591" y="1847"/>
                  </a:cubicBezTo>
                  <a:cubicBezTo>
                    <a:pt x="1544" y="1986"/>
                    <a:pt x="1567" y="2137"/>
                    <a:pt x="1591" y="2276"/>
                  </a:cubicBezTo>
                  <a:cubicBezTo>
                    <a:pt x="1602" y="2381"/>
                    <a:pt x="1602" y="2485"/>
                    <a:pt x="1591" y="2590"/>
                  </a:cubicBezTo>
                  <a:cubicBezTo>
                    <a:pt x="1579" y="2706"/>
                    <a:pt x="1486" y="2764"/>
                    <a:pt x="1370" y="2776"/>
                  </a:cubicBezTo>
                  <a:lnTo>
                    <a:pt x="1010" y="2776"/>
                  </a:lnTo>
                  <a:cubicBezTo>
                    <a:pt x="871" y="2776"/>
                    <a:pt x="778" y="2706"/>
                    <a:pt x="731" y="2567"/>
                  </a:cubicBezTo>
                  <a:cubicBezTo>
                    <a:pt x="673" y="2427"/>
                    <a:pt x="639" y="2276"/>
                    <a:pt x="592" y="2125"/>
                  </a:cubicBezTo>
                  <a:cubicBezTo>
                    <a:pt x="488" y="2091"/>
                    <a:pt x="383" y="2067"/>
                    <a:pt x="267" y="2033"/>
                  </a:cubicBezTo>
                  <a:cubicBezTo>
                    <a:pt x="93" y="1975"/>
                    <a:pt x="0" y="1858"/>
                    <a:pt x="12" y="1673"/>
                  </a:cubicBezTo>
                  <a:lnTo>
                    <a:pt x="12" y="1359"/>
                  </a:lnTo>
                  <a:cubicBezTo>
                    <a:pt x="12" y="1255"/>
                    <a:pt x="70" y="1174"/>
                    <a:pt x="174" y="1127"/>
                  </a:cubicBezTo>
                  <a:cubicBezTo>
                    <a:pt x="244" y="1104"/>
                    <a:pt x="325" y="1092"/>
                    <a:pt x="418" y="1057"/>
                  </a:cubicBezTo>
                  <a:cubicBezTo>
                    <a:pt x="464" y="918"/>
                    <a:pt x="430" y="756"/>
                    <a:pt x="430" y="605"/>
                  </a:cubicBezTo>
                  <a:cubicBezTo>
                    <a:pt x="430" y="431"/>
                    <a:pt x="476" y="291"/>
                    <a:pt x="557" y="140"/>
                  </a:cubicBezTo>
                  <a:cubicBezTo>
                    <a:pt x="604" y="71"/>
                    <a:pt x="673" y="24"/>
                    <a:pt x="766" y="13"/>
                  </a:cubicBezTo>
                  <a:cubicBezTo>
                    <a:pt x="906" y="13"/>
                    <a:pt x="1057" y="1"/>
                    <a:pt x="1196" y="13"/>
                  </a:cubicBezTo>
                  <a:cubicBezTo>
                    <a:pt x="1347" y="24"/>
                    <a:pt x="1428" y="82"/>
                    <a:pt x="1451" y="245"/>
                  </a:cubicBezTo>
                  <a:cubicBezTo>
                    <a:pt x="1463" y="361"/>
                    <a:pt x="1463" y="489"/>
                    <a:pt x="1463" y="605"/>
                  </a:cubicBezTo>
                  <a:cubicBezTo>
                    <a:pt x="1440" y="674"/>
                    <a:pt x="1440" y="756"/>
                    <a:pt x="1463" y="860"/>
                  </a:cubicBezTo>
                  <a:close/>
                  <a:moveTo>
                    <a:pt x="1393" y="1568"/>
                  </a:moveTo>
                  <a:cubicBezTo>
                    <a:pt x="1463" y="1557"/>
                    <a:pt x="1533" y="1545"/>
                    <a:pt x="1602" y="1545"/>
                  </a:cubicBezTo>
                  <a:cubicBezTo>
                    <a:pt x="1683" y="1522"/>
                    <a:pt x="1765" y="1522"/>
                    <a:pt x="1858" y="1510"/>
                  </a:cubicBezTo>
                  <a:lnTo>
                    <a:pt x="1858" y="1220"/>
                  </a:lnTo>
                  <a:cubicBezTo>
                    <a:pt x="1800" y="1208"/>
                    <a:pt x="1753" y="1174"/>
                    <a:pt x="1695" y="1174"/>
                  </a:cubicBezTo>
                  <a:cubicBezTo>
                    <a:pt x="1591" y="1162"/>
                    <a:pt x="1486" y="1162"/>
                    <a:pt x="1393" y="1150"/>
                  </a:cubicBezTo>
                  <a:cubicBezTo>
                    <a:pt x="1231" y="1127"/>
                    <a:pt x="1184" y="1069"/>
                    <a:pt x="1184" y="930"/>
                  </a:cubicBezTo>
                  <a:lnTo>
                    <a:pt x="1184" y="686"/>
                  </a:lnTo>
                  <a:cubicBezTo>
                    <a:pt x="1184" y="547"/>
                    <a:pt x="1196" y="419"/>
                    <a:pt x="1173" y="303"/>
                  </a:cubicBezTo>
                  <a:cubicBezTo>
                    <a:pt x="1126" y="280"/>
                    <a:pt x="1115" y="256"/>
                    <a:pt x="1103" y="256"/>
                  </a:cubicBezTo>
                  <a:cubicBezTo>
                    <a:pt x="1045" y="256"/>
                    <a:pt x="987" y="245"/>
                    <a:pt x="906" y="245"/>
                  </a:cubicBezTo>
                  <a:cubicBezTo>
                    <a:pt x="755" y="245"/>
                    <a:pt x="708" y="291"/>
                    <a:pt x="662" y="419"/>
                  </a:cubicBezTo>
                  <a:cubicBezTo>
                    <a:pt x="650" y="489"/>
                    <a:pt x="639" y="570"/>
                    <a:pt x="639" y="639"/>
                  </a:cubicBezTo>
                  <a:cubicBezTo>
                    <a:pt x="639" y="802"/>
                    <a:pt x="650" y="976"/>
                    <a:pt x="639" y="1127"/>
                  </a:cubicBezTo>
                  <a:cubicBezTo>
                    <a:pt x="639" y="1185"/>
                    <a:pt x="615" y="1243"/>
                    <a:pt x="604" y="1301"/>
                  </a:cubicBezTo>
                  <a:cubicBezTo>
                    <a:pt x="488" y="1336"/>
                    <a:pt x="372" y="1348"/>
                    <a:pt x="267" y="1359"/>
                  </a:cubicBezTo>
                  <a:cubicBezTo>
                    <a:pt x="255" y="1406"/>
                    <a:pt x="255" y="1441"/>
                    <a:pt x="255" y="1464"/>
                  </a:cubicBezTo>
                  <a:cubicBezTo>
                    <a:pt x="255" y="1719"/>
                    <a:pt x="267" y="1742"/>
                    <a:pt x="534" y="1719"/>
                  </a:cubicBezTo>
                  <a:lnTo>
                    <a:pt x="557" y="1719"/>
                  </a:lnTo>
                  <a:cubicBezTo>
                    <a:pt x="697" y="1696"/>
                    <a:pt x="790" y="1754"/>
                    <a:pt x="813" y="1916"/>
                  </a:cubicBezTo>
                  <a:cubicBezTo>
                    <a:pt x="824" y="2102"/>
                    <a:pt x="848" y="2311"/>
                    <a:pt x="952" y="2485"/>
                  </a:cubicBezTo>
                  <a:cubicBezTo>
                    <a:pt x="1068" y="2509"/>
                    <a:pt x="1196" y="2520"/>
                    <a:pt x="1335" y="2485"/>
                  </a:cubicBezTo>
                  <a:cubicBezTo>
                    <a:pt x="1405" y="2195"/>
                    <a:pt x="1335" y="1882"/>
                    <a:pt x="1393" y="1568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8" name="Google Shape;248;p4"/>
          <p:cNvGrpSpPr/>
          <p:nvPr/>
        </p:nvGrpSpPr>
        <p:grpSpPr>
          <a:xfrm rot="-2203129" flipH="1">
            <a:off x="7526524" y="4432354"/>
            <a:ext cx="239083" cy="580024"/>
            <a:chOff x="1282375" y="3450000"/>
            <a:chExt cx="64725" cy="157025"/>
          </a:xfrm>
        </p:grpSpPr>
        <p:sp>
          <p:nvSpPr>
            <p:cNvPr id="249" name="Google Shape;249;p4"/>
            <p:cNvSpPr/>
            <p:nvPr/>
          </p:nvSpPr>
          <p:spPr>
            <a:xfrm>
              <a:off x="1282375" y="3450000"/>
              <a:ext cx="64725" cy="157025"/>
            </a:xfrm>
            <a:custGeom>
              <a:avLst/>
              <a:gdLst/>
              <a:ahLst/>
              <a:cxnLst/>
              <a:rect l="l" t="t" r="r" b="b"/>
              <a:pathLst>
                <a:path w="2589" h="6281" extrusionOk="0">
                  <a:moveTo>
                    <a:pt x="2577" y="3773"/>
                  </a:moveTo>
                  <a:cubicBezTo>
                    <a:pt x="2577" y="4017"/>
                    <a:pt x="2566" y="4261"/>
                    <a:pt x="2577" y="4516"/>
                  </a:cubicBezTo>
                  <a:cubicBezTo>
                    <a:pt x="2589" y="4841"/>
                    <a:pt x="2531" y="5166"/>
                    <a:pt x="2438" y="5468"/>
                  </a:cubicBezTo>
                  <a:cubicBezTo>
                    <a:pt x="2415" y="5503"/>
                    <a:pt x="2403" y="5526"/>
                    <a:pt x="2403" y="5561"/>
                  </a:cubicBezTo>
                  <a:cubicBezTo>
                    <a:pt x="2392" y="5816"/>
                    <a:pt x="2229" y="5967"/>
                    <a:pt x="2032" y="6083"/>
                  </a:cubicBezTo>
                  <a:cubicBezTo>
                    <a:pt x="1869" y="6176"/>
                    <a:pt x="1695" y="6281"/>
                    <a:pt x="1486" y="6258"/>
                  </a:cubicBezTo>
                  <a:cubicBezTo>
                    <a:pt x="1289" y="6234"/>
                    <a:pt x="1103" y="6176"/>
                    <a:pt x="894" y="6118"/>
                  </a:cubicBezTo>
                  <a:cubicBezTo>
                    <a:pt x="708" y="6060"/>
                    <a:pt x="581" y="5909"/>
                    <a:pt x="476" y="5747"/>
                  </a:cubicBezTo>
                  <a:cubicBezTo>
                    <a:pt x="441" y="5700"/>
                    <a:pt x="430" y="5631"/>
                    <a:pt x="383" y="5584"/>
                  </a:cubicBezTo>
                  <a:cubicBezTo>
                    <a:pt x="314" y="5515"/>
                    <a:pt x="302" y="5422"/>
                    <a:pt x="325" y="5329"/>
                  </a:cubicBezTo>
                  <a:cubicBezTo>
                    <a:pt x="372" y="5224"/>
                    <a:pt x="348" y="5120"/>
                    <a:pt x="325" y="5015"/>
                  </a:cubicBezTo>
                  <a:cubicBezTo>
                    <a:pt x="302" y="4841"/>
                    <a:pt x="244" y="4690"/>
                    <a:pt x="209" y="4516"/>
                  </a:cubicBezTo>
                  <a:cubicBezTo>
                    <a:pt x="197" y="4412"/>
                    <a:pt x="186" y="4296"/>
                    <a:pt x="186" y="4179"/>
                  </a:cubicBezTo>
                  <a:cubicBezTo>
                    <a:pt x="186" y="4017"/>
                    <a:pt x="186" y="3878"/>
                    <a:pt x="139" y="3727"/>
                  </a:cubicBezTo>
                  <a:cubicBezTo>
                    <a:pt x="93" y="3553"/>
                    <a:pt x="81" y="3367"/>
                    <a:pt x="81" y="3181"/>
                  </a:cubicBezTo>
                  <a:cubicBezTo>
                    <a:pt x="81" y="3065"/>
                    <a:pt x="81" y="2926"/>
                    <a:pt x="35" y="2810"/>
                  </a:cubicBezTo>
                  <a:cubicBezTo>
                    <a:pt x="12" y="2740"/>
                    <a:pt x="12" y="2659"/>
                    <a:pt x="12" y="2566"/>
                  </a:cubicBezTo>
                  <a:cubicBezTo>
                    <a:pt x="12" y="2171"/>
                    <a:pt x="0" y="1765"/>
                    <a:pt x="12" y="1382"/>
                  </a:cubicBezTo>
                  <a:cubicBezTo>
                    <a:pt x="12" y="1033"/>
                    <a:pt x="128" y="720"/>
                    <a:pt x="314" y="430"/>
                  </a:cubicBezTo>
                  <a:cubicBezTo>
                    <a:pt x="360" y="360"/>
                    <a:pt x="418" y="302"/>
                    <a:pt x="488" y="256"/>
                  </a:cubicBezTo>
                  <a:cubicBezTo>
                    <a:pt x="755" y="116"/>
                    <a:pt x="1022" y="0"/>
                    <a:pt x="1335" y="47"/>
                  </a:cubicBezTo>
                  <a:cubicBezTo>
                    <a:pt x="1428" y="58"/>
                    <a:pt x="1544" y="105"/>
                    <a:pt x="1637" y="163"/>
                  </a:cubicBezTo>
                  <a:cubicBezTo>
                    <a:pt x="1823" y="290"/>
                    <a:pt x="1997" y="453"/>
                    <a:pt x="2113" y="662"/>
                  </a:cubicBezTo>
                  <a:cubicBezTo>
                    <a:pt x="2171" y="778"/>
                    <a:pt x="2217" y="917"/>
                    <a:pt x="2287" y="1033"/>
                  </a:cubicBezTo>
                  <a:cubicBezTo>
                    <a:pt x="2380" y="1161"/>
                    <a:pt x="2415" y="1300"/>
                    <a:pt x="2403" y="1463"/>
                  </a:cubicBezTo>
                  <a:lnTo>
                    <a:pt x="2403" y="1521"/>
                  </a:lnTo>
                  <a:cubicBezTo>
                    <a:pt x="2496" y="1753"/>
                    <a:pt x="2496" y="1985"/>
                    <a:pt x="2473" y="2218"/>
                  </a:cubicBezTo>
                  <a:cubicBezTo>
                    <a:pt x="2473" y="2252"/>
                    <a:pt x="2473" y="2276"/>
                    <a:pt x="2496" y="2299"/>
                  </a:cubicBezTo>
                  <a:cubicBezTo>
                    <a:pt x="2589" y="2485"/>
                    <a:pt x="2566" y="2670"/>
                    <a:pt x="2566" y="2844"/>
                  </a:cubicBezTo>
                  <a:cubicBezTo>
                    <a:pt x="2577" y="3158"/>
                    <a:pt x="2577" y="3460"/>
                    <a:pt x="2577" y="3773"/>
                  </a:cubicBezTo>
                  <a:close/>
                  <a:moveTo>
                    <a:pt x="383" y="3274"/>
                  </a:moveTo>
                  <a:cubicBezTo>
                    <a:pt x="546" y="3332"/>
                    <a:pt x="697" y="3390"/>
                    <a:pt x="824" y="3448"/>
                  </a:cubicBezTo>
                  <a:cubicBezTo>
                    <a:pt x="1045" y="3553"/>
                    <a:pt x="1451" y="3553"/>
                    <a:pt x="1695" y="3471"/>
                  </a:cubicBezTo>
                  <a:cubicBezTo>
                    <a:pt x="1800" y="3425"/>
                    <a:pt x="1916" y="3413"/>
                    <a:pt x="1997" y="3332"/>
                  </a:cubicBezTo>
                  <a:cubicBezTo>
                    <a:pt x="2241" y="3146"/>
                    <a:pt x="2357" y="2868"/>
                    <a:pt x="2275" y="2577"/>
                  </a:cubicBezTo>
                  <a:cubicBezTo>
                    <a:pt x="2217" y="2380"/>
                    <a:pt x="2217" y="2171"/>
                    <a:pt x="2206" y="1974"/>
                  </a:cubicBezTo>
                  <a:cubicBezTo>
                    <a:pt x="2206" y="1927"/>
                    <a:pt x="2206" y="1869"/>
                    <a:pt x="2183" y="1823"/>
                  </a:cubicBezTo>
                  <a:cubicBezTo>
                    <a:pt x="2113" y="1672"/>
                    <a:pt x="2136" y="1509"/>
                    <a:pt x="2101" y="1347"/>
                  </a:cubicBezTo>
                  <a:cubicBezTo>
                    <a:pt x="2055" y="1184"/>
                    <a:pt x="1927" y="1045"/>
                    <a:pt x="1881" y="882"/>
                  </a:cubicBezTo>
                  <a:cubicBezTo>
                    <a:pt x="1834" y="720"/>
                    <a:pt x="1730" y="627"/>
                    <a:pt x="1614" y="523"/>
                  </a:cubicBezTo>
                  <a:cubicBezTo>
                    <a:pt x="1498" y="406"/>
                    <a:pt x="1358" y="314"/>
                    <a:pt x="1184" y="348"/>
                  </a:cubicBezTo>
                  <a:cubicBezTo>
                    <a:pt x="975" y="372"/>
                    <a:pt x="766" y="430"/>
                    <a:pt x="592" y="557"/>
                  </a:cubicBezTo>
                  <a:cubicBezTo>
                    <a:pt x="569" y="581"/>
                    <a:pt x="557" y="592"/>
                    <a:pt x="557" y="604"/>
                  </a:cubicBezTo>
                  <a:cubicBezTo>
                    <a:pt x="395" y="848"/>
                    <a:pt x="325" y="1126"/>
                    <a:pt x="314" y="1416"/>
                  </a:cubicBezTo>
                  <a:cubicBezTo>
                    <a:pt x="279" y="1800"/>
                    <a:pt x="302" y="2171"/>
                    <a:pt x="302" y="2554"/>
                  </a:cubicBezTo>
                  <a:cubicBezTo>
                    <a:pt x="302" y="2589"/>
                    <a:pt x="302" y="2635"/>
                    <a:pt x="314" y="2670"/>
                  </a:cubicBezTo>
                  <a:cubicBezTo>
                    <a:pt x="383" y="2856"/>
                    <a:pt x="383" y="3042"/>
                    <a:pt x="383" y="3274"/>
                  </a:cubicBezTo>
                  <a:close/>
                  <a:moveTo>
                    <a:pt x="2287" y="3529"/>
                  </a:moveTo>
                  <a:cubicBezTo>
                    <a:pt x="2241" y="3541"/>
                    <a:pt x="2217" y="3541"/>
                    <a:pt x="2183" y="3553"/>
                  </a:cubicBezTo>
                  <a:cubicBezTo>
                    <a:pt x="1707" y="3773"/>
                    <a:pt x="1707" y="3773"/>
                    <a:pt x="1184" y="3773"/>
                  </a:cubicBezTo>
                  <a:cubicBezTo>
                    <a:pt x="998" y="3773"/>
                    <a:pt x="824" y="3762"/>
                    <a:pt x="662" y="3657"/>
                  </a:cubicBezTo>
                  <a:cubicBezTo>
                    <a:pt x="592" y="3611"/>
                    <a:pt x="522" y="3564"/>
                    <a:pt x="418" y="3622"/>
                  </a:cubicBezTo>
                  <a:cubicBezTo>
                    <a:pt x="430" y="3703"/>
                    <a:pt x="441" y="3785"/>
                    <a:pt x="441" y="3854"/>
                  </a:cubicBezTo>
                  <a:cubicBezTo>
                    <a:pt x="430" y="4145"/>
                    <a:pt x="546" y="4412"/>
                    <a:pt x="546" y="4702"/>
                  </a:cubicBezTo>
                  <a:cubicBezTo>
                    <a:pt x="546" y="4760"/>
                    <a:pt x="557" y="4830"/>
                    <a:pt x="604" y="4876"/>
                  </a:cubicBezTo>
                  <a:cubicBezTo>
                    <a:pt x="697" y="5015"/>
                    <a:pt x="708" y="5178"/>
                    <a:pt x="673" y="5329"/>
                  </a:cubicBezTo>
                  <a:cubicBezTo>
                    <a:pt x="650" y="5468"/>
                    <a:pt x="720" y="5561"/>
                    <a:pt x="766" y="5654"/>
                  </a:cubicBezTo>
                  <a:cubicBezTo>
                    <a:pt x="824" y="5793"/>
                    <a:pt x="940" y="5816"/>
                    <a:pt x="1057" y="5863"/>
                  </a:cubicBezTo>
                  <a:cubicBezTo>
                    <a:pt x="1184" y="5909"/>
                    <a:pt x="1300" y="5932"/>
                    <a:pt x="1428" y="5967"/>
                  </a:cubicBezTo>
                  <a:cubicBezTo>
                    <a:pt x="1509" y="5979"/>
                    <a:pt x="1579" y="5967"/>
                    <a:pt x="1637" y="5932"/>
                  </a:cubicBezTo>
                  <a:cubicBezTo>
                    <a:pt x="1718" y="5909"/>
                    <a:pt x="1800" y="5851"/>
                    <a:pt x="1881" y="5816"/>
                  </a:cubicBezTo>
                  <a:cubicBezTo>
                    <a:pt x="1974" y="5793"/>
                    <a:pt x="2008" y="5735"/>
                    <a:pt x="2043" y="5642"/>
                  </a:cubicBezTo>
                  <a:cubicBezTo>
                    <a:pt x="2159" y="5387"/>
                    <a:pt x="2241" y="5108"/>
                    <a:pt x="2264" y="4830"/>
                  </a:cubicBezTo>
                  <a:cubicBezTo>
                    <a:pt x="2322" y="4400"/>
                    <a:pt x="2287" y="3971"/>
                    <a:pt x="2287" y="3529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4"/>
            <p:cNvSpPr/>
            <p:nvPr/>
          </p:nvSpPr>
          <p:spPr>
            <a:xfrm>
              <a:off x="1321825" y="3478150"/>
              <a:ext cx="9025" cy="45875"/>
            </a:xfrm>
            <a:custGeom>
              <a:avLst/>
              <a:gdLst/>
              <a:ahLst/>
              <a:cxnLst/>
              <a:rect l="l" t="t" r="r" b="b"/>
              <a:pathLst>
                <a:path w="361" h="1835" extrusionOk="0">
                  <a:moveTo>
                    <a:pt x="94" y="1835"/>
                  </a:moveTo>
                  <a:cubicBezTo>
                    <a:pt x="47" y="1684"/>
                    <a:pt x="59" y="1579"/>
                    <a:pt x="94" y="1498"/>
                  </a:cubicBezTo>
                  <a:cubicBezTo>
                    <a:pt x="233" y="1266"/>
                    <a:pt x="175" y="1080"/>
                    <a:pt x="13" y="883"/>
                  </a:cubicBezTo>
                  <a:cubicBezTo>
                    <a:pt x="82" y="697"/>
                    <a:pt x="117" y="523"/>
                    <a:pt x="36" y="325"/>
                  </a:cubicBezTo>
                  <a:cubicBezTo>
                    <a:pt x="13" y="232"/>
                    <a:pt x="13" y="116"/>
                    <a:pt x="1" y="0"/>
                  </a:cubicBezTo>
                  <a:cubicBezTo>
                    <a:pt x="82" y="47"/>
                    <a:pt x="140" y="70"/>
                    <a:pt x="175" y="163"/>
                  </a:cubicBezTo>
                  <a:cubicBezTo>
                    <a:pt x="233" y="360"/>
                    <a:pt x="303" y="569"/>
                    <a:pt x="291" y="790"/>
                  </a:cubicBezTo>
                  <a:cubicBezTo>
                    <a:pt x="291" y="859"/>
                    <a:pt x="314" y="941"/>
                    <a:pt x="326" y="1022"/>
                  </a:cubicBezTo>
                  <a:cubicBezTo>
                    <a:pt x="349" y="1126"/>
                    <a:pt x="361" y="1219"/>
                    <a:pt x="361" y="1324"/>
                  </a:cubicBezTo>
                  <a:cubicBezTo>
                    <a:pt x="361" y="1370"/>
                    <a:pt x="326" y="1428"/>
                    <a:pt x="303" y="1451"/>
                  </a:cubicBezTo>
                  <a:cubicBezTo>
                    <a:pt x="198" y="1509"/>
                    <a:pt x="175" y="1602"/>
                    <a:pt x="175" y="1718"/>
                  </a:cubicBezTo>
                  <a:cubicBezTo>
                    <a:pt x="140" y="1742"/>
                    <a:pt x="129" y="1753"/>
                    <a:pt x="94" y="1835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4"/>
            <p:cNvSpPr/>
            <p:nvPr/>
          </p:nvSpPr>
          <p:spPr>
            <a:xfrm>
              <a:off x="1326775" y="3556225"/>
              <a:ext cx="6700" cy="30500"/>
            </a:xfrm>
            <a:custGeom>
              <a:avLst/>
              <a:gdLst/>
              <a:ahLst/>
              <a:cxnLst/>
              <a:rect l="l" t="t" r="r" b="b"/>
              <a:pathLst>
                <a:path w="268" h="1220" extrusionOk="0">
                  <a:moveTo>
                    <a:pt x="47" y="1219"/>
                  </a:moveTo>
                  <a:cubicBezTo>
                    <a:pt x="35" y="1161"/>
                    <a:pt x="0" y="1115"/>
                    <a:pt x="24" y="1091"/>
                  </a:cubicBezTo>
                  <a:cubicBezTo>
                    <a:pt x="93" y="917"/>
                    <a:pt x="58" y="732"/>
                    <a:pt x="70" y="557"/>
                  </a:cubicBezTo>
                  <a:cubicBezTo>
                    <a:pt x="70" y="406"/>
                    <a:pt x="70" y="267"/>
                    <a:pt x="93" y="128"/>
                  </a:cubicBezTo>
                  <a:cubicBezTo>
                    <a:pt x="93" y="93"/>
                    <a:pt x="116" y="47"/>
                    <a:pt x="140" y="12"/>
                  </a:cubicBezTo>
                  <a:cubicBezTo>
                    <a:pt x="209" y="0"/>
                    <a:pt x="232" y="47"/>
                    <a:pt x="232" y="93"/>
                  </a:cubicBezTo>
                  <a:cubicBezTo>
                    <a:pt x="256" y="383"/>
                    <a:pt x="267" y="673"/>
                    <a:pt x="267" y="964"/>
                  </a:cubicBezTo>
                  <a:cubicBezTo>
                    <a:pt x="256" y="1057"/>
                    <a:pt x="174" y="1138"/>
                    <a:pt x="47" y="1219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2" name="Google Shape;252;p4"/>
          <p:cNvGrpSpPr/>
          <p:nvPr/>
        </p:nvGrpSpPr>
        <p:grpSpPr>
          <a:xfrm rot="-2161832">
            <a:off x="146056" y="237764"/>
            <a:ext cx="546806" cy="912618"/>
            <a:chOff x="1980950" y="3649100"/>
            <a:chExt cx="146600" cy="244675"/>
          </a:xfrm>
        </p:grpSpPr>
        <p:sp>
          <p:nvSpPr>
            <p:cNvPr id="253" name="Google Shape;253;p4"/>
            <p:cNvSpPr/>
            <p:nvPr/>
          </p:nvSpPr>
          <p:spPr>
            <a:xfrm>
              <a:off x="1980950" y="3649100"/>
              <a:ext cx="146600" cy="244675"/>
            </a:xfrm>
            <a:custGeom>
              <a:avLst/>
              <a:gdLst/>
              <a:ahLst/>
              <a:cxnLst/>
              <a:rect l="l" t="t" r="r" b="b"/>
              <a:pathLst>
                <a:path w="5864" h="9787" extrusionOk="0">
                  <a:moveTo>
                    <a:pt x="3936" y="1405"/>
                  </a:moveTo>
                  <a:cubicBezTo>
                    <a:pt x="3936" y="1451"/>
                    <a:pt x="3924" y="1486"/>
                    <a:pt x="3924" y="1509"/>
                  </a:cubicBezTo>
                  <a:cubicBezTo>
                    <a:pt x="3890" y="2252"/>
                    <a:pt x="3866" y="2972"/>
                    <a:pt x="3936" y="3715"/>
                  </a:cubicBezTo>
                  <a:cubicBezTo>
                    <a:pt x="3936" y="3808"/>
                    <a:pt x="3948" y="3878"/>
                    <a:pt x="3936" y="3959"/>
                  </a:cubicBezTo>
                  <a:cubicBezTo>
                    <a:pt x="3901" y="4330"/>
                    <a:pt x="4041" y="4655"/>
                    <a:pt x="4133" y="5004"/>
                  </a:cubicBezTo>
                  <a:cubicBezTo>
                    <a:pt x="4157" y="5062"/>
                    <a:pt x="4180" y="5120"/>
                    <a:pt x="4226" y="5166"/>
                  </a:cubicBezTo>
                  <a:cubicBezTo>
                    <a:pt x="4308" y="5271"/>
                    <a:pt x="4389" y="5387"/>
                    <a:pt x="4389" y="5526"/>
                  </a:cubicBezTo>
                  <a:cubicBezTo>
                    <a:pt x="4389" y="5572"/>
                    <a:pt x="4424" y="5619"/>
                    <a:pt x="4458" y="5665"/>
                  </a:cubicBezTo>
                  <a:cubicBezTo>
                    <a:pt x="4679" y="6014"/>
                    <a:pt x="4865" y="6362"/>
                    <a:pt x="5004" y="6745"/>
                  </a:cubicBezTo>
                  <a:cubicBezTo>
                    <a:pt x="5027" y="6803"/>
                    <a:pt x="5062" y="6861"/>
                    <a:pt x="5085" y="6908"/>
                  </a:cubicBezTo>
                  <a:cubicBezTo>
                    <a:pt x="5178" y="7093"/>
                    <a:pt x="5271" y="7291"/>
                    <a:pt x="5329" y="7500"/>
                  </a:cubicBezTo>
                  <a:cubicBezTo>
                    <a:pt x="5352" y="7604"/>
                    <a:pt x="5434" y="7674"/>
                    <a:pt x="5468" y="7767"/>
                  </a:cubicBezTo>
                  <a:cubicBezTo>
                    <a:pt x="5503" y="7813"/>
                    <a:pt x="5527" y="7848"/>
                    <a:pt x="5550" y="7894"/>
                  </a:cubicBezTo>
                  <a:cubicBezTo>
                    <a:pt x="5619" y="8068"/>
                    <a:pt x="5689" y="8231"/>
                    <a:pt x="5759" y="8405"/>
                  </a:cubicBezTo>
                  <a:cubicBezTo>
                    <a:pt x="5840" y="8533"/>
                    <a:pt x="5863" y="8661"/>
                    <a:pt x="5817" y="8811"/>
                  </a:cubicBezTo>
                  <a:cubicBezTo>
                    <a:pt x="5794" y="8916"/>
                    <a:pt x="5794" y="9032"/>
                    <a:pt x="5794" y="9148"/>
                  </a:cubicBezTo>
                  <a:cubicBezTo>
                    <a:pt x="5805" y="9299"/>
                    <a:pt x="5735" y="9415"/>
                    <a:pt x="5608" y="9508"/>
                  </a:cubicBezTo>
                  <a:cubicBezTo>
                    <a:pt x="5445" y="9612"/>
                    <a:pt x="5294" y="9694"/>
                    <a:pt x="5109" y="9729"/>
                  </a:cubicBezTo>
                  <a:cubicBezTo>
                    <a:pt x="4888" y="9752"/>
                    <a:pt x="4691" y="9787"/>
                    <a:pt x="4470" y="9787"/>
                  </a:cubicBezTo>
                  <a:cubicBezTo>
                    <a:pt x="4075" y="9787"/>
                    <a:pt x="3669" y="9787"/>
                    <a:pt x="3286" y="9763"/>
                  </a:cubicBezTo>
                  <a:cubicBezTo>
                    <a:pt x="3089" y="9763"/>
                    <a:pt x="2891" y="9740"/>
                    <a:pt x="2705" y="9729"/>
                  </a:cubicBezTo>
                  <a:cubicBezTo>
                    <a:pt x="2613" y="9705"/>
                    <a:pt x="2508" y="9705"/>
                    <a:pt x="2427" y="9705"/>
                  </a:cubicBezTo>
                  <a:cubicBezTo>
                    <a:pt x="2160" y="9705"/>
                    <a:pt x="1916" y="9705"/>
                    <a:pt x="1661" y="9729"/>
                  </a:cubicBezTo>
                  <a:cubicBezTo>
                    <a:pt x="1498" y="9729"/>
                    <a:pt x="1324" y="9740"/>
                    <a:pt x="1173" y="9671"/>
                  </a:cubicBezTo>
                  <a:cubicBezTo>
                    <a:pt x="1150" y="9647"/>
                    <a:pt x="1115" y="9647"/>
                    <a:pt x="1092" y="9647"/>
                  </a:cubicBezTo>
                  <a:cubicBezTo>
                    <a:pt x="825" y="9671"/>
                    <a:pt x="593" y="9554"/>
                    <a:pt x="349" y="9473"/>
                  </a:cubicBezTo>
                  <a:cubicBezTo>
                    <a:pt x="128" y="9404"/>
                    <a:pt x="12" y="9229"/>
                    <a:pt x="1" y="8997"/>
                  </a:cubicBezTo>
                  <a:cubicBezTo>
                    <a:pt x="1" y="8835"/>
                    <a:pt x="12" y="8684"/>
                    <a:pt x="70" y="8521"/>
                  </a:cubicBezTo>
                  <a:cubicBezTo>
                    <a:pt x="175" y="8277"/>
                    <a:pt x="268" y="8022"/>
                    <a:pt x="384" y="7778"/>
                  </a:cubicBezTo>
                  <a:cubicBezTo>
                    <a:pt x="535" y="7430"/>
                    <a:pt x="685" y="7082"/>
                    <a:pt x="860" y="6768"/>
                  </a:cubicBezTo>
                  <a:cubicBezTo>
                    <a:pt x="941" y="6594"/>
                    <a:pt x="1034" y="6420"/>
                    <a:pt x="1115" y="6257"/>
                  </a:cubicBezTo>
                  <a:cubicBezTo>
                    <a:pt x="1138" y="6223"/>
                    <a:pt x="1161" y="6199"/>
                    <a:pt x="1196" y="6153"/>
                  </a:cubicBezTo>
                  <a:cubicBezTo>
                    <a:pt x="1254" y="6083"/>
                    <a:pt x="1336" y="6014"/>
                    <a:pt x="1382" y="5921"/>
                  </a:cubicBezTo>
                  <a:cubicBezTo>
                    <a:pt x="1579" y="5584"/>
                    <a:pt x="1788" y="5236"/>
                    <a:pt x="1986" y="4888"/>
                  </a:cubicBezTo>
                  <a:cubicBezTo>
                    <a:pt x="2044" y="4783"/>
                    <a:pt x="2102" y="4702"/>
                    <a:pt x="2067" y="4574"/>
                  </a:cubicBezTo>
                  <a:cubicBezTo>
                    <a:pt x="2044" y="4539"/>
                    <a:pt x="2067" y="4481"/>
                    <a:pt x="2067" y="4458"/>
                  </a:cubicBezTo>
                  <a:cubicBezTo>
                    <a:pt x="2160" y="4063"/>
                    <a:pt x="2125" y="3669"/>
                    <a:pt x="2102" y="3262"/>
                  </a:cubicBezTo>
                  <a:cubicBezTo>
                    <a:pt x="2090" y="2844"/>
                    <a:pt x="2032" y="2426"/>
                    <a:pt x="2125" y="2020"/>
                  </a:cubicBezTo>
                  <a:cubicBezTo>
                    <a:pt x="2137" y="1974"/>
                    <a:pt x="2125" y="1927"/>
                    <a:pt x="2125" y="1904"/>
                  </a:cubicBezTo>
                  <a:cubicBezTo>
                    <a:pt x="2102" y="1753"/>
                    <a:pt x="2079" y="1625"/>
                    <a:pt x="2044" y="1451"/>
                  </a:cubicBezTo>
                  <a:cubicBezTo>
                    <a:pt x="1962" y="1393"/>
                    <a:pt x="1858" y="1324"/>
                    <a:pt x="1742" y="1254"/>
                  </a:cubicBezTo>
                  <a:cubicBezTo>
                    <a:pt x="1730" y="940"/>
                    <a:pt x="1730" y="639"/>
                    <a:pt x="1742" y="337"/>
                  </a:cubicBezTo>
                  <a:cubicBezTo>
                    <a:pt x="1754" y="174"/>
                    <a:pt x="1951" y="12"/>
                    <a:pt x="2090" y="12"/>
                  </a:cubicBezTo>
                  <a:cubicBezTo>
                    <a:pt x="2276" y="12"/>
                    <a:pt x="2473" y="0"/>
                    <a:pt x="2671" y="0"/>
                  </a:cubicBezTo>
                  <a:lnTo>
                    <a:pt x="3228" y="0"/>
                  </a:lnTo>
                  <a:lnTo>
                    <a:pt x="3808" y="0"/>
                  </a:lnTo>
                  <a:lnTo>
                    <a:pt x="4017" y="0"/>
                  </a:lnTo>
                  <a:cubicBezTo>
                    <a:pt x="4122" y="12"/>
                    <a:pt x="4180" y="58"/>
                    <a:pt x="4180" y="163"/>
                  </a:cubicBezTo>
                  <a:lnTo>
                    <a:pt x="4180" y="1173"/>
                  </a:lnTo>
                  <a:cubicBezTo>
                    <a:pt x="4180" y="1219"/>
                    <a:pt x="4157" y="1277"/>
                    <a:pt x="4122" y="1300"/>
                  </a:cubicBezTo>
                  <a:cubicBezTo>
                    <a:pt x="4064" y="1300"/>
                    <a:pt x="3994" y="1347"/>
                    <a:pt x="3936" y="1405"/>
                  </a:cubicBezTo>
                  <a:close/>
                  <a:moveTo>
                    <a:pt x="2473" y="4470"/>
                  </a:moveTo>
                  <a:cubicBezTo>
                    <a:pt x="2322" y="4690"/>
                    <a:pt x="2195" y="4911"/>
                    <a:pt x="2125" y="5166"/>
                  </a:cubicBezTo>
                  <a:cubicBezTo>
                    <a:pt x="2125" y="5201"/>
                    <a:pt x="2090" y="5224"/>
                    <a:pt x="2079" y="5259"/>
                  </a:cubicBezTo>
                  <a:cubicBezTo>
                    <a:pt x="1951" y="5503"/>
                    <a:pt x="1812" y="5735"/>
                    <a:pt x="1672" y="5979"/>
                  </a:cubicBezTo>
                  <a:cubicBezTo>
                    <a:pt x="1603" y="6095"/>
                    <a:pt x="1545" y="6211"/>
                    <a:pt x="1463" y="6315"/>
                  </a:cubicBezTo>
                  <a:cubicBezTo>
                    <a:pt x="1394" y="6432"/>
                    <a:pt x="1289" y="6548"/>
                    <a:pt x="1231" y="6675"/>
                  </a:cubicBezTo>
                  <a:cubicBezTo>
                    <a:pt x="1150" y="6908"/>
                    <a:pt x="999" y="7116"/>
                    <a:pt x="918" y="7325"/>
                  </a:cubicBezTo>
                  <a:cubicBezTo>
                    <a:pt x="790" y="7639"/>
                    <a:pt x="651" y="7952"/>
                    <a:pt x="535" y="8254"/>
                  </a:cubicBezTo>
                  <a:cubicBezTo>
                    <a:pt x="477" y="8405"/>
                    <a:pt x="418" y="8568"/>
                    <a:pt x="360" y="8707"/>
                  </a:cubicBezTo>
                  <a:cubicBezTo>
                    <a:pt x="291" y="8869"/>
                    <a:pt x="326" y="9055"/>
                    <a:pt x="535" y="9125"/>
                  </a:cubicBezTo>
                  <a:cubicBezTo>
                    <a:pt x="616" y="9160"/>
                    <a:pt x="697" y="9171"/>
                    <a:pt x="755" y="9229"/>
                  </a:cubicBezTo>
                  <a:cubicBezTo>
                    <a:pt x="906" y="9345"/>
                    <a:pt x="1069" y="9345"/>
                    <a:pt x="1243" y="9345"/>
                  </a:cubicBezTo>
                  <a:lnTo>
                    <a:pt x="1777" y="9345"/>
                  </a:lnTo>
                  <a:cubicBezTo>
                    <a:pt x="2079" y="9345"/>
                    <a:pt x="2380" y="9357"/>
                    <a:pt x="2682" y="9462"/>
                  </a:cubicBezTo>
                  <a:cubicBezTo>
                    <a:pt x="2775" y="9496"/>
                    <a:pt x="2856" y="9496"/>
                    <a:pt x="2961" y="9496"/>
                  </a:cubicBezTo>
                  <a:cubicBezTo>
                    <a:pt x="3495" y="9473"/>
                    <a:pt x="4052" y="9462"/>
                    <a:pt x="4586" y="9462"/>
                  </a:cubicBezTo>
                  <a:cubicBezTo>
                    <a:pt x="4830" y="9462"/>
                    <a:pt x="5027" y="9299"/>
                    <a:pt x="5271" y="9311"/>
                  </a:cubicBezTo>
                  <a:cubicBezTo>
                    <a:pt x="5306" y="9311"/>
                    <a:pt x="5376" y="9287"/>
                    <a:pt x="5410" y="9253"/>
                  </a:cubicBezTo>
                  <a:cubicBezTo>
                    <a:pt x="5457" y="9229"/>
                    <a:pt x="5503" y="9206"/>
                    <a:pt x="5527" y="9183"/>
                  </a:cubicBezTo>
                  <a:cubicBezTo>
                    <a:pt x="5585" y="8881"/>
                    <a:pt x="5538" y="8626"/>
                    <a:pt x="5399" y="8370"/>
                  </a:cubicBezTo>
                  <a:cubicBezTo>
                    <a:pt x="5283" y="8173"/>
                    <a:pt x="5225" y="7941"/>
                    <a:pt x="5097" y="7755"/>
                  </a:cubicBezTo>
                  <a:cubicBezTo>
                    <a:pt x="5062" y="7709"/>
                    <a:pt x="5039" y="7639"/>
                    <a:pt x="5016" y="7569"/>
                  </a:cubicBezTo>
                  <a:cubicBezTo>
                    <a:pt x="4900" y="7175"/>
                    <a:pt x="4714" y="6791"/>
                    <a:pt x="4540" y="6408"/>
                  </a:cubicBezTo>
                  <a:cubicBezTo>
                    <a:pt x="4377" y="6060"/>
                    <a:pt x="4191" y="5747"/>
                    <a:pt x="4017" y="5410"/>
                  </a:cubicBezTo>
                  <a:cubicBezTo>
                    <a:pt x="3913" y="5224"/>
                    <a:pt x="3832" y="5038"/>
                    <a:pt x="3646" y="4922"/>
                  </a:cubicBezTo>
                  <a:cubicBezTo>
                    <a:pt x="3623" y="4354"/>
                    <a:pt x="3657" y="3796"/>
                    <a:pt x="3611" y="3251"/>
                  </a:cubicBezTo>
                  <a:cubicBezTo>
                    <a:pt x="3588" y="2891"/>
                    <a:pt x="3611" y="2508"/>
                    <a:pt x="3623" y="2148"/>
                  </a:cubicBezTo>
                  <a:lnTo>
                    <a:pt x="3623" y="1788"/>
                  </a:lnTo>
                  <a:cubicBezTo>
                    <a:pt x="3623" y="1649"/>
                    <a:pt x="3646" y="1521"/>
                    <a:pt x="3657" y="1393"/>
                  </a:cubicBezTo>
                  <a:cubicBezTo>
                    <a:pt x="3425" y="1463"/>
                    <a:pt x="3205" y="1451"/>
                    <a:pt x="2972" y="1393"/>
                  </a:cubicBezTo>
                  <a:cubicBezTo>
                    <a:pt x="2787" y="1347"/>
                    <a:pt x="2601" y="1358"/>
                    <a:pt x="2392" y="1393"/>
                  </a:cubicBezTo>
                  <a:cubicBezTo>
                    <a:pt x="2404" y="1532"/>
                    <a:pt x="2427" y="1672"/>
                    <a:pt x="2427" y="1788"/>
                  </a:cubicBezTo>
                  <a:cubicBezTo>
                    <a:pt x="2438" y="2519"/>
                    <a:pt x="2438" y="3251"/>
                    <a:pt x="2450" y="3994"/>
                  </a:cubicBezTo>
                  <a:cubicBezTo>
                    <a:pt x="2427" y="4156"/>
                    <a:pt x="2450" y="4295"/>
                    <a:pt x="2473" y="4470"/>
                  </a:cubicBezTo>
                  <a:close/>
                  <a:moveTo>
                    <a:pt x="3843" y="987"/>
                  </a:moveTo>
                  <a:cubicBezTo>
                    <a:pt x="3843" y="743"/>
                    <a:pt x="3878" y="499"/>
                    <a:pt x="3832" y="267"/>
                  </a:cubicBezTo>
                  <a:cubicBezTo>
                    <a:pt x="3274" y="151"/>
                    <a:pt x="2740" y="209"/>
                    <a:pt x="2206" y="186"/>
                  </a:cubicBezTo>
                  <a:cubicBezTo>
                    <a:pt x="2079" y="186"/>
                    <a:pt x="1986" y="290"/>
                    <a:pt x="1974" y="441"/>
                  </a:cubicBezTo>
                  <a:cubicBezTo>
                    <a:pt x="1962" y="627"/>
                    <a:pt x="1986" y="801"/>
                    <a:pt x="2032" y="987"/>
                  </a:cubicBezTo>
                  <a:cubicBezTo>
                    <a:pt x="2044" y="1056"/>
                    <a:pt x="2102" y="1103"/>
                    <a:pt x="2171" y="1115"/>
                  </a:cubicBezTo>
                  <a:lnTo>
                    <a:pt x="2334" y="1115"/>
                  </a:lnTo>
                  <a:cubicBezTo>
                    <a:pt x="2543" y="1115"/>
                    <a:pt x="2740" y="1115"/>
                    <a:pt x="2949" y="1149"/>
                  </a:cubicBezTo>
                  <a:cubicBezTo>
                    <a:pt x="3123" y="1173"/>
                    <a:pt x="3298" y="1161"/>
                    <a:pt x="3472" y="1149"/>
                  </a:cubicBezTo>
                  <a:cubicBezTo>
                    <a:pt x="3599" y="1149"/>
                    <a:pt x="3727" y="1115"/>
                    <a:pt x="3843" y="98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4"/>
            <p:cNvSpPr/>
            <p:nvPr/>
          </p:nvSpPr>
          <p:spPr>
            <a:xfrm>
              <a:off x="2056125" y="3778250"/>
              <a:ext cx="11350" cy="9025"/>
            </a:xfrm>
            <a:custGeom>
              <a:avLst/>
              <a:gdLst/>
              <a:ahLst/>
              <a:cxnLst/>
              <a:rect l="l" t="t" r="r" b="b"/>
              <a:pathLst>
                <a:path w="454" h="361" extrusionOk="0">
                  <a:moveTo>
                    <a:pt x="453" y="360"/>
                  </a:moveTo>
                  <a:cubicBezTo>
                    <a:pt x="279" y="348"/>
                    <a:pt x="163" y="279"/>
                    <a:pt x="47" y="221"/>
                  </a:cubicBezTo>
                  <a:cubicBezTo>
                    <a:pt x="12" y="209"/>
                    <a:pt x="0" y="151"/>
                    <a:pt x="12" y="116"/>
                  </a:cubicBezTo>
                  <a:cubicBezTo>
                    <a:pt x="24" y="47"/>
                    <a:pt x="105" y="12"/>
                    <a:pt x="198" y="0"/>
                  </a:cubicBezTo>
                  <a:cubicBezTo>
                    <a:pt x="279" y="0"/>
                    <a:pt x="349" y="12"/>
                    <a:pt x="395" y="93"/>
                  </a:cubicBezTo>
                  <a:cubicBezTo>
                    <a:pt x="407" y="105"/>
                    <a:pt x="407" y="128"/>
                    <a:pt x="407" y="151"/>
                  </a:cubicBezTo>
                  <a:cubicBezTo>
                    <a:pt x="407" y="209"/>
                    <a:pt x="418" y="267"/>
                    <a:pt x="453" y="36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4"/>
            <p:cNvSpPr/>
            <p:nvPr/>
          </p:nvSpPr>
          <p:spPr>
            <a:xfrm>
              <a:off x="2060175" y="3793625"/>
              <a:ext cx="10475" cy="6700"/>
            </a:xfrm>
            <a:custGeom>
              <a:avLst/>
              <a:gdLst/>
              <a:ahLst/>
              <a:cxnLst/>
              <a:rect l="l" t="t" r="r" b="b"/>
              <a:pathLst>
                <a:path w="419" h="268" extrusionOk="0">
                  <a:moveTo>
                    <a:pt x="372" y="0"/>
                  </a:moveTo>
                  <a:cubicBezTo>
                    <a:pt x="384" y="93"/>
                    <a:pt x="407" y="151"/>
                    <a:pt x="419" y="209"/>
                  </a:cubicBezTo>
                  <a:cubicBezTo>
                    <a:pt x="303" y="267"/>
                    <a:pt x="198" y="267"/>
                    <a:pt x="82" y="233"/>
                  </a:cubicBezTo>
                  <a:cubicBezTo>
                    <a:pt x="36" y="209"/>
                    <a:pt x="1" y="151"/>
                    <a:pt x="12" y="117"/>
                  </a:cubicBezTo>
                  <a:cubicBezTo>
                    <a:pt x="12" y="70"/>
                    <a:pt x="59" y="12"/>
                    <a:pt x="94" y="12"/>
                  </a:cubicBezTo>
                  <a:cubicBezTo>
                    <a:pt x="175" y="0"/>
                    <a:pt x="268" y="0"/>
                    <a:pt x="3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4"/>
            <p:cNvSpPr/>
            <p:nvPr/>
          </p:nvSpPr>
          <p:spPr>
            <a:xfrm>
              <a:off x="2057275" y="3744000"/>
              <a:ext cx="9325" cy="9600"/>
            </a:xfrm>
            <a:custGeom>
              <a:avLst/>
              <a:gdLst/>
              <a:ahLst/>
              <a:cxnLst/>
              <a:rect l="l" t="t" r="r" b="b"/>
              <a:pathLst>
                <a:path w="373" h="384" extrusionOk="0">
                  <a:moveTo>
                    <a:pt x="245" y="383"/>
                  </a:moveTo>
                  <a:cubicBezTo>
                    <a:pt x="175" y="325"/>
                    <a:pt x="94" y="267"/>
                    <a:pt x="59" y="209"/>
                  </a:cubicBezTo>
                  <a:cubicBezTo>
                    <a:pt x="1" y="151"/>
                    <a:pt x="24" y="70"/>
                    <a:pt x="94" y="35"/>
                  </a:cubicBezTo>
                  <a:cubicBezTo>
                    <a:pt x="187" y="0"/>
                    <a:pt x="256" y="0"/>
                    <a:pt x="314" y="82"/>
                  </a:cubicBezTo>
                  <a:cubicBezTo>
                    <a:pt x="372" y="140"/>
                    <a:pt x="361" y="209"/>
                    <a:pt x="314" y="279"/>
                  </a:cubicBezTo>
                  <a:cubicBezTo>
                    <a:pt x="303" y="325"/>
                    <a:pt x="291" y="337"/>
                    <a:pt x="245" y="38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4"/>
            <p:cNvSpPr/>
            <p:nvPr/>
          </p:nvSpPr>
          <p:spPr>
            <a:xfrm>
              <a:off x="2056125" y="3717575"/>
              <a:ext cx="11625" cy="5825"/>
            </a:xfrm>
            <a:custGeom>
              <a:avLst/>
              <a:gdLst/>
              <a:ahLst/>
              <a:cxnLst/>
              <a:rect l="l" t="t" r="r" b="b"/>
              <a:pathLst>
                <a:path w="465" h="233" extrusionOk="0">
                  <a:moveTo>
                    <a:pt x="256" y="233"/>
                  </a:moveTo>
                  <a:cubicBezTo>
                    <a:pt x="93" y="233"/>
                    <a:pt x="0" y="175"/>
                    <a:pt x="12" y="117"/>
                  </a:cubicBezTo>
                  <a:cubicBezTo>
                    <a:pt x="58" y="1"/>
                    <a:pt x="163" y="12"/>
                    <a:pt x="244" y="12"/>
                  </a:cubicBezTo>
                  <a:cubicBezTo>
                    <a:pt x="372" y="1"/>
                    <a:pt x="465" y="59"/>
                    <a:pt x="453" y="129"/>
                  </a:cubicBezTo>
                  <a:cubicBezTo>
                    <a:pt x="453" y="210"/>
                    <a:pt x="372" y="233"/>
                    <a:pt x="256" y="23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4"/>
            <p:cNvSpPr/>
            <p:nvPr/>
          </p:nvSpPr>
          <p:spPr>
            <a:xfrm>
              <a:off x="2056125" y="3703075"/>
              <a:ext cx="9025" cy="5825"/>
            </a:xfrm>
            <a:custGeom>
              <a:avLst/>
              <a:gdLst/>
              <a:ahLst/>
              <a:cxnLst/>
              <a:rect l="l" t="t" r="r" b="b"/>
              <a:pathLst>
                <a:path w="361" h="233" extrusionOk="0">
                  <a:moveTo>
                    <a:pt x="186" y="233"/>
                  </a:moveTo>
                  <a:cubicBezTo>
                    <a:pt x="140" y="221"/>
                    <a:pt x="93" y="221"/>
                    <a:pt x="58" y="198"/>
                  </a:cubicBezTo>
                  <a:cubicBezTo>
                    <a:pt x="24" y="175"/>
                    <a:pt x="0" y="140"/>
                    <a:pt x="0" y="105"/>
                  </a:cubicBezTo>
                  <a:cubicBezTo>
                    <a:pt x="0" y="70"/>
                    <a:pt x="47" y="35"/>
                    <a:pt x="70" y="12"/>
                  </a:cubicBezTo>
                  <a:cubicBezTo>
                    <a:pt x="140" y="0"/>
                    <a:pt x="221" y="0"/>
                    <a:pt x="279" y="12"/>
                  </a:cubicBezTo>
                  <a:cubicBezTo>
                    <a:pt x="302" y="35"/>
                    <a:pt x="360" y="70"/>
                    <a:pt x="360" y="116"/>
                  </a:cubicBezTo>
                  <a:cubicBezTo>
                    <a:pt x="360" y="163"/>
                    <a:pt x="314" y="198"/>
                    <a:pt x="291" y="221"/>
                  </a:cubicBezTo>
                  <a:cubicBezTo>
                    <a:pt x="256" y="233"/>
                    <a:pt x="233" y="233"/>
                    <a:pt x="186" y="23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4"/>
            <p:cNvSpPr/>
            <p:nvPr/>
          </p:nvSpPr>
          <p:spPr>
            <a:xfrm>
              <a:off x="2057275" y="3732100"/>
              <a:ext cx="8150" cy="6400"/>
            </a:xfrm>
            <a:custGeom>
              <a:avLst/>
              <a:gdLst/>
              <a:ahLst/>
              <a:cxnLst/>
              <a:rect l="l" t="t" r="r" b="b"/>
              <a:pathLst>
                <a:path w="326" h="256" extrusionOk="0">
                  <a:moveTo>
                    <a:pt x="152" y="256"/>
                  </a:moveTo>
                  <a:cubicBezTo>
                    <a:pt x="140" y="256"/>
                    <a:pt x="94" y="232"/>
                    <a:pt x="70" y="209"/>
                  </a:cubicBezTo>
                  <a:cubicBezTo>
                    <a:pt x="1" y="163"/>
                    <a:pt x="12" y="58"/>
                    <a:pt x="82" y="35"/>
                  </a:cubicBezTo>
                  <a:cubicBezTo>
                    <a:pt x="117" y="12"/>
                    <a:pt x="152" y="0"/>
                    <a:pt x="198" y="0"/>
                  </a:cubicBezTo>
                  <a:cubicBezTo>
                    <a:pt x="268" y="0"/>
                    <a:pt x="314" y="47"/>
                    <a:pt x="314" y="116"/>
                  </a:cubicBezTo>
                  <a:cubicBezTo>
                    <a:pt x="326" y="198"/>
                    <a:pt x="256" y="256"/>
                    <a:pt x="152" y="25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4"/>
            <p:cNvSpPr/>
            <p:nvPr/>
          </p:nvSpPr>
          <p:spPr>
            <a:xfrm>
              <a:off x="2060775" y="3804075"/>
              <a:ext cx="7550" cy="6125"/>
            </a:xfrm>
            <a:custGeom>
              <a:avLst/>
              <a:gdLst/>
              <a:ahLst/>
              <a:cxnLst/>
              <a:rect l="l" t="t" r="r" b="b"/>
              <a:pathLst>
                <a:path w="302" h="245" extrusionOk="0">
                  <a:moveTo>
                    <a:pt x="174" y="244"/>
                  </a:moveTo>
                  <a:cubicBezTo>
                    <a:pt x="58" y="233"/>
                    <a:pt x="0" y="186"/>
                    <a:pt x="0" y="116"/>
                  </a:cubicBezTo>
                  <a:cubicBezTo>
                    <a:pt x="0" y="47"/>
                    <a:pt x="70" y="0"/>
                    <a:pt x="163" y="12"/>
                  </a:cubicBezTo>
                  <a:cubicBezTo>
                    <a:pt x="232" y="12"/>
                    <a:pt x="302" y="82"/>
                    <a:pt x="279" y="140"/>
                  </a:cubicBezTo>
                  <a:cubicBezTo>
                    <a:pt x="244" y="198"/>
                    <a:pt x="186" y="233"/>
                    <a:pt x="174" y="24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4"/>
            <p:cNvSpPr/>
            <p:nvPr/>
          </p:nvSpPr>
          <p:spPr>
            <a:xfrm>
              <a:off x="2058150" y="3762575"/>
              <a:ext cx="5550" cy="6700"/>
            </a:xfrm>
            <a:custGeom>
              <a:avLst/>
              <a:gdLst/>
              <a:ahLst/>
              <a:cxnLst/>
              <a:rect l="l" t="t" r="r" b="b"/>
              <a:pathLst>
                <a:path w="222" h="268" extrusionOk="0">
                  <a:moveTo>
                    <a:pt x="105" y="267"/>
                  </a:moveTo>
                  <a:cubicBezTo>
                    <a:pt x="82" y="221"/>
                    <a:pt x="35" y="174"/>
                    <a:pt x="12" y="140"/>
                  </a:cubicBezTo>
                  <a:cubicBezTo>
                    <a:pt x="1" y="82"/>
                    <a:pt x="35" y="35"/>
                    <a:pt x="93" y="23"/>
                  </a:cubicBezTo>
                  <a:cubicBezTo>
                    <a:pt x="152" y="0"/>
                    <a:pt x="221" y="35"/>
                    <a:pt x="221" y="93"/>
                  </a:cubicBezTo>
                  <a:cubicBezTo>
                    <a:pt x="221" y="163"/>
                    <a:pt x="198" y="221"/>
                    <a:pt x="105" y="26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4"/>
            <p:cNvSpPr/>
            <p:nvPr/>
          </p:nvSpPr>
          <p:spPr>
            <a:xfrm>
              <a:off x="2065125" y="3819450"/>
              <a:ext cx="6100" cy="5250"/>
            </a:xfrm>
            <a:custGeom>
              <a:avLst/>
              <a:gdLst/>
              <a:ahLst/>
              <a:cxnLst/>
              <a:rect l="l" t="t" r="r" b="b"/>
              <a:pathLst>
                <a:path w="244" h="210" extrusionOk="0">
                  <a:moveTo>
                    <a:pt x="244" y="82"/>
                  </a:moveTo>
                  <a:cubicBezTo>
                    <a:pt x="232" y="163"/>
                    <a:pt x="163" y="210"/>
                    <a:pt x="93" y="198"/>
                  </a:cubicBezTo>
                  <a:cubicBezTo>
                    <a:pt x="35" y="175"/>
                    <a:pt x="0" y="140"/>
                    <a:pt x="12" y="94"/>
                  </a:cubicBezTo>
                  <a:cubicBezTo>
                    <a:pt x="47" y="24"/>
                    <a:pt x="105" y="1"/>
                    <a:pt x="163" y="24"/>
                  </a:cubicBezTo>
                  <a:cubicBezTo>
                    <a:pt x="186" y="12"/>
                    <a:pt x="221" y="47"/>
                    <a:pt x="244" y="8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4"/>
            <p:cNvSpPr/>
            <p:nvPr/>
          </p:nvSpPr>
          <p:spPr>
            <a:xfrm>
              <a:off x="1996325" y="3833375"/>
              <a:ext cx="112650" cy="40675"/>
            </a:xfrm>
            <a:custGeom>
              <a:avLst/>
              <a:gdLst/>
              <a:ahLst/>
              <a:cxnLst/>
              <a:rect l="l" t="t" r="r" b="b"/>
              <a:pathLst>
                <a:path w="4506" h="1627" extrusionOk="0">
                  <a:moveTo>
                    <a:pt x="2450" y="1"/>
                  </a:moveTo>
                  <a:lnTo>
                    <a:pt x="3797" y="1"/>
                  </a:lnTo>
                  <a:cubicBezTo>
                    <a:pt x="3948" y="1"/>
                    <a:pt x="4041" y="47"/>
                    <a:pt x="4099" y="187"/>
                  </a:cubicBezTo>
                  <a:cubicBezTo>
                    <a:pt x="4215" y="465"/>
                    <a:pt x="4354" y="732"/>
                    <a:pt x="4470" y="999"/>
                  </a:cubicBezTo>
                  <a:cubicBezTo>
                    <a:pt x="4505" y="1104"/>
                    <a:pt x="4494" y="1220"/>
                    <a:pt x="4482" y="1336"/>
                  </a:cubicBezTo>
                  <a:cubicBezTo>
                    <a:pt x="4470" y="1394"/>
                    <a:pt x="4412" y="1464"/>
                    <a:pt x="4366" y="1498"/>
                  </a:cubicBezTo>
                  <a:cubicBezTo>
                    <a:pt x="4250" y="1568"/>
                    <a:pt x="4134" y="1626"/>
                    <a:pt x="4006" y="1626"/>
                  </a:cubicBezTo>
                  <a:lnTo>
                    <a:pt x="2183" y="1626"/>
                  </a:lnTo>
                  <a:cubicBezTo>
                    <a:pt x="2149" y="1626"/>
                    <a:pt x="2102" y="1626"/>
                    <a:pt x="2067" y="1615"/>
                  </a:cubicBezTo>
                  <a:cubicBezTo>
                    <a:pt x="1882" y="1522"/>
                    <a:pt x="1661" y="1545"/>
                    <a:pt x="1464" y="1545"/>
                  </a:cubicBezTo>
                  <a:cubicBezTo>
                    <a:pt x="1301" y="1545"/>
                    <a:pt x="1139" y="1545"/>
                    <a:pt x="988" y="1487"/>
                  </a:cubicBezTo>
                  <a:cubicBezTo>
                    <a:pt x="895" y="1452"/>
                    <a:pt x="779" y="1464"/>
                    <a:pt x="674" y="1464"/>
                  </a:cubicBezTo>
                  <a:lnTo>
                    <a:pt x="187" y="1464"/>
                  </a:lnTo>
                  <a:cubicBezTo>
                    <a:pt x="70" y="1464"/>
                    <a:pt x="24" y="1394"/>
                    <a:pt x="12" y="1290"/>
                  </a:cubicBezTo>
                  <a:cubicBezTo>
                    <a:pt x="1" y="1162"/>
                    <a:pt x="12" y="1034"/>
                    <a:pt x="117" y="930"/>
                  </a:cubicBezTo>
                  <a:cubicBezTo>
                    <a:pt x="210" y="825"/>
                    <a:pt x="314" y="709"/>
                    <a:pt x="372" y="547"/>
                  </a:cubicBezTo>
                  <a:cubicBezTo>
                    <a:pt x="419" y="430"/>
                    <a:pt x="500" y="349"/>
                    <a:pt x="581" y="256"/>
                  </a:cubicBezTo>
                  <a:cubicBezTo>
                    <a:pt x="605" y="233"/>
                    <a:pt x="651" y="221"/>
                    <a:pt x="674" y="198"/>
                  </a:cubicBezTo>
                  <a:cubicBezTo>
                    <a:pt x="721" y="187"/>
                    <a:pt x="779" y="187"/>
                    <a:pt x="790" y="163"/>
                  </a:cubicBezTo>
                  <a:cubicBezTo>
                    <a:pt x="872" y="1"/>
                    <a:pt x="1011" y="13"/>
                    <a:pt x="1139" y="13"/>
                  </a:cubicBezTo>
                  <a:cubicBezTo>
                    <a:pt x="1568" y="13"/>
                    <a:pt x="1998" y="13"/>
                    <a:pt x="2450" y="1"/>
                  </a:cubicBezTo>
                  <a:cubicBezTo>
                    <a:pt x="2450" y="13"/>
                    <a:pt x="2450" y="1"/>
                    <a:pt x="2450" y="1"/>
                  </a:cubicBezTo>
                  <a:close/>
                  <a:moveTo>
                    <a:pt x="3751" y="268"/>
                  </a:moveTo>
                  <a:lnTo>
                    <a:pt x="1115" y="268"/>
                  </a:lnTo>
                  <a:cubicBezTo>
                    <a:pt x="988" y="268"/>
                    <a:pt x="872" y="338"/>
                    <a:pt x="813" y="419"/>
                  </a:cubicBezTo>
                  <a:cubicBezTo>
                    <a:pt x="651" y="628"/>
                    <a:pt x="523" y="860"/>
                    <a:pt x="372" y="1081"/>
                  </a:cubicBezTo>
                  <a:cubicBezTo>
                    <a:pt x="361" y="1092"/>
                    <a:pt x="372" y="1139"/>
                    <a:pt x="372" y="1173"/>
                  </a:cubicBezTo>
                  <a:lnTo>
                    <a:pt x="813" y="1173"/>
                  </a:lnTo>
                  <a:cubicBezTo>
                    <a:pt x="895" y="1173"/>
                    <a:pt x="999" y="1197"/>
                    <a:pt x="1080" y="1220"/>
                  </a:cubicBezTo>
                  <a:cubicBezTo>
                    <a:pt x="1208" y="1266"/>
                    <a:pt x="1347" y="1278"/>
                    <a:pt x="1475" y="1278"/>
                  </a:cubicBezTo>
                  <a:cubicBezTo>
                    <a:pt x="1638" y="1278"/>
                    <a:pt x="1789" y="1255"/>
                    <a:pt x="1940" y="1290"/>
                  </a:cubicBezTo>
                  <a:cubicBezTo>
                    <a:pt x="2183" y="1382"/>
                    <a:pt x="2450" y="1348"/>
                    <a:pt x="2694" y="1371"/>
                  </a:cubicBezTo>
                  <a:lnTo>
                    <a:pt x="3878" y="1371"/>
                  </a:lnTo>
                  <a:cubicBezTo>
                    <a:pt x="4029" y="1371"/>
                    <a:pt x="4145" y="1336"/>
                    <a:pt x="4261" y="1197"/>
                  </a:cubicBezTo>
                  <a:cubicBezTo>
                    <a:pt x="4064" y="918"/>
                    <a:pt x="4018" y="558"/>
                    <a:pt x="3751" y="26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4" name="Google Shape;264;p4"/>
          <p:cNvSpPr txBox="1">
            <a:spLocks noGrp="1"/>
          </p:cNvSpPr>
          <p:nvPr>
            <p:ph type="title" idx="2" hasCustomPrompt="1"/>
          </p:nvPr>
        </p:nvSpPr>
        <p:spPr>
          <a:xfrm>
            <a:off x="3963000" y="1558320"/>
            <a:ext cx="1218000" cy="74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sz="4000" b="1">
                <a:latin typeface="Neucha"/>
                <a:ea typeface="Neucha"/>
                <a:cs typeface="Neucha"/>
                <a:sym typeface="Neuch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grpSp>
        <p:nvGrpSpPr>
          <p:cNvPr id="265" name="Google Shape;265;p4"/>
          <p:cNvGrpSpPr/>
          <p:nvPr/>
        </p:nvGrpSpPr>
        <p:grpSpPr>
          <a:xfrm rot="1596373">
            <a:off x="7444241" y="2827696"/>
            <a:ext cx="881313" cy="1208878"/>
            <a:chOff x="4590425" y="3427675"/>
            <a:chExt cx="214500" cy="294225"/>
          </a:xfrm>
        </p:grpSpPr>
        <p:sp>
          <p:nvSpPr>
            <p:cNvPr id="266" name="Google Shape;266;p4"/>
            <p:cNvSpPr/>
            <p:nvPr/>
          </p:nvSpPr>
          <p:spPr>
            <a:xfrm>
              <a:off x="4677000" y="3443900"/>
              <a:ext cx="11850" cy="14200"/>
            </a:xfrm>
            <a:custGeom>
              <a:avLst/>
              <a:gdLst/>
              <a:ahLst/>
              <a:cxnLst/>
              <a:rect l="l" t="t" r="r" b="b"/>
              <a:pathLst>
                <a:path w="474" h="568" extrusionOk="0">
                  <a:moveTo>
                    <a:pt x="315" y="1"/>
                  </a:moveTo>
                  <a:cubicBezTo>
                    <a:pt x="290" y="1"/>
                    <a:pt x="264" y="8"/>
                    <a:pt x="241" y="24"/>
                  </a:cubicBezTo>
                  <a:cubicBezTo>
                    <a:pt x="125" y="116"/>
                    <a:pt x="43" y="302"/>
                    <a:pt x="8" y="430"/>
                  </a:cubicBezTo>
                  <a:cubicBezTo>
                    <a:pt x="0" y="505"/>
                    <a:pt x="57" y="567"/>
                    <a:pt x="120" y="567"/>
                  </a:cubicBezTo>
                  <a:cubicBezTo>
                    <a:pt x="145" y="567"/>
                    <a:pt x="171" y="558"/>
                    <a:pt x="194" y="534"/>
                  </a:cubicBezTo>
                  <a:cubicBezTo>
                    <a:pt x="252" y="476"/>
                    <a:pt x="299" y="383"/>
                    <a:pt x="357" y="314"/>
                  </a:cubicBezTo>
                  <a:cubicBezTo>
                    <a:pt x="392" y="267"/>
                    <a:pt x="415" y="209"/>
                    <a:pt x="438" y="151"/>
                  </a:cubicBezTo>
                  <a:cubicBezTo>
                    <a:pt x="474" y="80"/>
                    <a:pt x="399" y="1"/>
                    <a:pt x="31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4"/>
            <p:cNvSpPr/>
            <p:nvPr/>
          </p:nvSpPr>
          <p:spPr>
            <a:xfrm>
              <a:off x="4701575" y="3434675"/>
              <a:ext cx="23525" cy="23025"/>
            </a:xfrm>
            <a:custGeom>
              <a:avLst/>
              <a:gdLst/>
              <a:ahLst/>
              <a:cxnLst/>
              <a:rect l="l" t="t" r="r" b="b"/>
              <a:pathLst>
                <a:path w="941" h="921" extrusionOk="0">
                  <a:moveTo>
                    <a:pt x="741" y="0"/>
                  </a:moveTo>
                  <a:cubicBezTo>
                    <a:pt x="562" y="0"/>
                    <a:pt x="390" y="122"/>
                    <a:pt x="279" y="253"/>
                  </a:cubicBezTo>
                  <a:cubicBezTo>
                    <a:pt x="128" y="404"/>
                    <a:pt x="1" y="625"/>
                    <a:pt x="24" y="845"/>
                  </a:cubicBezTo>
                  <a:cubicBezTo>
                    <a:pt x="31" y="887"/>
                    <a:pt x="84" y="921"/>
                    <a:pt x="127" y="921"/>
                  </a:cubicBezTo>
                  <a:cubicBezTo>
                    <a:pt x="157" y="921"/>
                    <a:pt x="182" y="906"/>
                    <a:pt x="186" y="869"/>
                  </a:cubicBezTo>
                  <a:cubicBezTo>
                    <a:pt x="233" y="741"/>
                    <a:pt x="326" y="613"/>
                    <a:pt x="419" y="509"/>
                  </a:cubicBezTo>
                  <a:cubicBezTo>
                    <a:pt x="465" y="451"/>
                    <a:pt x="523" y="404"/>
                    <a:pt x="581" y="369"/>
                  </a:cubicBezTo>
                  <a:cubicBezTo>
                    <a:pt x="651" y="323"/>
                    <a:pt x="732" y="311"/>
                    <a:pt x="813" y="276"/>
                  </a:cubicBezTo>
                  <a:cubicBezTo>
                    <a:pt x="941" y="230"/>
                    <a:pt x="941" y="56"/>
                    <a:pt x="825" y="9"/>
                  </a:cubicBezTo>
                  <a:cubicBezTo>
                    <a:pt x="797" y="3"/>
                    <a:pt x="769" y="0"/>
                    <a:pt x="7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4"/>
            <p:cNvSpPr/>
            <p:nvPr/>
          </p:nvSpPr>
          <p:spPr>
            <a:xfrm>
              <a:off x="4626875" y="3465350"/>
              <a:ext cx="66600" cy="97750"/>
            </a:xfrm>
            <a:custGeom>
              <a:avLst/>
              <a:gdLst/>
              <a:ahLst/>
              <a:cxnLst/>
              <a:rect l="l" t="t" r="r" b="b"/>
              <a:pathLst>
                <a:path w="2664" h="3910" extrusionOk="0">
                  <a:moveTo>
                    <a:pt x="2523" y="1"/>
                  </a:moveTo>
                  <a:cubicBezTo>
                    <a:pt x="2496" y="1"/>
                    <a:pt x="2469" y="13"/>
                    <a:pt x="2455" y="36"/>
                  </a:cubicBezTo>
                  <a:cubicBezTo>
                    <a:pt x="1642" y="1197"/>
                    <a:pt x="736" y="2428"/>
                    <a:pt x="75" y="3670"/>
                  </a:cubicBezTo>
                  <a:cubicBezTo>
                    <a:pt x="1" y="3810"/>
                    <a:pt x="125" y="3909"/>
                    <a:pt x="250" y="3909"/>
                  </a:cubicBezTo>
                  <a:cubicBezTo>
                    <a:pt x="300" y="3909"/>
                    <a:pt x="351" y="3893"/>
                    <a:pt x="388" y="3856"/>
                  </a:cubicBezTo>
                  <a:cubicBezTo>
                    <a:pt x="922" y="3275"/>
                    <a:pt x="1328" y="2544"/>
                    <a:pt x="1735" y="1882"/>
                  </a:cubicBezTo>
                  <a:cubicBezTo>
                    <a:pt x="2071" y="1360"/>
                    <a:pt x="2664" y="733"/>
                    <a:pt x="2606" y="83"/>
                  </a:cubicBezTo>
                  <a:cubicBezTo>
                    <a:pt x="2606" y="27"/>
                    <a:pt x="2564" y="1"/>
                    <a:pt x="25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4"/>
            <p:cNvSpPr/>
            <p:nvPr/>
          </p:nvSpPr>
          <p:spPr>
            <a:xfrm>
              <a:off x="4609475" y="3552050"/>
              <a:ext cx="12025" cy="15800"/>
            </a:xfrm>
            <a:custGeom>
              <a:avLst/>
              <a:gdLst/>
              <a:ahLst/>
              <a:cxnLst/>
              <a:rect l="l" t="t" r="r" b="b"/>
              <a:pathLst>
                <a:path w="481" h="632" extrusionOk="0">
                  <a:moveTo>
                    <a:pt x="355" y="1"/>
                  </a:moveTo>
                  <a:cubicBezTo>
                    <a:pt x="341" y="1"/>
                    <a:pt x="328" y="7"/>
                    <a:pt x="318" y="16"/>
                  </a:cubicBezTo>
                  <a:cubicBezTo>
                    <a:pt x="190" y="167"/>
                    <a:pt x="28" y="283"/>
                    <a:pt x="16" y="504"/>
                  </a:cubicBezTo>
                  <a:cubicBezTo>
                    <a:pt x="1" y="580"/>
                    <a:pt x="71" y="631"/>
                    <a:pt x="143" y="631"/>
                  </a:cubicBezTo>
                  <a:cubicBezTo>
                    <a:pt x="181" y="631"/>
                    <a:pt x="220" y="617"/>
                    <a:pt x="248" y="585"/>
                  </a:cubicBezTo>
                  <a:cubicBezTo>
                    <a:pt x="376" y="446"/>
                    <a:pt x="480" y="237"/>
                    <a:pt x="399" y="39"/>
                  </a:cubicBezTo>
                  <a:cubicBezTo>
                    <a:pt x="392" y="12"/>
                    <a:pt x="374" y="1"/>
                    <a:pt x="35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4"/>
            <p:cNvSpPr/>
            <p:nvPr/>
          </p:nvSpPr>
          <p:spPr>
            <a:xfrm>
              <a:off x="4597375" y="3621450"/>
              <a:ext cx="79275" cy="18875"/>
            </a:xfrm>
            <a:custGeom>
              <a:avLst/>
              <a:gdLst/>
              <a:ahLst/>
              <a:cxnLst/>
              <a:rect l="l" t="t" r="r" b="b"/>
              <a:pathLst>
                <a:path w="3171" h="755" extrusionOk="0">
                  <a:moveTo>
                    <a:pt x="1046" y="0"/>
                  </a:moveTo>
                  <a:cubicBezTo>
                    <a:pt x="988" y="0"/>
                    <a:pt x="930" y="1"/>
                    <a:pt x="872" y="3"/>
                  </a:cubicBezTo>
                  <a:cubicBezTo>
                    <a:pt x="465" y="15"/>
                    <a:pt x="13" y="108"/>
                    <a:pt x="36" y="479"/>
                  </a:cubicBezTo>
                  <a:cubicBezTo>
                    <a:pt x="36" y="514"/>
                    <a:pt x="13" y="537"/>
                    <a:pt x="13" y="572"/>
                  </a:cubicBezTo>
                  <a:cubicBezTo>
                    <a:pt x="1" y="630"/>
                    <a:pt x="36" y="677"/>
                    <a:pt x="71" y="700"/>
                  </a:cubicBezTo>
                  <a:lnTo>
                    <a:pt x="71" y="711"/>
                  </a:lnTo>
                  <a:cubicBezTo>
                    <a:pt x="88" y="740"/>
                    <a:pt x="117" y="755"/>
                    <a:pt x="146" y="755"/>
                  </a:cubicBezTo>
                  <a:cubicBezTo>
                    <a:pt x="175" y="755"/>
                    <a:pt x="204" y="740"/>
                    <a:pt x="221" y="711"/>
                  </a:cubicBezTo>
                  <a:cubicBezTo>
                    <a:pt x="221" y="700"/>
                    <a:pt x="221" y="700"/>
                    <a:pt x="233" y="688"/>
                  </a:cubicBezTo>
                  <a:cubicBezTo>
                    <a:pt x="280" y="653"/>
                    <a:pt x="291" y="618"/>
                    <a:pt x="291" y="560"/>
                  </a:cubicBezTo>
                  <a:lnTo>
                    <a:pt x="291" y="537"/>
                  </a:lnTo>
                  <a:cubicBezTo>
                    <a:pt x="396" y="340"/>
                    <a:pt x="512" y="351"/>
                    <a:pt x="872" y="340"/>
                  </a:cubicBezTo>
                  <a:cubicBezTo>
                    <a:pt x="918" y="338"/>
                    <a:pt x="964" y="338"/>
                    <a:pt x="1010" y="338"/>
                  </a:cubicBezTo>
                  <a:cubicBezTo>
                    <a:pt x="1321" y="338"/>
                    <a:pt x="1625" y="371"/>
                    <a:pt x="1928" y="421"/>
                  </a:cubicBezTo>
                  <a:cubicBezTo>
                    <a:pt x="2125" y="454"/>
                    <a:pt x="2397" y="531"/>
                    <a:pt x="2644" y="531"/>
                  </a:cubicBezTo>
                  <a:cubicBezTo>
                    <a:pt x="2833" y="531"/>
                    <a:pt x="3008" y="486"/>
                    <a:pt x="3124" y="340"/>
                  </a:cubicBezTo>
                  <a:cubicBezTo>
                    <a:pt x="3170" y="293"/>
                    <a:pt x="3135" y="224"/>
                    <a:pt x="3077" y="212"/>
                  </a:cubicBezTo>
                  <a:cubicBezTo>
                    <a:pt x="2717" y="119"/>
                    <a:pt x="2288" y="131"/>
                    <a:pt x="1916" y="73"/>
                  </a:cubicBezTo>
                  <a:cubicBezTo>
                    <a:pt x="1626" y="24"/>
                    <a:pt x="1336" y="0"/>
                    <a:pt x="10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4"/>
            <p:cNvSpPr/>
            <p:nvPr/>
          </p:nvSpPr>
          <p:spPr>
            <a:xfrm>
              <a:off x="4704200" y="3504850"/>
              <a:ext cx="83900" cy="69175"/>
            </a:xfrm>
            <a:custGeom>
              <a:avLst/>
              <a:gdLst/>
              <a:ahLst/>
              <a:cxnLst/>
              <a:rect l="l" t="t" r="r" b="b"/>
              <a:pathLst>
                <a:path w="3356" h="2767" extrusionOk="0">
                  <a:moveTo>
                    <a:pt x="81" y="0"/>
                  </a:moveTo>
                  <a:cubicBezTo>
                    <a:pt x="0" y="0"/>
                    <a:pt x="0" y="105"/>
                    <a:pt x="70" y="140"/>
                  </a:cubicBezTo>
                  <a:cubicBezTo>
                    <a:pt x="882" y="430"/>
                    <a:pt x="1741" y="488"/>
                    <a:pt x="2334" y="1196"/>
                  </a:cubicBezTo>
                  <a:cubicBezTo>
                    <a:pt x="2728" y="1660"/>
                    <a:pt x="2856" y="2252"/>
                    <a:pt x="3216" y="2740"/>
                  </a:cubicBezTo>
                  <a:cubicBezTo>
                    <a:pt x="3231" y="2758"/>
                    <a:pt x="3250" y="2766"/>
                    <a:pt x="3270" y="2766"/>
                  </a:cubicBezTo>
                  <a:cubicBezTo>
                    <a:pt x="3312" y="2766"/>
                    <a:pt x="3355" y="2730"/>
                    <a:pt x="3355" y="2682"/>
                  </a:cubicBezTo>
                  <a:cubicBezTo>
                    <a:pt x="3158" y="952"/>
                    <a:pt x="1753" y="12"/>
                    <a:pt x="8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4"/>
            <p:cNvSpPr/>
            <p:nvPr/>
          </p:nvSpPr>
          <p:spPr>
            <a:xfrm>
              <a:off x="4654575" y="3616750"/>
              <a:ext cx="113075" cy="59350"/>
            </a:xfrm>
            <a:custGeom>
              <a:avLst/>
              <a:gdLst/>
              <a:ahLst/>
              <a:cxnLst/>
              <a:rect l="l" t="t" r="r" b="b"/>
              <a:pathLst>
                <a:path w="4523" h="2374" extrusionOk="0">
                  <a:moveTo>
                    <a:pt x="4429" y="1"/>
                  </a:moveTo>
                  <a:cubicBezTo>
                    <a:pt x="4401" y="1"/>
                    <a:pt x="4374" y="16"/>
                    <a:pt x="4365" y="52"/>
                  </a:cubicBezTo>
                  <a:cubicBezTo>
                    <a:pt x="4017" y="899"/>
                    <a:pt x="3216" y="1828"/>
                    <a:pt x="2241" y="1979"/>
                  </a:cubicBezTo>
                  <a:cubicBezTo>
                    <a:pt x="2119" y="1998"/>
                    <a:pt x="1989" y="2008"/>
                    <a:pt x="1857" y="2008"/>
                  </a:cubicBezTo>
                  <a:cubicBezTo>
                    <a:pt x="1584" y="2008"/>
                    <a:pt x="1302" y="1965"/>
                    <a:pt x="1068" y="1863"/>
                  </a:cubicBezTo>
                  <a:cubicBezTo>
                    <a:pt x="766" y="1712"/>
                    <a:pt x="534" y="1457"/>
                    <a:pt x="209" y="1329"/>
                  </a:cubicBezTo>
                  <a:cubicBezTo>
                    <a:pt x="197" y="1324"/>
                    <a:pt x="184" y="1321"/>
                    <a:pt x="170" y="1321"/>
                  </a:cubicBezTo>
                  <a:cubicBezTo>
                    <a:pt x="91" y="1321"/>
                    <a:pt x="0" y="1401"/>
                    <a:pt x="70" y="1480"/>
                  </a:cubicBezTo>
                  <a:cubicBezTo>
                    <a:pt x="540" y="2106"/>
                    <a:pt x="1161" y="2373"/>
                    <a:pt x="1792" y="2373"/>
                  </a:cubicBezTo>
                  <a:cubicBezTo>
                    <a:pt x="2996" y="2373"/>
                    <a:pt x="4234" y="1398"/>
                    <a:pt x="4516" y="87"/>
                  </a:cubicBezTo>
                  <a:cubicBezTo>
                    <a:pt x="4523" y="37"/>
                    <a:pt x="4474" y="1"/>
                    <a:pt x="442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4"/>
            <p:cNvSpPr/>
            <p:nvPr/>
          </p:nvSpPr>
          <p:spPr>
            <a:xfrm>
              <a:off x="4660075" y="3675450"/>
              <a:ext cx="87975" cy="46450"/>
            </a:xfrm>
            <a:custGeom>
              <a:avLst/>
              <a:gdLst/>
              <a:ahLst/>
              <a:cxnLst/>
              <a:rect l="l" t="t" r="r" b="b"/>
              <a:pathLst>
                <a:path w="3519" h="1858" extrusionOk="0">
                  <a:moveTo>
                    <a:pt x="2811" y="0"/>
                  </a:moveTo>
                  <a:cubicBezTo>
                    <a:pt x="2762" y="0"/>
                    <a:pt x="2717" y="33"/>
                    <a:pt x="2717" y="95"/>
                  </a:cubicBezTo>
                  <a:cubicBezTo>
                    <a:pt x="2717" y="351"/>
                    <a:pt x="2880" y="606"/>
                    <a:pt x="2961" y="850"/>
                  </a:cubicBezTo>
                  <a:cubicBezTo>
                    <a:pt x="3054" y="1071"/>
                    <a:pt x="3112" y="1280"/>
                    <a:pt x="3181" y="1500"/>
                  </a:cubicBezTo>
                  <a:cubicBezTo>
                    <a:pt x="2940" y="1462"/>
                    <a:pt x="2695" y="1449"/>
                    <a:pt x="2452" y="1449"/>
                  </a:cubicBezTo>
                  <a:cubicBezTo>
                    <a:pt x="2181" y="1449"/>
                    <a:pt x="1912" y="1465"/>
                    <a:pt x="1649" y="1477"/>
                  </a:cubicBezTo>
                  <a:cubicBezTo>
                    <a:pt x="1413" y="1477"/>
                    <a:pt x="1143" y="1444"/>
                    <a:pt x="883" y="1444"/>
                  </a:cubicBezTo>
                  <a:cubicBezTo>
                    <a:pt x="734" y="1444"/>
                    <a:pt x="588" y="1455"/>
                    <a:pt x="453" y="1488"/>
                  </a:cubicBezTo>
                  <a:cubicBezTo>
                    <a:pt x="523" y="1372"/>
                    <a:pt x="581" y="1210"/>
                    <a:pt x="627" y="1094"/>
                  </a:cubicBezTo>
                  <a:cubicBezTo>
                    <a:pt x="720" y="862"/>
                    <a:pt x="755" y="618"/>
                    <a:pt x="848" y="386"/>
                  </a:cubicBezTo>
                  <a:cubicBezTo>
                    <a:pt x="879" y="301"/>
                    <a:pt x="803" y="247"/>
                    <a:pt x="731" y="247"/>
                  </a:cubicBezTo>
                  <a:cubicBezTo>
                    <a:pt x="694" y="247"/>
                    <a:pt x="659" y="261"/>
                    <a:pt x="639" y="293"/>
                  </a:cubicBezTo>
                  <a:cubicBezTo>
                    <a:pt x="511" y="525"/>
                    <a:pt x="442" y="780"/>
                    <a:pt x="326" y="1012"/>
                  </a:cubicBezTo>
                  <a:cubicBezTo>
                    <a:pt x="244" y="1210"/>
                    <a:pt x="0" y="1547"/>
                    <a:pt x="279" y="1732"/>
                  </a:cubicBezTo>
                  <a:cubicBezTo>
                    <a:pt x="442" y="1837"/>
                    <a:pt x="674" y="1837"/>
                    <a:pt x="860" y="1837"/>
                  </a:cubicBezTo>
                  <a:cubicBezTo>
                    <a:pt x="913" y="1839"/>
                    <a:pt x="966" y="1840"/>
                    <a:pt x="1019" y="1840"/>
                  </a:cubicBezTo>
                  <a:cubicBezTo>
                    <a:pt x="1229" y="1840"/>
                    <a:pt x="1435" y="1825"/>
                    <a:pt x="1649" y="1825"/>
                  </a:cubicBezTo>
                  <a:cubicBezTo>
                    <a:pt x="1934" y="1831"/>
                    <a:pt x="2239" y="1857"/>
                    <a:pt x="2544" y="1857"/>
                  </a:cubicBezTo>
                  <a:cubicBezTo>
                    <a:pt x="2811" y="1857"/>
                    <a:pt x="3078" y="1837"/>
                    <a:pt x="3332" y="1767"/>
                  </a:cubicBezTo>
                  <a:cubicBezTo>
                    <a:pt x="3518" y="1709"/>
                    <a:pt x="3460" y="1547"/>
                    <a:pt x="3414" y="1396"/>
                  </a:cubicBezTo>
                  <a:cubicBezTo>
                    <a:pt x="3367" y="1245"/>
                    <a:pt x="3321" y="1094"/>
                    <a:pt x="3286" y="931"/>
                  </a:cubicBezTo>
                  <a:cubicBezTo>
                    <a:pt x="3193" y="629"/>
                    <a:pt x="3077" y="328"/>
                    <a:pt x="2903" y="49"/>
                  </a:cubicBezTo>
                  <a:cubicBezTo>
                    <a:pt x="2879" y="16"/>
                    <a:pt x="2844" y="0"/>
                    <a:pt x="2811" y="0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4"/>
            <p:cNvSpPr/>
            <p:nvPr/>
          </p:nvSpPr>
          <p:spPr>
            <a:xfrm>
              <a:off x="4622000" y="3461175"/>
              <a:ext cx="66100" cy="98375"/>
            </a:xfrm>
            <a:custGeom>
              <a:avLst/>
              <a:gdLst/>
              <a:ahLst/>
              <a:cxnLst/>
              <a:rect l="l" t="t" r="r" b="b"/>
              <a:pathLst>
                <a:path w="2644" h="3935" extrusionOk="0">
                  <a:moveTo>
                    <a:pt x="2474" y="1"/>
                  </a:moveTo>
                  <a:cubicBezTo>
                    <a:pt x="2452" y="1"/>
                    <a:pt x="2435" y="6"/>
                    <a:pt x="2429" y="18"/>
                  </a:cubicBezTo>
                  <a:cubicBezTo>
                    <a:pt x="2034" y="586"/>
                    <a:pt x="1732" y="1109"/>
                    <a:pt x="1407" y="1631"/>
                  </a:cubicBezTo>
                  <a:cubicBezTo>
                    <a:pt x="966" y="2351"/>
                    <a:pt x="455" y="2978"/>
                    <a:pt x="49" y="3732"/>
                  </a:cubicBezTo>
                  <a:cubicBezTo>
                    <a:pt x="0" y="3831"/>
                    <a:pt x="101" y="3935"/>
                    <a:pt x="193" y="3935"/>
                  </a:cubicBezTo>
                  <a:cubicBezTo>
                    <a:pt x="232" y="3935"/>
                    <a:pt x="269" y="3916"/>
                    <a:pt x="293" y="3872"/>
                  </a:cubicBezTo>
                  <a:cubicBezTo>
                    <a:pt x="746" y="3082"/>
                    <a:pt x="1291" y="2339"/>
                    <a:pt x="1791" y="1573"/>
                  </a:cubicBezTo>
                  <a:cubicBezTo>
                    <a:pt x="2034" y="1167"/>
                    <a:pt x="2499" y="470"/>
                    <a:pt x="2626" y="87"/>
                  </a:cubicBezTo>
                  <a:cubicBezTo>
                    <a:pt x="2644" y="44"/>
                    <a:pt x="2538" y="1"/>
                    <a:pt x="2474" y="1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4"/>
            <p:cNvSpPr/>
            <p:nvPr/>
          </p:nvSpPr>
          <p:spPr>
            <a:xfrm>
              <a:off x="4653250" y="3478600"/>
              <a:ext cx="66275" cy="98475"/>
            </a:xfrm>
            <a:custGeom>
              <a:avLst/>
              <a:gdLst/>
              <a:ahLst/>
              <a:cxnLst/>
              <a:rect l="l" t="t" r="r" b="b"/>
              <a:pathLst>
                <a:path w="2651" h="3939" extrusionOk="0">
                  <a:moveTo>
                    <a:pt x="2488" y="0"/>
                  </a:moveTo>
                  <a:cubicBezTo>
                    <a:pt x="2467" y="0"/>
                    <a:pt x="2450" y="5"/>
                    <a:pt x="2444" y="17"/>
                  </a:cubicBezTo>
                  <a:cubicBezTo>
                    <a:pt x="2050" y="574"/>
                    <a:pt x="1748" y="1108"/>
                    <a:pt x="1423" y="1631"/>
                  </a:cubicBezTo>
                  <a:cubicBezTo>
                    <a:pt x="970" y="2351"/>
                    <a:pt x="471" y="2977"/>
                    <a:pt x="65" y="3732"/>
                  </a:cubicBezTo>
                  <a:cubicBezTo>
                    <a:pt x="1" y="3844"/>
                    <a:pt x="90" y="3939"/>
                    <a:pt x="186" y="3939"/>
                  </a:cubicBezTo>
                  <a:cubicBezTo>
                    <a:pt x="230" y="3939"/>
                    <a:pt x="276" y="3919"/>
                    <a:pt x="308" y="3871"/>
                  </a:cubicBezTo>
                  <a:cubicBezTo>
                    <a:pt x="761" y="3082"/>
                    <a:pt x="1307" y="2339"/>
                    <a:pt x="1806" y="1573"/>
                  </a:cubicBezTo>
                  <a:cubicBezTo>
                    <a:pt x="2050" y="1155"/>
                    <a:pt x="2514" y="470"/>
                    <a:pt x="2642" y="87"/>
                  </a:cubicBezTo>
                  <a:cubicBezTo>
                    <a:pt x="2650" y="43"/>
                    <a:pt x="2549" y="0"/>
                    <a:pt x="2488" y="0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4"/>
            <p:cNvSpPr/>
            <p:nvPr/>
          </p:nvSpPr>
          <p:spPr>
            <a:xfrm>
              <a:off x="4648075" y="3513825"/>
              <a:ext cx="142725" cy="153950"/>
            </a:xfrm>
            <a:custGeom>
              <a:avLst/>
              <a:gdLst/>
              <a:ahLst/>
              <a:cxnLst/>
              <a:rect l="l" t="t" r="r" b="b"/>
              <a:pathLst>
                <a:path w="5709" h="6158" extrusionOk="0">
                  <a:moveTo>
                    <a:pt x="2299" y="0"/>
                  </a:moveTo>
                  <a:cubicBezTo>
                    <a:pt x="2153" y="0"/>
                    <a:pt x="2003" y="12"/>
                    <a:pt x="1850" y="36"/>
                  </a:cubicBezTo>
                  <a:cubicBezTo>
                    <a:pt x="1746" y="71"/>
                    <a:pt x="1746" y="245"/>
                    <a:pt x="1850" y="257"/>
                  </a:cubicBezTo>
                  <a:cubicBezTo>
                    <a:pt x="2756" y="454"/>
                    <a:pt x="3557" y="512"/>
                    <a:pt x="4195" y="1290"/>
                  </a:cubicBezTo>
                  <a:cubicBezTo>
                    <a:pt x="4753" y="1975"/>
                    <a:pt x="4938" y="2927"/>
                    <a:pt x="4718" y="3774"/>
                  </a:cubicBezTo>
                  <a:cubicBezTo>
                    <a:pt x="4462" y="4715"/>
                    <a:pt x="3812" y="5446"/>
                    <a:pt x="2860" y="5736"/>
                  </a:cubicBezTo>
                  <a:cubicBezTo>
                    <a:pt x="2601" y="5817"/>
                    <a:pt x="2295" y="5865"/>
                    <a:pt x="1984" y="5865"/>
                  </a:cubicBezTo>
                  <a:cubicBezTo>
                    <a:pt x="1307" y="5865"/>
                    <a:pt x="605" y="5637"/>
                    <a:pt x="295" y="5016"/>
                  </a:cubicBezTo>
                  <a:cubicBezTo>
                    <a:pt x="271" y="4964"/>
                    <a:pt x="228" y="4943"/>
                    <a:pt x="182" y="4943"/>
                  </a:cubicBezTo>
                  <a:cubicBezTo>
                    <a:pt x="96" y="4943"/>
                    <a:pt x="1" y="5022"/>
                    <a:pt x="16" y="5121"/>
                  </a:cubicBezTo>
                  <a:cubicBezTo>
                    <a:pt x="253" y="5862"/>
                    <a:pt x="1213" y="6157"/>
                    <a:pt x="1981" y="6157"/>
                  </a:cubicBezTo>
                  <a:cubicBezTo>
                    <a:pt x="2115" y="6157"/>
                    <a:pt x="2244" y="6148"/>
                    <a:pt x="2361" y="6131"/>
                  </a:cubicBezTo>
                  <a:cubicBezTo>
                    <a:pt x="3487" y="5980"/>
                    <a:pt x="4474" y="5365"/>
                    <a:pt x="4927" y="4297"/>
                  </a:cubicBezTo>
                  <a:cubicBezTo>
                    <a:pt x="5708" y="2387"/>
                    <a:pt x="4390" y="0"/>
                    <a:pt x="2299" y="0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4"/>
            <p:cNvSpPr/>
            <p:nvPr/>
          </p:nvSpPr>
          <p:spPr>
            <a:xfrm>
              <a:off x="4625950" y="3495075"/>
              <a:ext cx="178975" cy="191775"/>
            </a:xfrm>
            <a:custGeom>
              <a:avLst/>
              <a:gdLst/>
              <a:ahLst/>
              <a:cxnLst/>
              <a:rect l="l" t="t" r="r" b="b"/>
              <a:pathLst>
                <a:path w="7159" h="7671" extrusionOk="0">
                  <a:moveTo>
                    <a:pt x="3482" y="1"/>
                  </a:moveTo>
                  <a:cubicBezTo>
                    <a:pt x="3307" y="1"/>
                    <a:pt x="3143" y="48"/>
                    <a:pt x="3014" y="182"/>
                  </a:cubicBezTo>
                  <a:cubicBezTo>
                    <a:pt x="2963" y="243"/>
                    <a:pt x="3001" y="365"/>
                    <a:pt x="3073" y="365"/>
                  </a:cubicBezTo>
                  <a:cubicBezTo>
                    <a:pt x="3083" y="365"/>
                    <a:pt x="3095" y="362"/>
                    <a:pt x="3107" y="356"/>
                  </a:cubicBezTo>
                  <a:cubicBezTo>
                    <a:pt x="3197" y="318"/>
                    <a:pt x="3300" y="301"/>
                    <a:pt x="3409" y="301"/>
                  </a:cubicBezTo>
                  <a:cubicBezTo>
                    <a:pt x="3793" y="301"/>
                    <a:pt x="4260" y="502"/>
                    <a:pt x="4558" y="647"/>
                  </a:cubicBezTo>
                  <a:cubicBezTo>
                    <a:pt x="5138" y="925"/>
                    <a:pt x="5626" y="1390"/>
                    <a:pt x="5986" y="1924"/>
                  </a:cubicBezTo>
                  <a:cubicBezTo>
                    <a:pt x="6694" y="2969"/>
                    <a:pt x="6741" y="4420"/>
                    <a:pt x="6160" y="5511"/>
                  </a:cubicBezTo>
                  <a:cubicBezTo>
                    <a:pt x="5579" y="6580"/>
                    <a:pt x="4031" y="7356"/>
                    <a:pt x="2651" y="7356"/>
                  </a:cubicBezTo>
                  <a:cubicBezTo>
                    <a:pt x="1604" y="7356"/>
                    <a:pt x="653" y="6909"/>
                    <a:pt x="297" y="5801"/>
                  </a:cubicBezTo>
                  <a:cubicBezTo>
                    <a:pt x="277" y="5729"/>
                    <a:pt x="214" y="5695"/>
                    <a:pt x="152" y="5695"/>
                  </a:cubicBezTo>
                  <a:cubicBezTo>
                    <a:pt x="76" y="5695"/>
                    <a:pt x="1" y="5746"/>
                    <a:pt x="7" y="5836"/>
                  </a:cubicBezTo>
                  <a:cubicBezTo>
                    <a:pt x="53" y="7088"/>
                    <a:pt x="1617" y="7671"/>
                    <a:pt x="2674" y="7671"/>
                  </a:cubicBezTo>
                  <a:cubicBezTo>
                    <a:pt x="2695" y="7671"/>
                    <a:pt x="2715" y="7671"/>
                    <a:pt x="2735" y="7670"/>
                  </a:cubicBezTo>
                  <a:cubicBezTo>
                    <a:pt x="4639" y="7624"/>
                    <a:pt x="5823" y="6869"/>
                    <a:pt x="6497" y="5592"/>
                  </a:cubicBezTo>
                  <a:cubicBezTo>
                    <a:pt x="7159" y="4315"/>
                    <a:pt x="6996" y="2702"/>
                    <a:pt x="6114" y="1541"/>
                  </a:cubicBezTo>
                  <a:cubicBezTo>
                    <a:pt x="5626" y="902"/>
                    <a:pt x="5022" y="461"/>
                    <a:pt x="4268" y="194"/>
                  </a:cubicBezTo>
                  <a:cubicBezTo>
                    <a:pt x="4037" y="110"/>
                    <a:pt x="3747" y="1"/>
                    <a:pt x="3482" y="1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4"/>
            <p:cNvSpPr/>
            <p:nvPr/>
          </p:nvSpPr>
          <p:spPr>
            <a:xfrm>
              <a:off x="4590425" y="3619600"/>
              <a:ext cx="91150" cy="24000"/>
            </a:xfrm>
            <a:custGeom>
              <a:avLst/>
              <a:gdLst/>
              <a:ahLst/>
              <a:cxnLst/>
              <a:rect l="l" t="t" r="r" b="b"/>
              <a:pathLst>
                <a:path w="3646" h="960" extrusionOk="0">
                  <a:moveTo>
                    <a:pt x="349" y="251"/>
                  </a:moveTo>
                  <a:cubicBezTo>
                    <a:pt x="619" y="284"/>
                    <a:pt x="890" y="291"/>
                    <a:pt x="1159" y="291"/>
                  </a:cubicBezTo>
                  <a:cubicBezTo>
                    <a:pt x="1374" y="291"/>
                    <a:pt x="1588" y="286"/>
                    <a:pt x="1800" y="286"/>
                  </a:cubicBezTo>
                  <a:cubicBezTo>
                    <a:pt x="2055" y="286"/>
                    <a:pt x="2311" y="292"/>
                    <a:pt x="2563" y="292"/>
                  </a:cubicBezTo>
                  <a:cubicBezTo>
                    <a:pt x="2816" y="292"/>
                    <a:pt x="3065" y="286"/>
                    <a:pt x="3309" y="263"/>
                  </a:cubicBezTo>
                  <a:lnTo>
                    <a:pt x="3309" y="263"/>
                  </a:lnTo>
                  <a:cubicBezTo>
                    <a:pt x="3297" y="414"/>
                    <a:pt x="3309" y="600"/>
                    <a:pt x="3332" y="716"/>
                  </a:cubicBezTo>
                  <a:cubicBezTo>
                    <a:pt x="3110" y="689"/>
                    <a:pt x="2889" y="682"/>
                    <a:pt x="2668" y="682"/>
                  </a:cubicBezTo>
                  <a:cubicBezTo>
                    <a:pt x="2404" y="682"/>
                    <a:pt x="2141" y="692"/>
                    <a:pt x="1881" y="692"/>
                  </a:cubicBezTo>
                  <a:cubicBezTo>
                    <a:pt x="1581" y="692"/>
                    <a:pt x="1278" y="680"/>
                    <a:pt x="975" y="680"/>
                  </a:cubicBezTo>
                  <a:cubicBezTo>
                    <a:pt x="773" y="680"/>
                    <a:pt x="571" y="686"/>
                    <a:pt x="372" y="704"/>
                  </a:cubicBezTo>
                  <a:cubicBezTo>
                    <a:pt x="383" y="553"/>
                    <a:pt x="372" y="367"/>
                    <a:pt x="349" y="251"/>
                  </a:cubicBezTo>
                  <a:close/>
                  <a:moveTo>
                    <a:pt x="2581" y="0"/>
                  </a:moveTo>
                  <a:cubicBezTo>
                    <a:pt x="2316" y="0"/>
                    <a:pt x="2051" y="8"/>
                    <a:pt x="1788" y="8"/>
                  </a:cubicBezTo>
                  <a:cubicBezTo>
                    <a:pt x="1602" y="8"/>
                    <a:pt x="1427" y="2"/>
                    <a:pt x="1248" y="2"/>
                  </a:cubicBezTo>
                  <a:cubicBezTo>
                    <a:pt x="1159" y="2"/>
                    <a:pt x="1068" y="4"/>
                    <a:pt x="975" y="8"/>
                  </a:cubicBezTo>
                  <a:cubicBezTo>
                    <a:pt x="732" y="8"/>
                    <a:pt x="488" y="31"/>
                    <a:pt x="256" y="54"/>
                  </a:cubicBezTo>
                  <a:cubicBezTo>
                    <a:pt x="151" y="66"/>
                    <a:pt x="47" y="66"/>
                    <a:pt x="35" y="182"/>
                  </a:cubicBezTo>
                  <a:cubicBezTo>
                    <a:pt x="23" y="298"/>
                    <a:pt x="23" y="425"/>
                    <a:pt x="0" y="542"/>
                  </a:cubicBezTo>
                  <a:cubicBezTo>
                    <a:pt x="35" y="576"/>
                    <a:pt x="35" y="588"/>
                    <a:pt x="35" y="588"/>
                  </a:cubicBezTo>
                  <a:cubicBezTo>
                    <a:pt x="35" y="692"/>
                    <a:pt x="35" y="785"/>
                    <a:pt x="105" y="878"/>
                  </a:cubicBezTo>
                  <a:cubicBezTo>
                    <a:pt x="116" y="890"/>
                    <a:pt x="140" y="901"/>
                    <a:pt x="151" y="901"/>
                  </a:cubicBezTo>
                  <a:cubicBezTo>
                    <a:pt x="198" y="936"/>
                    <a:pt x="279" y="925"/>
                    <a:pt x="325" y="936"/>
                  </a:cubicBezTo>
                  <a:cubicBezTo>
                    <a:pt x="395" y="948"/>
                    <a:pt x="465" y="948"/>
                    <a:pt x="546" y="948"/>
                  </a:cubicBezTo>
                  <a:cubicBezTo>
                    <a:pt x="685" y="959"/>
                    <a:pt x="836" y="959"/>
                    <a:pt x="975" y="959"/>
                  </a:cubicBezTo>
                  <a:cubicBezTo>
                    <a:pt x="1266" y="959"/>
                    <a:pt x="1568" y="948"/>
                    <a:pt x="1858" y="948"/>
                  </a:cubicBezTo>
                  <a:cubicBezTo>
                    <a:pt x="2000" y="948"/>
                    <a:pt x="2144" y="949"/>
                    <a:pt x="2288" y="949"/>
                  </a:cubicBezTo>
                  <a:cubicBezTo>
                    <a:pt x="2647" y="949"/>
                    <a:pt x="3007" y="943"/>
                    <a:pt x="3355" y="901"/>
                  </a:cubicBezTo>
                  <a:cubicBezTo>
                    <a:pt x="3460" y="890"/>
                    <a:pt x="3576" y="901"/>
                    <a:pt x="3599" y="809"/>
                  </a:cubicBezTo>
                  <a:cubicBezTo>
                    <a:pt x="3634" y="669"/>
                    <a:pt x="3634" y="542"/>
                    <a:pt x="3634" y="402"/>
                  </a:cubicBezTo>
                  <a:cubicBezTo>
                    <a:pt x="3634" y="298"/>
                    <a:pt x="3646" y="170"/>
                    <a:pt x="3564" y="89"/>
                  </a:cubicBezTo>
                  <a:cubicBezTo>
                    <a:pt x="3541" y="77"/>
                    <a:pt x="3529" y="54"/>
                    <a:pt x="3506" y="54"/>
                  </a:cubicBezTo>
                  <a:cubicBezTo>
                    <a:pt x="3200" y="10"/>
                    <a:pt x="2890" y="0"/>
                    <a:pt x="2581" y="0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4"/>
            <p:cNvSpPr/>
            <p:nvPr/>
          </p:nvSpPr>
          <p:spPr>
            <a:xfrm>
              <a:off x="4604350" y="3548450"/>
              <a:ext cx="65900" cy="51950"/>
            </a:xfrm>
            <a:custGeom>
              <a:avLst/>
              <a:gdLst/>
              <a:ahLst/>
              <a:cxnLst/>
              <a:rect l="l" t="t" r="r" b="b"/>
              <a:pathLst>
                <a:path w="2636" h="2078" extrusionOk="0">
                  <a:moveTo>
                    <a:pt x="476" y="195"/>
                  </a:moveTo>
                  <a:cubicBezTo>
                    <a:pt x="755" y="427"/>
                    <a:pt x="1092" y="613"/>
                    <a:pt x="1394" y="810"/>
                  </a:cubicBezTo>
                  <a:cubicBezTo>
                    <a:pt x="1707" y="1008"/>
                    <a:pt x="2032" y="1228"/>
                    <a:pt x="2369" y="1391"/>
                  </a:cubicBezTo>
                  <a:cubicBezTo>
                    <a:pt x="2276" y="1484"/>
                    <a:pt x="2206" y="1646"/>
                    <a:pt x="2148" y="1751"/>
                  </a:cubicBezTo>
                  <a:cubicBezTo>
                    <a:pt x="1870" y="1518"/>
                    <a:pt x="1533" y="1333"/>
                    <a:pt x="1231" y="1135"/>
                  </a:cubicBezTo>
                  <a:cubicBezTo>
                    <a:pt x="918" y="950"/>
                    <a:pt x="604" y="729"/>
                    <a:pt x="256" y="555"/>
                  </a:cubicBezTo>
                  <a:cubicBezTo>
                    <a:pt x="349" y="450"/>
                    <a:pt x="418" y="300"/>
                    <a:pt x="476" y="195"/>
                  </a:cubicBezTo>
                  <a:close/>
                  <a:moveTo>
                    <a:pt x="720" y="1124"/>
                  </a:moveTo>
                  <a:cubicBezTo>
                    <a:pt x="860" y="1193"/>
                    <a:pt x="976" y="1275"/>
                    <a:pt x="1103" y="1356"/>
                  </a:cubicBezTo>
                  <a:cubicBezTo>
                    <a:pt x="1243" y="1449"/>
                    <a:pt x="1382" y="1530"/>
                    <a:pt x="1521" y="1623"/>
                  </a:cubicBezTo>
                  <a:cubicBezTo>
                    <a:pt x="1475" y="1693"/>
                    <a:pt x="1440" y="1774"/>
                    <a:pt x="1394" y="1820"/>
                  </a:cubicBezTo>
                  <a:cubicBezTo>
                    <a:pt x="1208" y="1577"/>
                    <a:pt x="894" y="1449"/>
                    <a:pt x="639" y="1251"/>
                  </a:cubicBezTo>
                  <a:lnTo>
                    <a:pt x="720" y="1124"/>
                  </a:lnTo>
                  <a:close/>
                  <a:moveTo>
                    <a:pt x="405" y="0"/>
                  </a:moveTo>
                  <a:cubicBezTo>
                    <a:pt x="375" y="0"/>
                    <a:pt x="346" y="14"/>
                    <a:pt x="314" y="56"/>
                  </a:cubicBezTo>
                  <a:cubicBezTo>
                    <a:pt x="244" y="137"/>
                    <a:pt x="186" y="241"/>
                    <a:pt x="128" y="323"/>
                  </a:cubicBezTo>
                  <a:lnTo>
                    <a:pt x="117" y="346"/>
                  </a:lnTo>
                  <a:cubicBezTo>
                    <a:pt x="59" y="427"/>
                    <a:pt x="1" y="497"/>
                    <a:pt x="12" y="601"/>
                  </a:cubicBezTo>
                  <a:cubicBezTo>
                    <a:pt x="12" y="613"/>
                    <a:pt x="12" y="636"/>
                    <a:pt x="24" y="648"/>
                  </a:cubicBezTo>
                  <a:cubicBezTo>
                    <a:pt x="35" y="683"/>
                    <a:pt x="93" y="706"/>
                    <a:pt x="128" y="729"/>
                  </a:cubicBezTo>
                  <a:cubicBezTo>
                    <a:pt x="175" y="764"/>
                    <a:pt x="209" y="810"/>
                    <a:pt x="256" y="834"/>
                  </a:cubicBezTo>
                  <a:lnTo>
                    <a:pt x="523" y="1008"/>
                  </a:lnTo>
                  <a:cubicBezTo>
                    <a:pt x="476" y="1066"/>
                    <a:pt x="430" y="1135"/>
                    <a:pt x="372" y="1182"/>
                  </a:cubicBezTo>
                  <a:cubicBezTo>
                    <a:pt x="337" y="1228"/>
                    <a:pt x="337" y="1310"/>
                    <a:pt x="372" y="1356"/>
                  </a:cubicBezTo>
                  <a:cubicBezTo>
                    <a:pt x="662" y="1623"/>
                    <a:pt x="1011" y="1774"/>
                    <a:pt x="1289" y="2041"/>
                  </a:cubicBezTo>
                  <a:cubicBezTo>
                    <a:pt x="1313" y="2065"/>
                    <a:pt x="1342" y="2077"/>
                    <a:pt x="1370" y="2077"/>
                  </a:cubicBezTo>
                  <a:cubicBezTo>
                    <a:pt x="1409" y="2077"/>
                    <a:pt x="1448" y="2053"/>
                    <a:pt x="1475" y="2006"/>
                  </a:cubicBezTo>
                  <a:cubicBezTo>
                    <a:pt x="1545" y="1913"/>
                    <a:pt x="1661" y="1832"/>
                    <a:pt x="1742" y="1739"/>
                  </a:cubicBezTo>
                  <a:cubicBezTo>
                    <a:pt x="1858" y="1809"/>
                    <a:pt x="1974" y="1867"/>
                    <a:pt x="2102" y="1925"/>
                  </a:cubicBezTo>
                  <a:cubicBezTo>
                    <a:pt x="2147" y="1940"/>
                    <a:pt x="2187" y="1970"/>
                    <a:pt x="2229" y="1970"/>
                  </a:cubicBezTo>
                  <a:cubicBezTo>
                    <a:pt x="2252" y="1970"/>
                    <a:pt x="2275" y="1961"/>
                    <a:pt x="2299" y="1936"/>
                  </a:cubicBezTo>
                  <a:cubicBezTo>
                    <a:pt x="2392" y="1855"/>
                    <a:pt x="2450" y="1739"/>
                    <a:pt x="2520" y="1635"/>
                  </a:cubicBezTo>
                  <a:cubicBezTo>
                    <a:pt x="2578" y="1565"/>
                    <a:pt x="2636" y="1460"/>
                    <a:pt x="2624" y="1368"/>
                  </a:cubicBezTo>
                  <a:cubicBezTo>
                    <a:pt x="2624" y="1356"/>
                    <a:pt x="2624" y="1333"/>
                    <a:pt x="2613" y="1310"/>
                  </a:cubicBezTo>
                  <a:cubicBezTo>
                    <a:pt x="2288" y="1019"/>
                    <a:pt x="1893" y="834"/>
                    <a:pt x="1533" y="601"/>
                  </a:cubicBezTo>
                  <a:cubicBezTo>
                    <a:pt x="1359" y="497"/>
                    <a:pt x="1185" y="381"/>
                    <a:pt x="1011" y="288"/>
                  </a:cubicBezTo>
                  <a:cubicBezTo>
                    <a:pt x="860" y="183"/>
                    <a:pt x="697" y="114"/>
                    <a:pt x="523" y="33"/>
                  </a:cubicBezTo>
                  <a:cubicBezTo>
                    <a:pt x="478" y="20"/>
                    <a:pt x="441" y="0"/>
                    <a:pt x="405" y="0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4"/>
            <p:cNvSpPr/>
            <p:nvPr/>
          </p:nvSpPr>
          <p:spPr>
            <a:xfrm>
              <a:off x="4671675" y="3427675"/>
              <a:ext cx="65925" cy="61975"/>
            </a:xfrm>
            <a:custGeom>
              <a:avLst/>
              <a:gdLst/>
              <a:ahLst/>
              <a:cxnLst/>
              <a:rect l="l" t="t" r="r" b="b"/>
              <a:pathLst>
                <a:path w="2637" h="2479" extrusionOk="0">
                  <a:moveTo>
                    <a:pt x="1847" y="278"/>
                  </a:moveTo>
                  <a:cubicBezTo>
                    <a:pt x="2079" y="278"/>
                    <a:pt x="2032" y="510"/>
                    <a:pt x="2021" y="673"/>
                  </a:cubicBezTo>
                  <a:cubicBezTo>
                    <a:pt x="1998" y="835"/>
                    <a:pt x="1951" y="998"/>
                    <a:pt x="1893" y="1137"/>
                  </a:cubicBezTo>
                  <a:cubicBezTo>
                    <a:pt x="1893" y="1183"/>
                    <a:pt x="1858" y="1241"/>
                    <a:pt x="1835" y="1299"/>
                  </a:cubicBezTo>
                  <a:cubicBezTo>
                    <a:pt x="1731" y="1241"/>
                    <a:pt x="1615" y="1172"/>
                    <a:pt x="1510" y="1114"/>
                  </a:cubicBezTo>
                  <a:cubicBezTo>
                    <a:pt x="1417" y="1056"/>
                    <a:pt x="1324" y="998"/>
                    <a:pt x="1220" y="916"/>
                  </a:cubicBezTo>
                  <a:cubicBezTo>
                    <a:pt x="1324" y="742"/>
                    <a:pt x="1417" y="568"/>
                    <a:pt x="1568" y="429"/>
                  </a:cubicBezTo>
                  <a:cubicBezTo>
                    <a:pt x="1649" y="359"/>
                    <a:pt x="1731" y="278"/>
                    <a:pt x="1847" y="278"/>
                  </a:cubicBezTo>
                  <a:close/>
                  <a:moveTo>
                    <a:pt x="488" y="707"/>
                  </a:moveTo>
                  <a:cubicBezTo>
                    <a:pt x="755" y="940"/>
                    <a:pt x="1092" y="1125"/>
                    <a:pt x="1394" y="1311"/>
                  </a:cubicBezTo>
                  <a:cubicBezTo>
                    <a:pt x="1719" y="1520"/>
                    <a:pt x="2032" y="1729"/>
                    <a:pt x="2369" y="1892"/>
                  </a:cubicBezTo>
                  <a:cubicBezTo>
                    <a:pt x="2288" y="1996"/>
                    <a:pt x="2207" y="2159"/>
                    <a:pt x="2149" y="2251"/>
                  </a:cubicBezTo>
                  <a:cubicBezTo>
                    <a:pt x="1882" y="2019"/>
                    <a:pt x="1545" y="1834"/>
                    <a:pt x="1243" y="1648"/>
                  </a:cubicBezTo>
                  <a:cubicBezTo>
                    <a:pt x="918" y="1439"/>
                    <a:pt x="605" y="1230"/>
                    <a:pt x="268" y="1067"/>
                  </a:cubicBezTo>
                  <a:cubicBezTo>
                    <a:pt x="349" y="963"/>
                    <a:pt x="430" y="800"/>
                    <a:pt x="488" y="707"/>
                  </a:cubicBezTo>
                  <a:close/>
                  <a:moveTo>
                    <a:pt x="1828" y="1"/>
                  </a:moveTo>
                  <a:cubicBezTo>
                    <a:pt x="1464" y="1"/>
                    <a:pt x="1114" y="450"/>
                    <a:pt x="976" y="754"/>
                  </a:cubicBezTo>
                  <a:cubicBezTo>
                    <a:pt x="837" y="673"/>
                    <a:pt x="674" y="603"/>
                    <a:pt x="512" y="522"/>
                  </a:cubicBezTo>
                  <a:cubicBezTo>
                    <a:pt x="474" y="509"/>
                    <a:pt x="439" y="489"/>
                    <a:pt x="404" y="489"/>
                  </a:cubicBezTo>
                  <a:cubicBezTo>
                    <a:pt x="375" y="489"/>
                    <a:pt x="346" y="503"/>
                    <a:pt x="314" y="545"/>
                  </a:cubicBezTo>
                  <a:cubicBezTo>
                    <a:pt x="233" y="626"/>
                    <a:pt x="175" y="731"/>
                    <a:pt x="117" y="812"/>
                  </a:cubicBezTo>
                  <a:lnTo>
                    <a:pt x="105" y="835"/>
                  </a:lnTo>
                  <a:cubicBezTo>
                    <a:pt x="47" y="916"/>
                    <a:pt x="1" y="998"/>
                    <a:pt x="24" y="1091"/>
                  </a:cubicBezTo>
                  <a:cubicBezTo>
                    <a:pt x="24" y="1114"/>
                    <a:pt x="24" y="1125"/>
                    <a:pt x="36" y="1137"/>
                  </a:cubicBezTo>
                  <a:cubicBezTo>
                    <a:pt x="47" y="1183"/>
                    <a:pt x="105" y="1195"/>
                    <a:pt x="140" y="1218"/>
                  </a:cubicBezTo>
                  <a:cubicBezTo>
                    <a:pt x="175" y="1253"/>
                    <a:pt x="221" y="1299"/>
                    <a:pt x="268" y="1323"/>
                  </a:cubicBezTo>
                  <a:cubicBezTo>
                    <a:pt x="349" y="1404"/>
                    <a:pt x="454" y="1450"/>
                    <a:pt x="546" y="1508"/>
                  </a:cubicBezTo>
                  <a:lnTo>
                    <a:pt x="1104" y="1857"/>
                  </a:lnTo>
                  <a:cubicBezTo>
                    <a:pt x="1429" y="2066"/>
                    <a:pt x="1742" y="2263"/>
                    <a:pt x="2091" y="2426"/>
                  </a:cubicBezTo>
                  <a:cubicBezTo>
                    <a:pt x="2142" y="2447"/>
                    <a:pt x="2183" y="2478"/>
                    <a:pt x="2225" y="2478"/>
                  </a:cubicBezTo>
                  <a:cubicBezTo>
                    <a:pt x="2249" y="2478"/>
                    <a:pt x="2274" y="2467"/>
                    <a:pt x="2299" y="2437"/>
                  </a:cubicBezTo>
                  <a:cubicBezTo>
                    <a:pt x="2381" y="2356"/>
                    <a:pt x="2439" y="2240"/>
                    <a:pt x="2520" y="2135"/>
                  </a:cubicBezTo>
                  <a:cubicBezTo>
                    <a:pt x="2578" y="2066"/>
                    <a:pt x="2636" y="1961"/>
                    <a:pt x="2613" y="1880"/>
                  </a:cubicBezTo>
                  <a:cubicBezTo>
                    <a:pt x="2613" y="1857"/>
                    <a:pt x="2613" y="1834"/>
                    <a:pt x="2601" y="1822"/>
                  </a:cubicBezTo>
                  <a:cubicBezTo>
                    <a:pt x="2427" y="1671"/>
                    <a:pt x="2241" y="1543"/>
                    <a:pt x="2056" y="1427"/>
                  </a:cubicBezTo>
                  <a:cubicBezTo>
                    <a:pt x="2172" y="1276"/>
                    <a:pt x="2241" y="1021"/>
                    <a:pt x="2265" y="847"/>
                  </a:cubicBezTo>
                  <a:cubicBezTo>
                    <a:pt x="2311" y="615"/>
                    <a:pt x="2323" y="278"/>
                    <a:pt x="2114" y="104"/>
                  </a:cubicBezTo>
                  <a:cubicBezTo>
                    <a:pt x="2020" y="31"/>
                    <a:pt x="1923" y="1"/>
                    <a:pt x="1828" y="1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1" name="Google Shape;281;p4"/>
          <p:cNvGrpSpPr/>
          <p:nvPr/>
        </p:nvGrpSpPr>
        <p:grpSpPr>
          <a:xfrm rot="1386162">
            <a:off x="1966823" y="164215"/>
            <a:ext cx="315166" cy="1059724"/>
            <a:chOff x="2370150" y="2891000"/>
            <a:chExt cx="107125" cy="360200"/>
          </a:xfrm>
        </p:grpSpPr>
        <p:sp>
          <p:nvSpPr>
            <p:cNvPr id="282" name="Google Shape;282;p4"/>
            <p:cNvSpPr/>
            <p:nvPr/>
          </p:nvSpPr>
          <p:spPr>
            <a:xfrm>
              <a:off x="2434000" y="2966475"/>
              <a:ext cx="18600" cy="98125"/>
            </a:xfrm>
            <a:custGeom>
              <a:avLst/>
              <a:gdLst/>
              <a:ahLst/>
              <a:cxnLst/>
              <a:rect l="l" t="t" r="r" b="b"/>
              <a:pathLst>
                <a:path w="744" h="3925" extrusionOk="0">
                  <a:moveTo>
                    <a:pt x="744" y="3924"/>
                  </a:moveTo>
                  <a:lnTo>
                    <a:pt x="1" y="3541"/>
                  </a:lnTo>
                  <a:lnTo>
                    <a:pt x="198" y="0"/>
                  </a:lnTo>
                  <a:lnTo>
                    <a:pt x="744" y="8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4"/>
            <p:cNvSpPr/>
            <p:nvPr/>
          </p:nvSpPr>
          <p:spPr>
            <a:xfrm>
              <a:off x="2438350" y="2947600"/>
              <a:ext cx="36025" cy="25275"/>
            </a:xfrm>
            <a:custGeom>
              <a:avLst/>
              <a:gdLst/>
              <a:ahLst/>
              <a:cxnLst/>
              <a:rect l="l" t="t" r="r" b="b"/>
              <a:pathLst>
                <a:path w="1441" h="1011" extrusionOk="0">
                  <a:moveTo>
                    <a:pt x="186" y="1"/>
                  </a:moveTo>
                  <a:cubicBezTo>
                    <a:pt x="117" y="291"/>
                    <a:pt x="1" y="848"/>
                    <a:pt x="1" y="848"/>
                  </a:cubicBezTo>
                  <a:cubicBezTo>
                    <a:pt x="1" y="848"/>
                    <a:pt x="546" y="871"/>
                    <a:pt x="744" y="918"/>
                  </a:cubicBezTo>
                  <a:cubicBezTo>
                    <a:pt x="953" y="964"/>
                    <a:pt x="1185" y="1011"/>
                    <a:pt x="1371" y="895"/>
                  </a:cubicBezTo>
                  <a:cubicBezTo>
                    <a:pt x="1394" y="628"/>
                    <a:pt x="1405" y="384"/>
                    <a:pt x="1440" y="128"/>
                  </a:cubicBezTo>
                  <a:cubicBezTo>
                    <a:pt x="1162" y="82"/>
                    <a:pt x="465" y="24"/>
                    <a:pt x="1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4"/>
            <p:cNvSpPr/>
            <p:nvPr/>
          </p:nvSpPr>
          <p:spPr>
            <a:xfrm>
              <a:off x="2391625" y="3055000"/>
              <a:ext cx="57775" cy="74900"/>
            </a:xfrm>
            <a:custGeom>
              <a:avLst/>
              <a:gdLst/>
              <a:ahLst/>
              <a:cxnLst/>
              <a:rect l="l" t="t" r="r" b="b"/>
              <a:pathLst>
                <a:path w="2311" h="2996" extrusionOk="0">
                  <a:moveTo>
                    <a:pt x="2264" y="2856"/>
                  </a:moveTo>
                  <a:cubicBezTo>
                    <a:pt x="2241" y="2868"/>
                    <a:pt x="2195" y="2868"/>
                    <a:pt x="2148" y="2879"/>
                  </a:cubicBezTo>
                  <a:cubicBezTo>
                    <a:pt x="1951" y="2972"/>
                    <a:pt x="1742" y="2995"/>
                    <a:pt x="1521" y="2902"/>
                  </a:cubicBezTo>
                  <a:cubicBezTo>
                    <a:pt x="1463" y="2868"/>
                    <a:pt x="1382" y="2879"/>
                    <a:pt x="1312" y="2868"/>
                  </a:cubicBezTo>
                  <a:lnTo>
                    <a:pt x="813" y="2868"/>
                  </a:lnTo>
                  <a:cubicBezTo>
                    <a:pt x="755" y="2868"/>
                    <a:pt x="686" y="2868"/>
                    <a:pt x="628" y="2856"/>
                  </a:cubicBezTo>
                  <a:cubicBezTo>
                    <a:pt x="465" y="2821"/>
                    <a:pt x="302" y="2786"/>
                    <a:pt x="128" y="2751"/>
                  </a:cubicBezTo>
                  <a:cubicBezTo>
                    <a:pt x="70" y="2635"/>
                    <a:pt x="1" y="2508"/>
                    <a:pt x="12" y="2334"/>
                  </a:cubicBezTo>
                  <a:cubicBezTo>
                    <a:pt x="35" y="1591"/>
                    <a:pt x="35" y="871"/>
                    <a:pt x="35" y="128"/>
                  </a:cubicBezTo>
                  <a:cubicBezTo>
                    <a:pt x="35" y="93"/>
                    <a:pt x="47" y="70"/>
                    <a:pt x="47" y="23"/>
                  </a:cubicBezTo>
                  <a:cubicBezTo>
                    <a:pt x="105" y="12"/>
                    <a:pt x="163" y="0"/>
                    <a:pt x="210" y="0"/>
                  </a:cubicBezTo>
                  <a:lnTo>
                    <a:pt x="2044" y="0"/>
                  </a:lnTo>
                  <a:cubicBezTo>
                    <a:pt x="2102" y="0"/>
                    <a:pt x="2160" y="23"/>
                    <a:pt x="2218" y="23"/>
                  </a:cubicBezTo>
                  <a:cubicBezTo>
                    <a:pt x="2299" y="255"/>
                    <a:pt x="2311" y="2612"/>
                    <a:pt x="2264" y="2856"/>
                  </a:cubicBezTo>
                  <a:close/>
                  <a:moveTo>
                    <a:pt x="790" y="1869"/>
                  </a:moveTo>
                  <a:cubicBezTo>
                    <a:pt x="674" y="1869"/>
                    <a:pt x="581" y="1869"/>
                    <a:pt x="511" y="1881"/>
                  </a:cubicBezTo>
                  <a:cubicBezTo>
                    <a:pt x="477" y="1892"/>
                    <a:pt x="442" y="1939"/>
                    <a:pt x="419" y="1985"/>
                  </a:cubicBezTo>
                  <a:cubicBezTo>
                    <a:pt x="419" y="2008"/>
                    <a:pt x="453" y="2066"/>
                    <a:pt x="477" y="2066"/>
                  </a:cubicBezTo>
                  <a:cubicBezTo>
                    <a:pt x="662" y="2113"/>
                    <a:pt x="860" y="2113"/>
                    <a:pt x="1045" y="2055"/>
                  </a:cubicBezTo>
                  <a:cubicBezTo>
                    <a:pt x="1080" y="2043"/>
                    <a:pt x="1103" y="1997"/>
                    <a:pt x="1103" y="1974"/>
                  </a:cubicBezTo>
                  <a:cubicBezTo>
                    <a:pt x="1103" y="1939"/>
                    <a:pt x="1057" y="1881"/>
                    <a:pt x="1045" y="1881"/>
                  </a:cubicBezTo>
                  <a:cubicBezTo>
                    <a:pt x="964" y="1881"/>
                    <a:pt x="860" y="1881"/>
                    <a:pt x="790" y="1869"/>
                  </a:cubicBezTo>
                  <a:close/>
                  <a:moveTo>
                    <a:pt x="802" y="1393"/>
                  </a:moveTo>
                  <a:cubicBezTo>
                    <a:pt x="755" y="1393"/>
                    <a:pt x="709" y="1393"/>
                    <a:pt x="651" y="1405"/>
                  </a:cubicBezTo>
                  <a:cubicBezTo>
                    <a:pt x="593" y="1416"/>
                    <a:pt x="558" y="1451"/>
                    <a:pt x="569" y="1509"/>
                  </a:cubicBezTo>
                  <a:cubicBezTo>
                    <a:pt x="569" y="1532"/>
                    <a:pt x="604" y="1579"/>
                    <a:pt x="651" y="1579"/>
                  </a:cubicBezTo>
                  <a:cubicBezTo>
                    <a:pt x="744" y="1591"/>
                    <a:pt x="825" y="1579"/>
                    <a:pt x="918" y="1579"/>
                  </a:cubicBezTo>
                  <a:cubicBezTo>
                    <a:pt x="953" y="1579"/>
                    <a:pt x="1022" y="1544"/>
                    <a:pt x="999" y="1486"/>
                  </a:cubicBezTo>
                  <a:cubicBezTo>
                    <a:pt x="999" y="1463"/>
                    <a:pt x="941" y="1428"/>
                    <a:pt x="918" y="1416"/>
                  </a:cubicBezTo>
                  <a:cubicBezTo>
                    <a:pt x="883" y="1393"/>
                    <a:pt x="848" y="1393"/>
                    <a:pt x="802" y="1393"/>
                  </a:cubicBezTo>
                  <a:close/>
                  <a:moveTo>
                    <a:pt x="976" y="1045"/>
                  </a:moveTo>
                  <a:cubicBezTo>
                    <a:pt x="929" y="987"/>
                    <a:pt x="918" y="929"/>
                    <a:pt x="871" y="906"/>
                  </a:cubicBezTo>
                  <a:cubicBezTo>
                    <a:pt x="825" y="882"/>
                    <a:pt x="755" y="882"/>
                    <a:pt x="697" y="882"/>
                  </a:cubicBezTo>
                  <a:cubicBezTo>
                    <a:pt x="639" y="882"/>
                    <a:pt x="593" y="906"/>
                    <a:pt x="581" y="964"/>
                  </a:cubicBezTo>
                  <a:cubicBezTo>
                    <a:pt x="569" y="1022"/>
                    <a:pt x="604" y="1068"/>
                    <a:pt x="651" y="1080"/>
                  </a:cubicBezTo>
                  <a:cubicBezTo>
                    <a:pt x="755" y="1080"/>
                    <a:pt x="860" y="1103"/>
                    <a:pt x="976" y="1045"/>
                  </a:cubicBezTo>
                  <a:close/>
                  <a:moveTo>
                    <a:pt x="802" y="255"/>
                  </a:moveTo>
                  <a:cubicBezTo>
                    <a:pt x="755" y="290"/>
                    <a:pt x="697" y="314"/>
                    <a:pt x="674" y="348"/>
                  </a:cubicBezTo>
                  <a:cubicBezTo>
                    <a:pt x="639" y="383"/>
                    <a:pt x="697" y="488"/>
                    <a:pt x="767" y="499"/>
                  </a:cubicBezTo>
                  <a:cubicBezTo>
                    <a:pt x="825" y="522"/>
                    <a:pt x="883" y="499"/>
                    <a:pt x="941" y="488"/>
                  </a:cubicBezTo>
                  <a:cubicBezTo>
                    <a:pt x="976" y="476"/>
                    <a:pt x="999" y="430"/>
                    <a:pt x="999" y="383"/>
                  </a:cubicBezTo>
                  <a:cubicBezTo>
                    <a:pt x="999" y="360"/>
                    <a:pt x="987" y="302"/>
                    <a:pt x="964" y="290"/>
                  </a:cubicBezTo>
                  <a:cubicBezTo>
                    <a:pt x="918" y="290"/>
                    <a:pt x="871" y="290"/>
                    <a:pt x="802" y="255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4"/>
            <p:cNvSpPr/>
            <p:nvPr/>
          </p:nvSpPr>
          <p:spPr>
            <a:xfrm>
              <a:off x="2405550" y="3132200"/>
              <a:ext cx="29050" cy="18600"/>
            </a:xfrm>
            <a:custGeom>
              <a:avLst/>
              <a:gdLst/>
              <a:ahLst/>
              <a:cxnLst/>
              <a:rect l="l" t="t" r="r" b="b"/>
              <a:pathLst>
                <a:path w="1162" h="744" extrusionOk="0">
                  <a:moveTo>
                    <a:pt x="12" y="511"/>
                  </a:moveTo>
                  <a:cubicBezTo>
                    <a:pt x="1" y="348"/>
                    <a:pt x="1" y="186"/>
                    <a:pt x="24" y="23"/>
                  </a:cubicBezTo>
                  <a:cubicBezTo>
                    <a:pt x="361" y="58"/>
                    <a:pt x="674" y="0"/>
                    <a:pt x="988" y="70"/>
                  </a:cubicBezTo>
                  <a:cubicBezTo>
                    <a:pt x="1162" y="360"/>
                    <a:pt x="1162" y="372"/>
                    <a:pt x="1104" y="697"/>
                  </a:cubicBezTo>
                  <a:cubicBezTo>
                    <a:pt x="999" y="720"/>
                    <a:pt x="872" y="743"/>
                    <a:pt x="779" y="697"/>
                  </a:cubicBezTo>
                  <a:cubicBezTo>
                    <a:pt x="628" y="627"/>
                    <a:pt x="488" y="627"/>
                    <a:pt x="326" y="627"/>
                  </a:cubicBezTo>
                  <a:cubicBezTo>
                    <a:pt x="210" y="639"/>
                    <a:pt x="117" y="604"/>
                    <a:pt x="12" y="511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4"/>
            <p:cNvSpPr/>
            <p:nvPr/>
          </p:nvSpPr>
          <p:spPr>
            <a:xfrm>
              <a:off x="2370150" y="2891000"/>
              <a:ext cx="107125" cy="360200"/>
            </a:xfrm>
            <a:custGeom>
              <a:avLst/>
              <a:gdLst/>
              <a:ahLst/>
              <a:cxnLst/>
              <a:rect l="l" t="t" r="r" b="b"/>
              <a:pathLst>
                <a:path w="4285" h="14408" extrusionOk="0">
                  <a:moveTo>
                    <a:pt x="2009" y="14408"/>
                  </a:moveTo>
                  <a:cubicBezTo>
                    <a:pt x="1893" y="14315"/>
                    <a:pt x="1904" y="14222"/>
                    <a:pt x="1904" y="14118"/>
                  </a:cubicBezTo>
                  <a:cubicBezTo>
                    <a:pt x="1904" y="13758"/>
                    <a:pt x="1893" y="13409"/>
                    <a:pt x="1893" y="13038"/>
                  </a:cubicBezTo>
                  <a:cubicBezTo>
                    <a:pt x="1893" y="12330"/>
                    <a:pt x="1893" y="11610"/>
                    <a:pt x="1870" y="10890"/>
                  </a:cubicBezTo>
                  <a:cubicBezTo>
                    <a:pt x="1870" y="10774"/>
                    <a:pt x="1893" y="10681"/>
                    <a:pt x="1835" y="10542"/>
                  </a:cubicBezTo>
                  <a:cubicBezTo>
                    <a:pt x="1649" y="10542"/>
                    <a:pt x="1463" y="10519"/>
                    <a:pt x="1289" y="10461"/>
                  </a:cubicBezTo>
                  <a:cubicBezTo>
                    <a:pt x="1173" y="10414"/>
                    <a:pt x="1138" y="10345"/>
                    <a:pt x="1115" y="10240"/>
                  </a:cubicBezTo>
                  <a:lnTo>
                    <a:pt x="1115" y="9938"/>
                  </a:lnTo>
                  <a:cubicBezTo>
                    <a:pt x="1115" y="9834"/>
                    <a:pt x="1103" y="9729"/>
                    <a:pt x="1103" y="9636"/>
                  </a:cubicBezTo>
                  <a:cubicBezTo>
                    <a:pt x="1045" y="9613"/>
                    <a:pt x="987" y="9613"/>
                    <a:pt x="941" y="9602"/>
                  </a:cubicBezTo>
                  <a:cubicBezTo>
                    <a:pt x="848" y="9578"/>
                    <a:pt x="767" y="9520"/>
                    <a:pt x="744" y="9428"/>
                  </a:cubicBezTo>
                  <a:cubicBezTo>
                    <a:pt x="685" y="9265"/>
                    <a:pt x="616" y="9114"/>
                    <a:pt x="616" y="8940"/>
                  </a:cubicBezTo>
                  <a:cubicBezTo>
                    <a:pt x="616" y="7802"/>
                    <a:pt x="616" y="6676"/>
                    <a:pt x="593" y="5527"/>
                  </a:cubicBezTo>
                  <a:cubicBezTo>
                    <a:pt x="593" y="5411"/>
                    <a:pt x="627" y="5283"/>
                    <a:pt x="639" y="5167"/>
                  </a:cubicBezTo>
                  <a:cubicBezTo>
                    <a:pt x="639" y="5132"/>
                    <a:pt x="674" y="5109"/>
                    <a:pt x="674" y="5074"/>
                  </a:cubicBezTo>
                  <a:cubicBezTo>
                    <a:pt x="651" y="4772"/>
                    <a:pt x="744" y="4470"/>
                    <a:pt x="709" y="4157"/>
                  </a:cubicBezTo>
                  <a:cubicBezTo>
                    <a:pt x="697" y="3971"/>
                    <a:pt x="697" y="3797"/>
                    <a:pt x="697" y="3611"/>
                  </a:cubicBezTo>
                  <a:cubicBezTo>
                    <a:pt x="697" y="3507"/>
                    <a:pt x="685" y="3402"/>
                    <a:pt x="685" y="3286"/>
                  </a:cubicBezTo>
                  <a:cubicBezTo>
                    <a:pt x="465" y="3309"/>
                    <a:pt x="291" y="3228"/>
                    <a:pt x="151" y="3101"/>
                  </a:cubicBezTo>
                  <a:cubicBezTo>
                    <a:pt x="105" y="3054"/>
                    <a:pt x="59" y="3019"/>
                    <a:pt x="47" y="2961"/>
                  </a:cubicBezTo>
                  <a:cubicBezTo>
                    <a:pt x="1" y="2706"/>
                    <a:pt x="59" y="2462"/>
                    <a:pt x="163" y="2241"/>
                  </a:cubicBezTo>
                  <a:cubicBezTo>
                    <a:pt x="209" y="2160"/>
                    <a:pt x="279" y="2102"/>
                    <a:pt x="384" y="2102"/>
                  </a:cubicBezTo>
                  <a:cubicBezTo>
                    <a:pt x="674" y="2102"/>
                    <a:pt x="976" y="2102"/>
                    <a:pt x="1266" y="2114"/>
                  </a:cubicBezTo>
                  <a:cubicBezTo>
                    <a:pt x="1336" y="2114"/>
                    <a:pt x="1405" y="2160"/>
                    <a:pt x="1510" y="2183"/>
                  </a:cubicBezTo>
                  <a:cubicBezTo>
                    <a:pt x="1603" y="1951"/>
                    <a:pt x="1545" y="1742"/>
                    <a:pt x="1556" y="1510"/>
                  </a:cubicBezTo>
                  <a:cubicBezTo>
                    <a:pt x="1568" y="1289"/>
                    <a:pt x="1556" y="1057"/>
                    <a:pt x="1556" y="825"/>
                  </a:cubicBezTo>
                  <a:cubicBezTo>
                    <a:pt x="1487" y="825"/>
                    <a:pt x="1440" y="837"/>
                    <a:pt x="1382" y="837"/>
                  </a:cubicBezTo>
                  <a:cubicBezTo>
                    <a:pt x="1336" y="837"/>
                    <a:pt x="1289" y="848"/>
                    <a:pt x="1266" y="825"/>
                  </a:cubicBezTo>
                  <a:cubicBezTo>
                    <a:pt x="1092" y="709"/>
                    <a:pt x="906" y="651"/>
                    <a:pt x="767" y="477"/>
                  </a:cubicBezTo>
                  <a:cubicBezTo>
                    <a:pt x="685" y="361"/>
                    <a:pt x="697" y="233"/>
                    <a:pt x="744" y="94"/>
                  </a:cubicBezTo>
                  <a:cubicBezTo>
                    <a:pt x="755" y="36"/>
                    <a:pt x="813" y="1"/>
                    <a:pt x="871" y="1"/>
                  </a:cubicBezTo>
                  <a:lnTo>
                    <a:pt x="1092" y="1"/>
                  </a:lnTo>
                  <a:lnTo>
                    <a:pt x="2740" y="1"/>
                  </a:lnTo>
                  <a:cubicBezTo>
                    <a:pt x="2903" y="1"/>
                    <a:pt x="3054" y="12"/>
                    <a:pt x="3181" y="94"/>
                  </a:cubicBezTo>
                  <a:cubicBezTo>
                    <a:pt x="3251" y="140"/>
                    <a:pt x="3321" y="152"/>
                    <a:pt x="3414" y="187"/>
                  </a:cubicBezTo>
                  <a:cubicBezTo>
                    <a:pt x="3495" y="210"/>
                    <a:pt x="3553" y="268"/>
                    <a:pt x="3588" y="361"/>
                  </a:cubicBezTo>
                  <a:cubicBezTo>
                    <a:pt x="3634" y="465"/>
                    <a:pt x="3588" y="581"/>
                    <a:pt x="3472" y="605"/>
                  </a:cubicBezTo>
                  <a:cubicBezTo>
                    <a:pt x="3298" y="651"/>
                    <a:pt x="3147" y="721"/>
                    <a:pt x="2996" y="814"/>
                  </a:cubicBezTo>
                  <a:cubicBezTo>
                    <a:pt x="2938" y="837"/>
                    <a:pt x="2856" y="848"/>
                    <a:pt x="2787" y="872"/>
                  </a:cubicBezTo>
                  <a:cubicBezTo>
                    <a:pt x="2729" y="883"/>
                    <a:pt x="2671" y="906"/>
                    <a:pt x="2624" y="930"/>
                  </a:cubicBezTo>
                  <a:cubicBezTo>
                    <a:pt x="2589" y="1162"/>
                    <a:pt x="2566" y="1951"/>
                    <a:pt x="2613" y="2207"/>
                  </a:cubicBezTo>
                  <a:cubicBezTo>
                    <a:pt x="2671" y="2207"/>
                    <a:pt x="2729" y="2218"/>
                    <a:pt x="2787" y="2218"/>
                  </a:cubicBezTo>
                  <a:cubicBezTo>
                    <a:pt x="2996" y="2218"/>
                    <a:pt x="3193" y="2230"/>
                    <a:pt x="3402" y="2218"/>
                  </a:cubicBezTo>
                  <a:cubicBezTo>
                    <a:pt x="3646" y="2207"/>
                    <a:pt x="3878" y="2265"/>
                    <a:pt x="4122" y="2299"/>
                  </a:cubicBezTo>
                  <a:cubicBezTo>
                    <a:pt x="4226" y="2323"/>
                    <a:pt x="4273" y="2381"/>
                    <a:pt x="4273" y="2462"/>
                  </a:cubicBezTo>
                  <a:cubicBezTo>
                    <a:pt x="4273" y="2683"/>
                    <a:pt x="4284" y="2915"/>
                    <a:pt x="4273" y="3135"/>
                  </a:cubicBezTo>
                  <a:cubicBezTo>
                    <a:pt x="4273" y="3286"/>
                    <a:pt x="4168" y="3368"/>
                    <a:pt x="4006" y="3379"/>
                  </a:cubicBezTo>
                  <a:lnTo>
                    <a:pt x="3704" y="3379"/>
                  </a:lnTo>
                  <a:cubicBezTo>
                    <a:pt x="3634" y="3379"/>
                    <a:pt x="3576" y="3391"/>
                    <a:pt x="3483" y="3391"/>
                  </a:cubicBezTo>
                  <a:cubicBezTo>
                    <a:pt x="3483" y="3484"/>
                    <a:pt x="3472" y="3553"/>
                    <a:pt x="3472" y="3611"/>
                  </a:cubicBezTo>
                  <a:lnTo>
                    <a:pt x="3472" y="6363"/>
                  </a:lnTo>
                  <a:cubicBezTo>
                    <a:pt x="3472" y="7349"/>
                    <a:pt x="3460" y="8325"/>
                    <a:pt x="3460" y="9311"/>
                  </a:cubicBezTo>
                  <a:cubicBezTo>
                    <a:pt x="3460" y="9381"/>
                    <a:pt x="3460" y="9462"/>
                    <a:pt x="3437" y="9532"/>
                  </a:cubicBezTo>
                  <a:cubicBezTo>
                    <a:pt x="3425" y="9660"/>
                    <a:pt x="3379" y="9718"/>
                    <a:pt x="3251" y="9718"/>
                  </a:cubicBezTo>
                  <a:cubicBezTo>
                    <a:pt x="3123" y="9718"/>
                    <a:pt x="2996" y="9729"/>
                    <a:pt x="2880" y="9834"/>
                  </a:cubicBezTo>
                  <a:lnTo>
                    <a:pt x="2880" y="10252"/>
                  </a:lnTo>
                  <a:cubicBezTo>
                    <a:pt x="2880" y="10588"/>
                    <a:pt x="2798" y="10646"/>
                    <a:pt x="2485" y="10658"/>
                  </a:cubicBezTo>
                  <a:cubicBezTo>
                    <a:pt x="2427" y="10658"/>
                    <a:pt x="2369" y="10658"/>
                    <a:pt x="2299" y="10681"/>
                  </a:cubicBezTo>
                  <a:cubicBezTo>
                    <a:pt x="2276" y="10681"/>
                    <a:pt x="2253" y="10693"/>
                    <a:pt x="2218" y="10705"/>
                  </a:cubicBezTo>
                  <a:cubicBezTo>
                    <a:pt x="2206" y="10751"/>
                    <a:pt x="2195" y="10809"/>
                    <a:pt x="2195" y="10867"/>
                  </a:cubicBezTo>
                  <a:cubicBezTo>
                    <a:pt x="2195" y="11529"/>
                    <a:pt x="2183" y="12202"/>
                    <a:pt x="2195" y="12852"/>
                  </a:cubicBezTo>
                  <a:cubicBezTo>
                    <a:pt x="2195" y="13154"/>
                    <a:pt x="2218" y="13468"/>
                    <a:pt x="2241" y="13769"/>
                  </a:cubicBezTo>
                  <a:cubicBezTo>
                    <a:pt x="2241" y="13943"/>
                    <a:pt x="2218" y="14118"/>
                    <a:pt x="2206" y="14292"/>
                  </a:cubicBezTo>
                  <a:cubicBezTo>
                    <a:pt x="2183" y="14350"/>
                    <a:pt x="2113" y="14396"/>
                    <a:pt x="2009" y="14408"/>
                  </a:cubicBezTo>
                  <a:close/>
                  <a:moveTo>
                    <a:pt x="3112" y="3217"/>
                  </a:moveTo>
                  <a:lnTo>
                    <a:pt x="2787" y="3217"/>
                  </a:lnTo>
                  <a:lnTo>
                    <a:pt x="1742" y="3217"/>
                  </a:lnTo>
                  <a:cubicBezTo>
                    <a:pt x="1661" y="3217"/>
                    <a:pt x="1568" y="3217"/>
                    <a:pt x="1510" y="3193"/>
                  </a:cubicBezTo>
                  <a:cubicBezTo>
                    <a:pt x="1347" y="3077"/>
                    <a:pt x="1196" y="3112"/>
                    <a:pt x="1022" y="3159"/>
                  </a:cubicBezTo>
                  <a:cubicBezTo>
                    <a:pt x="1022" y="3217"/>
                    <a:pt x="999" y="3275"/>
                    <a:pt x="999" y="3321"/>
                  </a:cubicBezTo>
                  <a:cubicBezTo>
                    <a:pt x="987" y="3925"/>
                    <a:pt x="976" y="4552"/>
                    <a:pt x="964" y="5167"/>
                  </a:cubicBezTo>
                  <a:cubicBezTo>
                    <a:pt x="964" y="5306"/>
                    <a:pt x="929" y="5469"/>
                    <a:pt x="918" y="5608"/>
                  </a:cubicBezTo>
                  <a:cubicBezTo>
                    <a:pt x="906" y="5829"/>
                    <a:pt x="883" y="6061"/>
                    <a:pt x="952" y="6281"/>
                  </a:cubicBezTo>
                  <a:cubicBezTo>
                    <a:pt x="1103" y="6339"/>
                    <a:pt x="1278" y="6305"/>
                    <a:pt x="1440" y="6305"/>
                  </a:cubicBezTo>
                  <a:cubicBezTo>
                    <a:pt x="1475" y="6305"/>
                    <a:pt x="1510" y="6281"/>
                    <a:pt x="1545" y="6247"/>
                  </a:cubicBezTo>
                  <a:cubicBezTo>
                    <a:pt x="1684" y="6154"/>
                    <a:pt x="1707" y="6131"/>
                    <a:pt x="1800" y="6223"/>
                  </a:cubicBezTo>
                  <a:cubicBezTo>
                    <a:pt x="1904" y="6305"/>
                    <a:pt x="2009" y="6328"/>
                    <a:pt x="2113" y="6328"/>
                  </a:cubicBezTo>
                  <a:lnTo>
                    <a:pt x="2961" y="6328"/>
                  </a:lnTo>
                  <a:cubicBezTo>
                    <a:pt x="3019" y="6328"/>
                    <a:pt x="3077" y="6305"/>
                    <a:pt x="3135" y="6305"/>
                  </a:cubicBezTo>
                  <a:cubicBezTo>
                    <a:pt x="3158" y="6038"/>
                    <a:pt x="3158" y="3507"/>
                    <a:pt x="3112" y="3217"/>
                  </a:cubicBezTo>
                  <a:close/>
                  <a:moveTo>
                    <a:pt x="3123" y="9416"/>
                  </a:moveTo>
                  <a:cubicBezTo>
                    <a:pt x="3170" y="9172"/>
                    <a:pt x="3158" y="6815"/>
                    <a:pt x="3112" y="6583"/>
                  </a:cubicBezTo>
                  <a:cubicBezTo>
                    <a:pt x="3054" y="6572"/>
                    <a:pt x="2996" y="6560"/>
                    <a:pt x="2938" y="6560"/>
                  </a:cubicBezTo>
                  <a:lnTo>
                    <a:pt x="1092" y="6560"/>
                  </a:lnTo>
                  <a:cubicBezTo>
                    <a:pt x="1034" y="6560"/>
                    <a:pt x="976" y="6583"/>
                    <a:pt x="929" y="6583"/>
                  </a:cubicBezTo>
                  <a:cubicBezTo>
                    <a:pt x="918" y="6630"/>
                    <a:pt x="918" y="6653"/>
                    <a:pt x="918" y="6688"/>
                  </a:cubicBezTo>
                  <a:cubicBezTo>
                    <a:pt x="918" y="7431"/>
                    <a:pt x="906" y="8151"/>
                    <a:pt x="906" y="8894"/>
                  </a:cubicBezTo>
                  <a:cubicBezTo>
                    <a:pt x="906" y="9056"/>
                    <a:pt x="964" y="9184"/>
                    <a:pt x="1022" y="9311"/>
                  </a:cubicBezTo>
                  <a:cubicBezTo>
                    <a:pt x="1196" y="9358"/>
                    <a:pt x="1347" y="9381"/>
                    <a:pt x="1510" y="9416"/>
                  </a:cubicBezTo>
                  <a:cubicBezTo>
                    <a:pt x="1568" y="9428"/>
                    <a:pt x="1626" y="9428"/>
                    <a:pt x="1695" y="9428"/>
                  </a:cubicBezTo>
                  <a:lnTo>
                    <a:pt x="2195" y="9428"/>
                  </a:lnTo>
                  <a:cubicBezTo>
                    <a:pt x="2264" y="9428"/>
                    <a:pt x="2334" y="9428"/>
                    <a:pt x="2415" y="9451"/>
                  </a:cubicBezTo>
                  <a:cubicBezTo>
                    <a:pt x="2624" y="9555"/>
                    <a:pt x="2822" y="9532"/>
                    <a:pt x="3031" y="9439"/>
                  </a:cubicBezTo>
                  <a:cubicBezTo>
                    <a:pt x="3054" y="9428"/>
                    <a:pt x="3100" y="9428"/>
                    <a:pt x="3123" y="9416"/>
                  </a:cubicBezTo>
                  <a:close/>
                  <a:moveTo>
                    <a:pt x="4006" y="2566"/>
                  </a:moveTo>
                  <a:cubicBezTo>
                    <a:pt x="3808" y="2450"/>
                    <a:pt x="3611" y="2416"/>
                    <a:pt x="3425" y="2439"/>
                  </a:cubicBezTo>
                  <a:lnTo>
                    <a:pt x="1603" y="2439"/>
                  </a:lnTo>
                  <a:cubicBezTo>
                    <a:pt x="1510" y="2439"/>
                    <a:pt x="1417" y="2439"/>
                    <a:pt x="1324" y="2416"/>
                  </a:cubicBezTo>
                  <a:cubicBezTo>
                    <a:pt x="1034" y="2346"/>
                    <a:pt x="778" y="2346"/>
                    <a:pt x="442" y="2392"/>
                  </a:cubicBezTo>
                  <a:cubicBezTo>
                    <a:pt x="337" y="2532"/>
                    <a:pt x="256" y="2694"/>
                    <a:pt x="326" y="2903"/>
                  </a:cubicBezTo>
                  <a:cubicBezTo>
                    <a:pt x="407" y="2984"/>
                    <a:pt x="511" y="3054"/>
                    <a:pt x="639" y="3031"/>
                  </a:cubicBezTo>
                  <a:cubicBezTo>
                    <a:pt x="802" y="2857"/>
                    <a:pt x="802" y="2857"/>
                    <a:pt x="1034" y="2857"/>
                  </a:cubicBezTo>
                  <a:cubicBezTo>
                    <a:pt x="1161" y="2857"/>
                    <a:pt x="1301" y="2857"/>
                    <a:pt x="1428" y="2868"/>
                  </a:cubicBezTo>
                  <a:cubicBezTo>
                    <a:pt x="1730" y="2880"/>
                    <a:pt x="2032" y="2915"/>
                    <a:pt x="2346" y="2926"/>
                  </a:cubicBezTo>
                  <a:cubicBezTo>
                    <a:pt x="2601" y="2938"/>
                    <a:pt x="2880" y="2926"/>
                    <a:pt x="3135" y="2926"/>
                  </a:cubicBezTo>
                  <a:cubicBezTo>
                    <a:pt x="3274" y="2926"/>
                    <a:pt x="3390" y="2926"/>
                    <a:pt x="3460" y="3054"/>
                  </a:cubicBezTo>
                  <a:cubicBezTo>
                    <a:pt x="3472" y="3089"/>
                    <a:pt x="3518" y="3112"/>
                    <a:pt x="3565" y="3112"/>
                  </a:cubicBezTo>
                  <a:cubicBezTo>
                    <a:pt x="3704" y="3112"/>
                    <a:pt x="3866" y="3159"/>
                    <a:pt x="4006" y="3089"/>
                  </a:cubicBezTo>
                  <a:cubicBezTo>
                    <a:pt x="4006" y="3019"/>
                    <a:pt x="4029" y="2938"/>
                    <a:pt x="4029" y="2868"/>
                  </a:cubicBezTo>
                  <a:cubicBezTo>
                    <a:pt x="4006" y="2752"/>
                    <a:pt x="4006" y="2671"/>
                    <a:pt x="4006" y="2566"/>
                  </a:cubicBezTo>
                  <a:close/>
                  <a:moveTo>
                    <a:pt x="1428" y="10159"/>
                  </a:moveTo>
                  <a:cubicBezTo>
                    <a:pt x="1533" y="10240"/>
                    <a:pt x="1626" y="10275"/>
                    <a:pt x="1742" y="10275"/>
                  </a:cubicBezTo>
                  <a:cubicBezTo>
                    <a:pt x="1893" y="10275"/>
                    <a:pt x="2055" y="10275"/>
                    <a:pt x="2195" y="10345"/>
                  </a:cubicBezTo>
                  <a:cubicBezTo>
                    <a:pt x="2288" y="10391"/>
                    <a:pt x="2415" y="10368"/>
                    <a:pt x="2520" y="10345"/>
                  </a:cubicBezTo>
                  <a:cubicBezTo>
                    <a:pt x="2578" y="10020"/>
                    <a:pt x="2578" y="10008"/>
                    <a:pt x="2404" y="9718"/>
                  </a:cubicBezTo>
                  <a:cubicBezTo>
                    <a:pt x="2090" y="9636"/>
                    <a:pt x="1777" y="9695"/>
                    <a:pt x="1440" y="9671"/>
                  </a:cubicBezTo>
                  <a:cubicBezTo>
                    <a:pt x="1417" y="9845"/>
                    <a:pt x="1428" y="9996"/>
                    <a:pt x="1428" y="10159"/>
                  </a:cubicBezTo>
                  <a:close/>
                  <a:moveTo>
                    <a:pt x="2322" y="2149"/>
                  </a:moveTo>
                  <a:lnTo>
                    <a:pt x="2322" y="1359"/>
                  </a:lnTo>
                  <a:cubicBezTo>
                    <a:pt x="2322" y="1162"/>
                    <a:pt x="2299" y="953"/>
                    <a:pt x="2195" y="767"/>
                  </a:cubicBezTo>
                  <a:cubicBezTo>
                    <a:pt x="2079" y="755"/>
                    <a:pt x="1962" y="721"/>
                    <a:pt x="1835" y="790"/>
                  </a:cubicBezTo>
                  <a:lnTo>
                    <a:pt x="1835" y="1464"/>
                  </a:lnTo>
                  <a:cubicBezTo>
                    <a:pt x="1846" y="1696"/>
                    <a:pt x="1788" y="1928"/>
                    <a:pt x="1881" y="2160"/>
                  </a:cubicBezTo>
                  <a:cubicBezTo>
                    <a:pt x="2021" y="2172"/>
                    <a:pt x="2171" y="2183"/>
                    <a:pt x="2322" y="2149"/>
                  </a:cubicBezTo>
                  <a:close/>
                  <a:moveTo>
                    <a:pt x="3123" y="361"/>
                  </a:moveTo>
                  <a:cubicBezTo>
                    <a:pt x="3042" y="256"/>
                    <a:pt x="2926" y="233"/>
                    <a:pt x="2787" y="233"/>
                  </a:cubicBezTo>
                  <a:lnTo>
                    <a:pt x="1161" y="233"/>
                  </a:lnTo>
                  <a:cubicBezTo>
                    <a:pt x="1127" y="233"/>
                    <a:pt x="1080" y="245"/>
                    <a:pt x="1022" y="256"/>
                  </a:cubicBezTo>
                  <a:cubicBezTo>
                    <a:pt x="1138" y="384"/>
                    <a:pt x="1220" y="442"/>
                    <a:pt x="1510" y="558"/>
                  </a:cubicBezTo>
                  <a:cubicBezTo>
                    <a:pt x="1730" y="442"/>
                    <a:pt x="1730" y="442"/>
                    <a:pt x="1974" y="442"/>
                  </a:cubicBezTo>
                  <a:lnTo>
                    <a:pt x="2195" y="442"/>
                  </a:lnTo>
                  <a:cubicBezTo>
                    <a:pt x="2404" y="442"/>
                    <a:pt x="2404" y="442"/>
                    <a:pt x="2578" y="593"/>
                  </a:cubicBezTo>
                  <a:cubicBezTo>
                    <a:pt x="2764" y="581"/>
                    <a:pt x="2961" y="535"/>
                    <a:pt x="3123" y="361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4"/>
            <p:cNvSpPr/>
            <p:nvPr/>
          </p:nvSpPr>
          <p:spPr>
            <a:xfrm>
              <a:off x="2404100" y="3012900"/>
              <a:ext cx="13375" cy="6425"/>
            </a:xfrm>
            <a:custGeom>
              <a:avLst/>
              <a:gdLst/>
              <a:ahLst/>
              <a:cxnLst/>
              <a:rect l="l" t="t" r="r" b="b"/>
              <a:pathLst>
                <a:path w="535" h="257" extrusionOk="0">
                  <a:moveTo>
                    <a:pt x="303" y="1"/>
                  </a:moveTo>
                  <a:cubicBezTo>
                    <a:pt x="349" y="12"/>
                    <a:pt x="419" y="24"/>
                    <a:pt x="488" y="36"/>
                  </a:cubicBezTo>
                  <a:cubicBezTo>
                    <a:pt x="523" y="36"/>
                    <a:pt x="535" y="82"/>
                    <a:pt x="535" y="117"/>
                  </a:cubicBezTo>
                  <a:cubicBezTo>
                    <a:pt x="535" y="140"/>
                    <a:pt x="512" y="175"/>
                    <a:pt x="488" y="186"/>
                  </a:cubicBezTo>
                  <a:cubicBezTo>
                    <a:pt x="349" y="256"/>
                    <a:pt x="198" y="256"/>
                    <a:pt x="59" y="186"/>
                  </a:cubicBezTo>
                  <a:cubicBezTo>
                    <a:pt x="24" y="175"/>
                    <a:pt x="1" y="117"/>
                    <a:pt x="12" y="82"/>
                  </a:cubicBezTo>
                  <a:cubicBezTo>
                    <a:pt x="12" y="59"/>
                    <a:pt x="59" y="24"/>
                    <a:pt x="94" y="12"/>
                  </a:cubicBezTo>
                  <a:cubicBezTo>
                    <a:pt x="152" y="1"/>
                    <a:pt x="210" y="12"/>
                    <a:pt x="303" y="1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4"/>
            <p:cNvSpPr/>
            <p:nvPr/>
          </p:nvSpPr>
          <p:spPr>
            <a:xfrm>
              <a:off x="2405850" y="3028300"/>
              <a:ext cx="12800" cy="7850"/>
            </a:xfrm>
            <a:custGeom>
              <a:avLst/>
              <a:gdLst/>
              <a:ahLst/>
              <a:cxnLst/>
              <a:rect l="l" t="t" r="r" b="b"/>
              <a:pathLst>
                <a:path w="512" h="314" extrusionOk="0">
                  <a:moveTo>
                    <a:pt x="302" y="313"/>
                  </a:moveTo>
                  <a:cubicBezTo>
                    <a:pt x="198" y="313"/>
                    <a:pt x="117" y="232"/>
                    <a:pt x="47" y="163"/>
                  </a:cubicBezTo>
                  <a:cubicBezTo>
                    <a:pt x="0" y="116"/>
                    <a:pt x="24" y="35"/>
                    <a:pt x="82" y="23"/>
                  </a:cubicBezTo>
                  <a:cubicBezTo>
                    <a:pt x="128" y="0"/>
                    <a:pt x="175" y="0"/>
                    <a:pt x="198" y="0"/>
                  </a:cubicBezTo>
                  <a:cubicBezTo>
                    <a:pt x="279" y="35"/>
                    <a:pt x="349" y="58"/>
                    <a:pt x="418" y="104"/>
                  </a:cubicBezTo>
                  <a:cubicBezTo>
                    <a:pt x="465" y="139"/>
                    <a:pt x="511" y="174"/>
                    <a:pt x="476" y="232"/>
                  </a:cubicBezTo>
                  <a:cubicBezTo>
                    <a:pt x="465" y="267"/>
                    <a:pt x="407" y="279"/>
                    <a:pt x="360" y="302"/>
                  </a:cubicBezTo>
                  <a:cubicBezTo>
                    <a:pt x="349" y="313"/>
                    <a:pt x="326" y="290"/>
                    <a:pt x="302" y="313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4"/>
            <p:cNvSpPr/>
            <p:nvPr/>
          </p:nvSpPr>
          <p:spPr>
            <a:xfrm>
              <a:off x="2406150" y="3000125"/>
              <a:ext cx="7850" cy="6425"/>
            </a:xfrm>
            <a:custGeom>
              <a:avLst/>
              <a:gdLst/>
              <a:ahLst/>
              <a:cxnLst/>
              <a:rect l="l" t="t" r="r" b="b"/>
              <a:pathLst>
                <a:path w="314" h="257" extrusionOk="0">
                  <a:moveTo>
                    <a:pt x="314" y="117"/>
                  </a:moveTo>
                  <a:cubicBezTo>
                    <a:pt x="163" y="245"/>
                    <a:pt x="81" y="256"/>
                    <a:pt x="23" y="187"/>
                  </a:cubicBezTo>
                  <a:cubicBezTo>
                    <a:pt x="0" y="163"/>
                    <a:pt x="0" y="82"/>
                    <a:pt x="12" y="59"/>
                  </a:cubicBezTo>
                  <a:cubicBezTo>
                    <a:pt x="12" y="24"/>
                    <a:pt x="81" y="1"/>
                    <a:pt x="116" y="13"/>
                  </a:cubicBezTo>
                  <a:cubicBezTo>
                    <a:pt x="174" y="24"/>
                    <a:pt x="232" y="71"/>
                    <a:pt x="314" y="117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4"/>
            <p:cNvSpPr/>
            <p:nvPr/>
          </p:nvSpPr>
          <p:spPr>
            <a:xfrm>
              <a:off x="2406725" y="2980100"/>
              <a:ext cx="6125" cy="4400"/>
            </a:xfrm>
            <a:custGeom>
              <a:avLst/>
              <a:gdLst/>
              <a:ahLst/>
              <a:cxnLst/>
              <a:rect l="l" t="t" r="r" b="b"/>
              <a:pathLst>
                <a:path w="245" h="176" extrusionOk="0">
                  <a:moveTo>
                    <a:pt x="35" y="36"/>
                  </a:moveTo>
                  <a:cubicBezTo>
                    <a:pt x="70" y="36"/>
                    <a:pt x="105" y="1"/>
                    <a:pt x="151" y="12"/>
                  </a:cubicBezTo>
                  <a:cubicBezTo>
                    <a:pt x="198" y="12"/>
                    <a:pt x="244" y="105"/>
                    <a:pt x="198" y="129"/>
                  </a:cubicBezTo>
                  <a:cubicBezTo>
                    <a:pt x="163" y="163"/>
                    <a:pt x="116" y="175"/>
                    <a:pt x="93" y="163"/>
                  </a:cubicBezTo>
                  <a:cubicBezTo>
                    <a:pt x="35" y="163"/>
                    <a:pt x="0" y="105"/>
                    <a:pt x="35" y="36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4"/>
            <p:cNvSpPr/>
            <p:nvPr/>
          </p:nvSpPr>
          <p:spPr>
            <a:xfrm>
              <a:off x="2402075" y="3101725"/>
              <a:ext cx="17150" cy="6400"/>
            </a:xfrm>
            <a:custGeom>
              <a:avLst/>
              <a:gdLst/>
              <a:ahLst/>
              <a:cxnLst/>
              <a:rect l="l" t="t" r="r" b="b"/>
              <a:pathLst>
                <a:path w="686" h="256" extrusionOk="0">
                  <a:moveTo>
                    <a:pt x="372" y="0"/>
                  </a:moveTo>
                  <a:cubicBezTo>
                    <a:pt x="430" y="0"/>
                    <a:pt x="523" y="12"/>
                    <a:pt x="627" y="23"/>
                  </a:cubicBezTo>
                  <a:cubicBezTo>
                    <a:pt x="662" y="23"/>
                    <a:pt x="685" y="81"/>
                    <a:pt x="685" y="116"/>
                  </a:cubicBezTo>
                  <a:cubicBezTo>
                    <a:pt x="685" y="139"/>
                    <a:pt x="651" y="197"/>
                    <a:pt x="627" y="197"/>
                  </a:cubicBezTo>
                  <a:cubicBezTo>
                    <a:pt x="442" y="256"/>
                    <a:pt x="244" y="244"/>
                    <a:pt x="59" y="221"/>
                  </a:cubicBezTo>
                  <a:cubicBezTo>
                    <a:pt x="35" y="221"/>
                    <a:pt x="1" y="139"/>
                    <a:pt x="1" y="128"/>
                  </a:cubicBezTo>
                  <a:cubicBezTo>
                    <a:pt x="24" y="81"/>
                    <a:pt x="47" y="23"/>
                    <a:pt x="93" y="23"/>
                  </a:cubicBezTo>
                  <a:cubicBezTo>
                    <a:pt x="175" y="0"/>
                    <a:pt x="256" y="12"/>
                    <a:pt x="372" y="0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4"/>
            <p:cNvSpPr/>
            <p:nvPr/>
          </p:nvSpPr>
          <p:spPr>
            <a:xfrm>
              <a:off x="2405850" y="3089825"/>
              <a:ext cx="11625" cy="4650"/>
            </a:xfrm>
            <a:custGeom>
              <a:avLst/>
              <a:gdLst/>
              <a:ahLst/>
              <a:cxnLst/>
              <a:rect l="l" t="t" r="r" b="b"/>
              <a:pathLst>
                <a:path w="465" h="186" extrusionOk="0">
                  <a:moveTo>
                    <a:pt x="233" y="0"/>
                  </a:moveTo>
                  <a:cubicBezTo>
                    <a:pt x="279" y="0"/>
                    <a:pt x="314" y="0"/>
                    <a:pt x="360" y="12"/>
                  </a:cubicBezTo>
                  <a:cubicBezTo>
                    <a:pt x="395" y="23"/>
                    <a:pt x="453" y="58"/>
                    <a:pt x="453" y="81"/>
                  </a:cubicBezTo>
                  <a:cubicBezTo>
                    <a:pt x="465" y="139"/>
                    <a:pt x="407" y="174"/>
                    <a:pt x="360" y="174"/>
                  </a:cubicBezTo>
                  <a:cubicBezTo>
                    <a:pt x="279" y="186"/>
                    <a:pt x="186" y="186"/>
                    <a:pt x="105" y="174"/>
                  </a:cubicBezTo>
                  <a:cubicBezTo>
                    <a:pt x="70" y="174"/>
                    <a:pt x="24" y="128"/>
                    <a:pt x="12" y="93"/>
                  </a:cubicBezTo>
                  <a:cubicBezTo>
                    <a:pt x="0" y="35"/>
                    <a:pt x="47" y="12"/>
                    <a:pt x="105" y="0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4"/>
            <p:cNvSpPr/>
            <p:nvPr/>
          </p:nvSpPr>
          <p:spPr>
            <a:xfrm>
              <a:off x="2405850" y="3076475"/>
              <a:ext cx="10175" cy="6100"/>
            </a:xfrm>
            <a:custGeom>
              <a:avLst/>
              <a:gdLst/>
              <a:ahLst/>
              <a:cxnLst/>
              <a:rect l="l" t="t" r="r" b="b"/>
              <a:pathLst>
                <a:path w="407" h="244" extrusionOk="0">
                  <a:moveTo>
                    <a:pt x="407" y="186"/>
                  </a:moveTo>
                  <a:cubicBezTo>
                    <a:pt x="291" y="244"/>
                    <a:pt x="186" y="221"/>
                    <a:pt x="82" y="209"/>
                  </a:cubicBezTo>
                  <a:cubicBezTo>
                    <a:pt x="24" y="197"/>
                    <a:pt x="0" y="151"/>
                    <a:pt x="12" y="93"/>
                  </a:cubicBezTo>
                  <a:cubicBezTo>
                    <a:pt x="24" y="35"/>
                    <a:pt x="70" y="0"/>
                    <a:pt x="128" y="0"/>
                  </a:cubicBezTo>
                  <a:cubicBezTo>
                    <a:pt x="186" y="0"/>
                    <a:pt x="256" y="0"/>
                    <a:pt x="302" y="35"/>
                  </a:cubicBezTo>
                  <a:cubicBezTo>
                    <a:pt x="349" y="70"/>
                    <a:pt x="372" y="128"/>
                    <a:pt x="407" y="186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4"/>
            <p:cNvSpPr/>
            <p:nvPr/>
          </p:nvSpPr>
          <p:spPr>
            <a:xfrm>
              <a:off x="2407600" y="3061375"/>
              <a:ext cx="9025" cy="6700"/>
            </a:xfrm>
            <a:custGeom>
              <a:avLst/>
              <a:gdLst/>
              <a:ahLst/>
              <a:cxnLst/>
              <a:rect l="l" t="t" r="r" b="b"/>
              <a:pathLst>
                <a:path w="361" h="268" extrusionOk="0">
                  <a:moveTo>
                    <a:pt x="163" y="0"/>
                  </a:moveTo>
                  <a:cubicBezTo>
                    <a:pt x="232" y="12"/>
                    <a:pt x="279" y="12"/>
                    <a:pt x="325" y="47"/>
                  </a:cubicBezTo>
                  <a:cubicBezTo>
                    <a:pt x="348" y="59"/>
                    <a:pt x="360" y="117"/>
                    <a:pt x="360" y="151"/>
                  </a:cubicBezTo>
                  <a:cubicBezTo>
                    <a:pt x="360" y="175"/>
                    <a:pt x="337" y="233"/>
                    <a:pt x="302" y="244"/>
                  </a:cubicBezTo>
                  <a:cubicBezTo>
                    <a:pt x="244" y="267"/>
                    <a:pt x="186" y="267"/>
                    <a:pt x="128" y="267"/>
                  </a:cubicBezTo>
                  <a:cubicBezTo>
                    <a:pt x="70" y="244"/>
                    <a:pt x="0" y="151"/>
                    <a:pt x="23" y="105"/>
                  </a:cubicBezTo>
                  <a:cubicBezTo>
                    <a:pt x="58" y="59"/>
                    <a:pt x="116" y="35"/>
                    <a:pt x="163" y="0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4"/>
            <p:cNvSpPr/>
            <p:nvPr/>
          </p:nvSpPr>
          <p:spPr>
            <a:xfrm>
              <a:off x="2434000" y="3055000"/>
              <a:ext cx="15700" cy="74300"/>
            </a:xfrm>
            <a:custGeom>
              <a:avLst/>
              <a:gdLst/>
              <a:ahLst/>
              <a:cxnLst/>
              <a:rect l="l" t="t" r="r" b="b"/>
              <a:pathLst>
                <a:path w="628" h="2972" extrusionOk="0">
                  <a:moveTo>
                    <a:pt x="395" y="0"/>
                  </a:moveTo>
                  <a:lnTo>
                    <a:pt x="1" y="0"/>
                  </a:lnTo>
                  <a:lnTo>
                    <a:pt x="163" y="2972"/>
                  </a:lnTo>
                  <a:cubicBezTo>
                    <a:pt x="268" y="2972"/>
                    <a:pt x="360" y="2926"/>
                    <a:pt x="465" y="2879"/>
                  </a:cubicBezTo>
                  <a:cubicBezTo>
                    <a:pt x="511" y="2868"/>
                    <a:pt x="546" y="2856"/>
                    <a:pt x="581" y="2856"/>
                  </a:cubicBezTo>
                  <a:cubicBezTo>
                    <a:pt x="627" y="2612"/>
                    <a:pt x="616" y="255"/>
                    <a:pt x="569" y="23"/>
                  </a:cubicBezTo>
                  <a:cubicBezTo>
                    <a:pt x="511" y="23"/>
                    <a:pt x="453" y="0"/>
                    <a:pt x="39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6" name="Google Shape;296;p4"/>
          <p:cNvGrpSpPr/>
          <p:nvPr/>
        </p:nvGrpSpPr>
        <p:grpSpPr>
          <a:xfrm rot="-1269491">
            <a:off x="930130" y="962295"/>
            <a:ext cx="815232" cy="791196"/>
            <a:chOff x="1428925" y="2779850"/>
            <a:chExt cx="216825" cy="210450"/>
          </a:xfrm>
        </p:grpSpPr>
        <p:sp>
          <p:nvSpPr>
            <p:cNvPr id="297" name="Google Shape;297;p4"/>
            <p:cNvSpPr/>
            <p:nvPr/>
          </p:nvSpPr>
          <p:spPr>
            <a:xfrm>
              <a:off x="1434150" y="2835000"/>
              <a:ext cx="200300" cy="149200"/>
            </a:xfrm>
            <a:custGeom>
              <a:avLst/>
              <a:gdLst/>
              <a:ahLst/>
              <a:cxnLst/>
              <a:rect l="l" t="t" r="r" b="b"/>
              <a:pathLst>
                <a:path w="8012" h="5968" extrusionOk="0">
                  <a:moveTo>
                    <a:pt x="860" y="0"/>
                  </a:moveTo>
                  <a:cubicBezTo>
                    <a:pt x="430" y="1451"/>
                    <a:pt x="372" y="2949"/>
                    <a:pt x="802" y="4365"/>
                  </a:cubicBezTo>
                  <a:cubicBezTo>
                    <a:pt x="918" y="4737"/>
                    <a:pt x="1243" y="4946"/>
                    <a:pt x="1614" y="5027"/>
                  </a:cubicBezTo>
                  <a:cubicBezTo>
                    <a:pt x="3356" y="5341"/>
                    <a:pt x="6119" y="5503"/>
                    <a:pt x="8011" y="5143"/>
                  </a:cubicBezTo>
                  <a:cubicBezTo>
                    <a:pt x="7837" y="5967"/>
                    <a:pt x="3008" y="5793"/>
                    <a:pt x="720" y="5329"/>
                  </a:cubicBezTo>
                  <a:cubicBezTo>
                    <a:pt x="407" y="4760"/>
                    <a:pt x="36" y="3924"/>
                    <a:pt x="36" y="3286"/>
                  </a:cubicBezTo>
                  <a:cubicBezTo>
                    <a:pt x="36" y="2496"/>
                    <a:pt x="1" y="1672"/>
                    <a:pt x="24" y="883"/>
                  </a:cubicBezTo>
                  <a:cubicBezTo>
                    <a:pt x="163" y="650"/>
                    <a:pt x="279" y="383"/>
                    <a:pt x="430" y="15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4"/>
            <p:cNvSpPr/>
            <p:nvPr/>
          </p:nvSpPr>
          <p:spPr>
            <a:xfrm>
              <a:off x="1501500" y="2868375"/>
              <a:ext cx="68500" cy="70550"/>
            </a:xfrm>
            <a:custGeom>
              <a:avLst/>
              <a:gdLst/>
              <a:ahLst/>
              <a:cxnLst/>
              <a:rect l="l" t="t" r="r" b="b"/>
              <a:pathLst>
                <a:path w="2740" h="2822" extrusionOk="0">
                  <a:moveTo>
                    <a:pt x="894" y="1869"/>
                  </a:moveTo>
                  <a:cubicBezTo>
                    <a:pt x="604" y="1893"/>
                    <a:pt x="360" y="1916"/>
                    <a:pt x="93" y="1858"/>
                  </a:cubicBezTo>
                  <a:cubicBezTo>
                    <a:pt x="0" y="1660"/>
                    <a:pt x="12" y="1440"/>
                    <a:pt x="12" y="1219"/>
                  </a:cubicBezTo>
                  <a:cubicBezTo>
                    <a:pt x="279" y="1173"/>
                    <a:pt x="557" y="1161"/>
                    <a:pt x="836" y="1208"/>
                  </a:cubicBezTo>
                  <a:cubicBezTo>
                    <a:pt x="929" y="1138"/>
                    <a:pt x="940" y="1022"/>
                    <a:pt x="940" y="894"/>
                  </a:cubicBezTo>
                  <a:lnTo>
                    <a:pt x="940" y="407"/>
                  </a:lnTo>
                  <a:lnTo>
                    <a:pt x="940" y="93"/>
                  </a:lnTo>
                  <a:cubicBezTo>
                    <a:pt x="1138" y="0"/>
                    <a:pt x="1347" y="35"/>
                    <a:pt x="1544" y="58"/>
                  </a:cubicBezTo>
                  <a:cubicBezTo>
                    <a:pt x="1591" y="58"/>
                    <a:pt x="1649" y="128"/>
                    <a:pt x="1660" y="186"/>
                  </a:cubicBezTo>
                  <a:cubicBezTo>
                    <a:pt x="1707" y="349"/>
                    <a:pt x="1753" y="523"/>
                    <a:pt x="1776" y="697"/>
                  </a:cubicBezTo>
                  <a:cubicBezTo>
                    <a:pt x="1799" y="755"/>
                    <a:pt x="1799" y="813"/>
                    <a:pt x="1799" y="883"/>
                  </a:cubicBezTo>
                  <a:cubicBezTo>
                    <a:pt x="1823" y="1034"/>
                    <a:pt x="1881" y="1080"/>
                    <a:pt x="2032" y="1092"/>
                  </a:cubicBezTo>
                  <a:lnTo>
                    <a:pt x="2519" y="1092"/>
                  </a:lnTo>
                  <a:cubicBezTo>
                    <a:pt x="2693" y="1092"/>
                    <a:pt x="2717" y="1150"/>
                    <a:pt x="2740" y="1324"/>
                  </a:cubicBezTo>
                  <a:lnTo>
                    <a:pt x="2740" y="1695"/>
                  </a:lnTo>
                  <a:cubicBezTo>
                    <a:pt x="2670" y="1719"/>
                    <a:pt x="2612" y="1730"/>
                    <a:pt x="2542" y="1730"/>
                  </a:cubicBezTo>
                  <a:cubicBezTo>
                    <a:pt x="2392" y="1719"/>
                    <a:pt x="2241" y="1684"/>
                    <a:pt x="2101" y="1672"/>
                  </a:cubicBezTo>
                  <a:cubicBezTo>
                    <a:pt x="1985" y="1660"/>
                    <a:pt x="1927" y="1719"/>
                    <a:pt x="1927" y="1835"/>
                  </a:cubicBezTo>
                  <a:lnTo>
                    <a:pt x="1927" y="2473"/>
                  </a:lnTo>
                  <a:cubicBezTo>
                    <a:pt x="1927" y="2566"/>
                    <a:pt x="1939" y="2670"/>
                    <a:pt x="1881" y="2775"/>
                  </a:cubicBezTo>
                  <a:cubicBezTo>
                    <a:pt x="1649" y="2821"/>
                    <a:pt x="1416" y="2798"/>
                    <a:pt x="1184" y="2705"/>
                  </a:cubicBezTo>
                  <a:cubicBezTo>
                    <a:pt x="1126" y="2427"/>
                    <a:pt x="1045" y="2136"/>
                    <a:pt x="894" y="1869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4"/>
            <p:cNvSpPr/>
            <p:nvPr/>
          </p:nvSpPr>
          <p:spPr>
            <a:xfrm>
              <a:off x="1428925" y="2779850"/>
              <a:ext cx="216825" cy="210450"/>
            </a:xfrm>
            <a:custGeom>
              <a:avLst/>
              <a:gdLst/>
              <a:ahLst/>
              <a:cxnLst/>
              <a:rect l="l" t="t" r="r" b="b"/>
              <a:pathLst>
                <a:path w="8673" h="8418" extrusionOk="0">
                  <a:moveTo>
                    <a:pt x="3228" y="7988"/>
                  </a:moveTo>
                  <a:cubicBezTo>
                    <a:pt x="3042" y="8301"/>
                    <a:pt x="3042" y="8301"/>
                    <a:pt x="2671" y="8301"/>
                  </a:cubicBezTo>
                  <a:lnTo>
                    <a:pt x="2032" y="8301"/>
                  </a:lnTo>
                  <a:cubicBezTo>
                    <a:pt x="1951" y="8301"/>
                    <a:pt x="1881" y="8301"/>
                    <a:pt x="1812" y="8290"/>
                  </a:cubicBezTo>
                  <a:cubicBezTo>
                    <a:pt x="1649" y="8255"/>
                    <a:pt x="1487" y="8139"/>
                    <a:pt x="1487" y="7964"/>
                  </a:cubicBezTo>
                  <a:cubicBezTo>
                    <a:pt x="1487" y="7918"/>
                    <a:pt x="1475" y="7883"/>
                    <a:pt x="1475" y="7837"/>
                  </a:cubicBezTo>
                  <a:cubicBezTo>
                    <a:pt x="1313" y="7814"/>
                    <a:pt x="1173" y="7779"/>
                    <a:pt x="1022" y="7755"/>
                  </a:cubicBezTo>
                  <a:cubicBezTo>
                    <a:pt x="790" y="7709"/>
                    <a:pt x="639" y="7581"/>
                    <a:pt x="558" y="7338"/>
                  </a:cubicBezTo>
                  <a:cubicBezTo>
                    <a:pt x="384" y="6792"/>
                    <a:pt x="210" y="6223"/>
                    <a:pt x="70" y="5677"/>
                  </a:cubicBezTo>
                  <a:cubicBezTo>
                    <a:pt x="24" y="5503"/>
                    <a:pt x="12" y="5306"/>
                    <a:pt x="12" y="5120"/>
                  </a:cubicBezTo>
                  <a:cubicBezTo>
                    <a:pt x="1" y="4586"/>
                    <a:pt x="1" y="4064"/>
                    <a:pt x="1" y="3530"/>
                  </a:cubicBezTo>
                  <a:cubicBezTo>
                    <a:pt x="1" y="3158"/>
                    <a:pt x="117" y="2833"/>
                    <a:pt x="314" y="2508"/>
                  </a:cubicBezTo>
                  <a:cubicBezTo>
                    <a:pt x="442" y="2288"/>
                    <a:pt x="674" y="2195"/>
                    <a:pt x="906" y="2113"/>
                  </a:cubicBezTo>
                  <a:cubicBezTo>
                    <a:pt x="1046" y="2079"/>
                    <a:pt x="1173" y="2044"/>
                    <a:pt x="1301" y="2032"/>
                  </a:cubicBezTo>
                  <a:cubicBezTo>
                    <a:pt x="1475" y="1997"/>
                    <a:pt x="1649" y="1986"/>
                    <a:pt x="1823" y="1986"/>
                  </a:cubicBezTo>
                  <a:cubicBezTo>
                    <a:pt x="1974" y="1974"/>
                    <a:pt x="2114" y="1997"/>
                    <a:pt x="2276" y="1974"/>
                  </a:cubicBezTo>
                  <a:lnTo>
                    <a:pt x="2276" y="1812"/>
                  </a:lnTo>
                  <a:cubicBezTo>
                    <a:pt x="2241" y="1440"/>
                    <a:pt x="2288" y="1057"/>
                    <a:pt x="2439" y="697"/>
                  </a:cubicBezTo>
                  <a:cubicBezTo>
                    <a:pt x="2555" y="395"/>
                    <a:pt x="2764" y="221"/>
                    <a:pt x="3077" y="128"/>
                  </a:cubicBezTo>
                  <a:cubicBezTo>
                    <a:pt x="3147" y="117"/>
                    <a:pt x="3217" y="82"/>
                    <a:pt x="3275" y="82"/>
                  </a:cubicBezTo>
                  <a:cubicBezTo>
                    <a:pt x="3727" y="59"/>
                    <a:pt x="4180" y="12"/>
                    <a:pt x="4621" y="1"/>
                  </a:cubicBezTo>
                  <a:cubicBezTo>
                    <a:pt x="4842" y="1"/>
                    <a:pt x="5074" y="47"/>
                    <a:pt x="5295" y="70"/>
                  </a:cubicBezTo>
                  <a:cubicBezTo>
                    <a:pt x="5353" y="82"/>
                    <a:pt x="5411" y="105"/>
                    <a:pt x="5469" y="128"/>
                  </a:cubicBezTo>
                  <a:cubicBezTo>
                    <a:pt x="5712" y="233"/>
                    <a:pt x="5875" y="418"/>
                    <a:pt x="5887" y="685"/>
                  </a:cubicBezTo>
                  <a:cubicBezTo>
                    <a:pt x="5898" y="1069"/>
                    <a:pt x="6003" y="1463"/>
                    <a:pt x="5921" y="1870"/>
                  </a:cubicBezTo>
                  <a:cubicBezTo>
                    <a:pt x="6049" y="1939"/>
                    <a:pt x="6165" y="1916"/>
                    <a:pt x="6293" y="1916"/>
                  </a:cubicBezTo>
                  <a:cubicBezTo>
                    <a:pt x="6734" y="1916"/>
                    <a:pt x="7152" y="1939"/>
                    <a:pt x="7570" y="2032"/>
                  </a:cubicBezTo>
                  <a:cubicBezTo>
                    <a:pt x="7686" y="2055"/>
                    <a:pt x="7814" y="2090"/>
                    <a:pt x="7918" y="2137"/>
                  </a:cubicBezTo>
                  <a:cubicBezTo>
                    <a:pt x="8127" y="2218"/>
                    <a:pt x="8267" y="2369"/>
                    <a:pt x="8359" y="2578"/>
                  </a:cubicBezTo>
                  <a:cubicBezTo>
                    <a:pt x="8452" y="2868"/>
                    <a:pt x="8499" y="3181"/>
                    <a:pt x="8534" y="3483"/>
                  </a:cubicBezTo>
                  <a:cubicBezTo>
                    <a:pt x="8568" y="4087"/>
                    <a:pt x="8626" y="4702"/>
                    <a:pt x="8673" y="5306"/>
                  </a:cubicBezTo>
                  <a:lnTo>
                    <a:pt x="8673" y="5527"/>
                  </a:lnTo>
                  <a:cubicBezTo>
                    <a:pt x="8650" y="5828"/>
                    <a:pt x="8626" y="6142"/>
                    <a:pt x="8592" y="6444"/>
                  </a:cubicBezTo>
                  <a:cubicBezTo>
                    <a:pt x="8557" y="6722"/>
                    <a:pt x="8510" y="6989"/>
                    <a:pt x="8441" y="7256"/>
                  </a:cubicBezTo>
                  <a:cubicBezTo>
                    <a:pt x="8359" y="7570"/>
                    <a:pt x="8127" y="7744"/>
                    <a:pt x="7814" y="7802"/>
                  </a:cubicBezTo>
                  <a:cubicBezTo>
                    <a:pt x="7674" y="7837"/>
                    <a:pt x="7547" y="7848"/>
                    <a:pt x="7384" y="7883"/>
                  </a:cubicBezTo>
                  <a:cubicBezTo>
                    <a:pt x="7384" y="7999"/>
                    <a:pt x="7384" y="8115"/>
                    <a:pt x="7373" y="8231"/>
                  </a:cubicBezTo>
                  <a:cubicBezTo>
                    <a:pt x="7349" y="8359"/>
                    <a:pt x="7315" y="8417"/>
                    <a:pt x="7175" y="8417"/>
                  </a:cubicBezTo>
                  <a:lnTo>
                    <a:pt x="6746" y="8417"/>
                  </a:lnTo>
                  <a:lnTo>
                    <a:pt x="6188" y="8417"/>
                  </a:lnTo>
                  <a:cubicBezTo>
                    <a:pt x="5991" y="8417"/>
                    <a:pt x="5933" y="8359"/>
                    <a:pt x="5875" y="8150"/>
                  </a:cubicBezTo>
                  <a:cubicBezTo>
                    <a:pt x="5863" y="8115"/>
                    <a:pt x="5840" y="8057"/>
                    <a:pt x="5817" y="8011"/>
                  </a:cubicBezTo>
                  <a:cubicBezTo>
                    <a:pt x="5527" y="7953"/>
                    <a:pt x="5248" y="7999"/>
                    <a:pt x="4958" y="7964"/>
                  </a:cubicBezTo>
                  <a:cubicBezTo>
                    <a:pt x="4668" y="7953"/>
                    <a:pt x="4366" y="7953"/>
                    <a:pt x="4076" y="7953"/>
                  </a:cubicBezTo>
                  <a:cubicBezTo>
                    <a:pt x="3785" y="7988"/>
                    <a:pt x="3507" y="7964"/>
                    <a:pt x="3228" y="7988"/>
                  </a:cubicBezTo>
                  <a:close/>
                  <a:moveTo>
                    <a:pt x="4424" y="2218"/>
                  </a:moveTo>
                  <a:cubicBezTo>
                    <a:pt x="4424" y="2241"/>
                    <a:pt x="4424" y="2241"/>
                    <a:pt x="4424" y="2218"/>
                  </a:cubicBezTo>
                  <a:cubicBezTo>
                    <a:pt x="3983" y="2241"/>
                    <a:pt x="3542" y="2241"/>
                    <a:pt x="3100" y="2241"/>
                  </a:cubicBezTo>
                  <a:cubicBezTo>
                    <a:pt x="2741" y="2241"/>
                    <a:pt x="2392" y="2218"/>
                    <a:pt x="2032" y="2241"/>
                  </a:cubicBezTo>
                  <a:cubicBezTo>
                    <a:pt x="1823" y="2241"/>
                    <a:pt x="1626" y="2264"/>
                    <a:pt x="1417" y="2311"/>
                  </a:cubicBezTo>
                  <a:cubicBezTo>
                    <a:pt x="1289" y="2334"/>
                    <a:pt x="1173" y="2392"/>
                    <a:pt x="1046" y="2415"/>
                  </a:cubicBezTo>
                  <a:cubicBezTo>
                    <a:pt x="802" y="2438"/>
                    <a:pt x="616" y="2566"/>
                    <a:pt x="512" y="2787"/>
                  </a:cubicBezTo>
                  <a:cubicBezTo>
                    <a:pt x="395" y="3019"/>
                    <a:pt x="326" y="3251"/>
                    <a:pt x="326" y="3530"/>
                  </a:cubicBezTo>
                  <a:cubicBezTo>
                    <a:pt x="349" y="4075"/>
                    <a:pt x="349" y="4633"/>
                    <a:pt x="349" y="5178"/>
                  </a:cubicBezTo>
                  <a:cubicBezTo>
                    <a:pt x="349" y="5318"/>
                    <a:pt x="349" y="5457"/>
                    <a:pt x="384" y="5573"/>
                  </a:cubicBezTo>
                  <a:lnTo>
                    <a:pt x="871" y="7187"/>
                  </a:lnTo>
                  <a:cubicBezTo>
                    <a:pt x="906" y="7314"/>
                    <a:pt x="999" y="7384"/>
                    <a:pt x="1127" y="7419"/>
                  </a:cubicBezTo>
                  <a:lnTo>
                    <a:pt x="1347" y="7465"/>
                  </a:lnTo>
                  <a:cubicBezTo>
                    <a:pt x="1568" y="7488"/>
                    <a:pt x="1777" y="7488"/>
                    <a:pt x="1986" y="7535"/>
                  </a:cubicBezTo>
                  <a:cubicBezTo>
                    <a:pt x="2508" y="7616"/>
                    <a:pt x="3042" y="7663"/>
                    <a:pt x="3565" y="7639"/>
                  </a:cubicBezTo>
                  <a:lnTo>
                    <a:pt x="4273" y="7639"/>
                  </a:lnTo>
                  <a:cubicBezTo>
                    <a:pt x="4668" y="7651"/>
                    <a:pt x="5062" y="7651"/>
                    <a:pt x="5434" y="7663"/>
                  </a:cubicBezTo>
                  <a:cubicBezTo>
                    <a:pt x="6177" y="7697"/>
                    <a:pt x="6931" y="7697"/>
                    <a:pt x="7674" y="7558"/>
                  </a:cubicBezTo>
                  <a:cubicBezTo>
                    <a:pt x="7965" y="7523"/>
                    <a:pt x="8139" y="7372"/>
                    <a:pt x="8208" y="7082"/>
                  </a:cubicBezTo>
                  <a:cubicBezTo>
                    <a:pt x="8220" y="7036"/>
                    <a:pt x="8232" y="6978"/>
                    <a:pt x="8232" y="6943"/>
                  </a:cubicBezTo>
                  <a:cubicBezTo>
                    <a:pt x="8278" y="6595"/>
                    <a:pt x="8313" y="6246"/>
                    <a:pt x="8348" y="5910"/>
                  </a:cubicBezTo>
                  <a:cubicBezTo>
                    <a:pt x="8383" y="5619"/>
                    <a:pt x="8371" y="5341"/>
                    <a:pt x="8325" y="5051"/>
                  </a:cubicBezTo>
                  <a:cubicBezTo>
                    <a:pt x="8278" y="4795"/>
                    <a:pt x="8255" y="4528"/>
                    <a:pt x="8220" y="4273"/>
                  </a:cubicBezTo>
                  <a:cubicBezTo>
                    <a:pt x="8197" y="3890"/>
                    <a:pt x="8174" y="3518"/>
                    <a:pt x="8162" y="3135"/>
                  </a:cubicBezTo>
                  <a:cubicBezTo>
                    <a:pt x="8162" y="2972"/>
                    <a:pt x="8104" y="2833"/>
                    <a:pt x="8058" y="2682"/>
                  </a:cubicBezTo>
                  <a:cubicBezTo>
                    <a:pt x="8023" y="2543"/>
                    <a:pt x="7918" y="2473"/>
                    <a:pt x="7802" y="2415"/>
                  </a:cubicBezTo>
                  <a:cubicBezTo>
                    <a:pt x="7732" y="2380"/>
                    <a:pt x="7640" y="2357"/>
                    <a:pt x="7570" y="2334"/>
                  </a:cubicBezTo>
                  <a:cubicBezTo>
                    <a:pt x="7175" y="2241"/>
                    <a:pt x="6781" y="2218"/>
                    <a:pt x="6374" y="2218"/>
                  </a:cubicBezTo>
                  <a:close/>
                  <a:moveTo>
                    <a:pt x="2868" y="1962"/>
                  </a:moveTo>
                  <a:cubicBezTo>
                    <a:pt x="2868" y="1870"/>
                    <a:pt x="2857" y="1812"/>
                    <a:pt x="2857" y="1777"/>
                  </a:cubicBezTo>
                  <a:cubicBezTo>
                    <a:pt x="2857" y="1614"/>
                    <a:pt x="2857" y="1440"/>
                    <a:pt x="2868" y="1278"/>
                  </a:cubicBezTo>
                  <a:cubicBezTo>
                    <a:pt x="2903" y="1092"/>
                    <a:pt x="2996" y="964"/>
                    <a:pt x="3205" y="929"/>
                  </a:cubicBezTo>
                  <a:cubicBezTo>
                    <a:pt x="3286" y="918"/>
                    <a:pt x="3379" y="883"/>
                    <a:pt x="3484" y="883"/>
                  </a:cubicBezTo>
                  <a:cubicBezTo>
                    <a:pt x="3843" y="883"/>
                    <a:pt x="4192" y="871"/>
                    <a:pt x="4552" y="883"/>
                  </a:cubicBezTo>
                  <a:cubicBezTo>
                    <a:pt x="4830" y="883"/>
                    <a:pt x="5039" y="1022"/>
                    <a:pt x="5109" y="1347"/>
                  </a:cubicBezTo>
                  <a:cubicBezTo>
                    <a:pt x="5132" y="1545"/>
                    <a:pt x="5178" y="1730"/>
                    <a:pt x="5225" y="1928"/>
                  </a:cubicBezTo>
                  <a:cubicBezTo>
                    <a:pt x="5364" y="1951"/>
                    <a:pt x="5480" y="1962"/>
                    <a:pt x="5631" y="1916"/>
                  </a:cubicBezTo>
                  <a:lnTo>
                    <a:pt x="5631" y="1370"/>
                  </a:lnTo>
                  <a:cubicBezTo>
                    <a:pt x="5608" y="1173"/>
                    <a:pt x="5596" y="976"/>
                    <a:pt x="5585" y="790"/>
                  </a:cubicBezTo>
                  <a:cubicBezTo>
                    <a:pt x="5573" y="581"/>
                    <a:pt x="5469" y="465"/>
                    <a:pt x="5283" y="407"/>
                  </a:cubicBezTo>
                  <a:cubicBezTo>
                    <a:pt x="5178" y="372"/>
                    <a:pt x="5074" y="349"/>
                    <a:pt x="4969" y="337"/>
                  </a:cubicBezTo>
                  <a:cubicBezTo>
                    <a:pt x="4366" y="244"/>
                    <a:pt x="3751" y="314"/>
                    <a:pt x="3147" y="407"/>
                  </a:cubicBezTo>
                  <a:cubicBezTo>
                    <a:pt x="2915" y="430"/>
                    <a:pt x="2752" y="593"/>
                    <a:pt x="2648" y="813"/>
                  </a:cubicBezTo>
                  <a:cubicBezTo>
                    <a:pt x="2532" y="1057"/>
                    <a:pt x="2543" y="1324"/>
                    <a:pt x="2520" y="1579"/>
                  </a:cubicBezTo>
                  <a:cubicBezTo>
                    <a:pt x="2508" y="1684"/>
                    <a:pt x="2508" y="1788"/>
                    <a:pt x="2508" y="1893"/>
                  </a:cubicBezTo>
                  <a:cubicBezTo>
                    <a:pt x="2508" y="1904"/>
                    <a:pt x="2520" y="1916"/>
                    <a:pt x="2532" y="1962"/>
                  </a:cubicBezTo>
                  <a:close/>
                  <a:moveTo>
                    <a:pt x="3135" y="1951"/>
                  </a:moveTo>
                  <a:cubicBezTo>
                    <a:pt x="3193" y="1962"/>
                    <a:pt x="3217" y="1974"/>
                    <a:pt x="3251" y="1974"/>
                  </a:cubicBezTo>
                  <a:lnTo>
                    <a:pt x="4795" y="1974"/>
                  </a:lnTo>
                  <a:cubicBezTo>
                    <a:pt x="4830" y="1974"/>
                    <a:pt x="4877" y="1951"/>
                    <a:pt x="4911" y="1928"/>
                  </a:cubicBezTo>
                  <a:cubicBezTo>
                    <a:pt x="4877" y="1730"/>
                    <a:pt x="4842" y="1545"/>
                    <a:pt x="4795" y="1347"/>
                  </a:cubicBezTo>
                  <a:cubicBezTo>
                    <a:pt x="4784" y="1254"/>
                    <a:pt x="4714" y="1196"/>
                    <a:pt x="4610" y="1173"/>
                  </a:cubicBezTo>
                  <a:cubicBezTo>
                    <a:pt x="4528" y="1161"/>
                    <a:pt x="4447" y="1161"/>
                    <a:pt x="4366" y="1161"/>
                  </a:cubicBezTo>
                  <a:lnTo>
                    <a:pt x="3542" y="1161"/>
                  </a:lnTo>
                  <a:cubicBezTo>
                    <a:pt x="3460" y="1161"/>
                    <a:pt x="3391" y="1161"/>
                    <a:pt x="3321" y="1173"/>
                  </a:cubicBezTo>
                  <a:cubicBezTo>
                    <a:pt x="3170" y="1196"/>
                    <a:pt x="3112" y="1254"/>
                    <a:pt x="3100" y="1394"/>
                  </a:cubicBezTo>
                  <a:cubicBezTo>
                    <a:pt x="3112" y="1568"/>
                    <a:pt x="3135" y="1742"/>
                    <a:pt x="3135" y="1951"/>
                  </a:cubicBezTo>
                  <a:close/>
                  <a:moveTo>
                    <a:pt x="7094" y="8022"/>
                  </a:moveTo>
                  <a:cubicBezTo>
                    <a:pt x="6699" y="7988"/>
                    <a:pt x="6281" y="7988"/>
                    <a:pt x="6096" y="8057"/>
                  </a:cubicBezTo>
                  <a:cubicBezTo>
                    <a:pt x="6096" y="8139"/>
                    <a:pt x="6154" y="8185"/>
                    <a:pt x="6223" y="8185"/>
                  </a:cubicBezTo>
                  <a:lnTo>
                    <a:pt x="7024" y="8185"/>
                  </a:lnTo>
                  <a:cubicBezTo>
                    <a:pt x="7106" y="8173"/>
                    <a:pt x="7117" y="8115"/>
                    <a:pt x="7094" y="8022"/>
                  </a:cubicBezTo>
                  <a:close/>
                  <a:moveTo>
                    <a:pt x="2810" y="8022"/>
                  </a:moveTo>
                  <a:cubicBezTo>
                    <a:pt x="2799" y="7964"/>
                    <a:pt x="2752" y="7964"/>
                    <a:pt x="2729" y="7953"/>
                  </a:cubicBezTo>
                  <a:cubicBezTo>
                    <a:pt x="2474" y="7930"/>
                    <a:pt x="2218" y="7895"/>
                    <a:pt x="1974" y="7872"/>
                  </a:cubicBezTo>
                  <a:cubicBezTo>
                    <a:pt x="1928" y="7872"/>
                    <a:pt x="1870" y="7848"/>
                    <a:pt x="1823" y="7872"/>
                  </a:cubicBezTo>
                  <a:cubicBezTo>
                    <a:pt x="1800" y="7872"/>
                    <a:pt x="1765" y="7895"/>
                    <a:pt x="1765" y="7918"/>
                  </a:cubicBezTo>
                  <a:cubicBezTo>
                    <a:pt x="1765" y="7953"/>
                    <a:pt x="1777" y="7999"/>
                    <a:pt x="1800" y="7999"/>
                  </a:cubicBezTo>
                  <a:cubicBezTo>
                    <a:pt x="1858" y="8022"/>
                    <a:pt x="1928" y="8057"/>
                    <a:pt x="1998" y="8057"/>
                  </a:cubicBezTo>
                  <a:lnTo>
                    <a:pt x="2752" y="8057"/>
                  </a:lnTo>
                  <a:cubicBezTo>
                    <a:pt x="2764" y="8057"/>
                    <a:pt x="2799" y="8046"/>
                    <a:pt x="2810" y="8022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4"/>
            <p:cNvSpPr/>
            <p:nvPr/>
          </p:nvSpPr>
          <p:spPr>
            <a:xfrm>
              <a:off x="1494525" y="2863725"/>
              <a:ext cx="82150" cy="81300"/>
            </a:xfrm>
            <a:custGeom>
              <a:avLst/>
              <a:gdLst/>
              <a:ahLst/>
              <a:cxnLst/>
              <a:rect l="l" t="t" r="r" b="b"/>
              <a:pathLst>
                <a:path w="3286" h="3252" extrusionOk="0">
                  <a:moveTo>
                    <a:pt x="2485" y="2148"/>
                  </a:moveTo>
                  <a:cubicBezTo>
                    <a:pt x="2462" y="2230"/>
                    <a:pt x="2462" y="2322"/>
                    <a:pt x="2462" y="2392"/>
                  </a:cubicBezTo>
                  <a:lnTo>
                    <a:pt x="2462" y="2973"/>
                  </a:lnTo>
                  <a:cubicBezTo>
                    <a:pt x="2462" y="3147"/>
                    <a:pt x="2392" y="3216"/>
                    <a:pt x="2229" y="3240"/>
                  </a:cubicBezTo>
                  <a:cubicBezTo>
                    <a:pt x="1974" y="3251"/>
                    <a:pt x="1707" y="3251"/>
                    <a:pt x="1452" y="3182"/>
                  </a:cubicBezTo>
                  <a:cubicBezTo>
                    <a:pt x="1289" y="3135"/>
                    <a:pt x="1208" y="3042"/>
                    <a:pt x="1185" y="2891"/>
                  </a:cubicBezTo>
                  <a:cubicBezTo>
                    <a:pt x="1185" y="2729"/>
                    <a:pt x="1138" y="2578"/>
                    <a:pt x="1068" y="2450"/>
                  </a:cubicBezTo>
                  <a:cubicBezTo>
                    <a:pt x="1057" y="2427"/>
                    <a:pt x="1045" y="2392"/>
                    <a:pt x="1010" y="2346"/>
                  </a:cubicBezTo>
                  <a:lnTo>
                    <a:pt x="662" y="2346"/>
                  </a:lnTo>
                  <a:lnTo>
                    <a:pt x="453" y="2346"/>
                  </a:lnTo>
                  <a:cubicBezTo>
                    <a:pt x="209" y="2322"/>
                    <a:pt x="117" y="2253"/>
                    <a:pt x="70" y="2021"/>
                  </a:cubicBezTo>
                  <a:cubicBezTo>
                    <a:pt x="47" y="1800"/>
                    <a:pt x="24" y="1591"/>
                    <a:pt x="12" y="1382"/>
                  </a:cubicBezTo>
                  <a:cubicBezTo>
                    <a:pt x="0" y="1173"/>
                    <a:pt x="58" y="1127"/>
                    <a:pt x="279" y="1127"/>
                  </a:cubicBezTo>
                  <a:lnTo>
                    <a:pt x="976" y="1127"/>
                  </a:lnTo>
                  <a:cubicBezTo>
                    <a:pt x="987" y="1069"/>
                    <a:pt x="999" y="999"/>
                    <a:pt x="999" y="929"/>
                  </a:cubicBezTo>
                  <a:lnTo>
                    <a:pt x="999" y="291"/>
                  </a:lnTo>
                  <a:cubicBezTo>
                    <a:pt x="999" y="82"/>
                    <a:pt x="1045" y="24"/>
                    <a:pt x="1243" y="12"/>
                  </a:cubicBezTo>
                  <a:cubicBezTo>
                    <a:pt x="1440" y="1"/>
                    <a:pt x="1637" y="12"/>
                    <a:pt x="1823" y="12"/>
                  </a:cubicBezTo>
                  <a:cubicBezTo>
                    <a:pt x="2020" y="12"/>
                    <a:pt x="2148" y="105"/>
                    <a:pt x="2195" y="279"/>
                  </a:cubicBezTo>
                  <a:cubicBezTo>
                    <a:pt x="2241" y="465"/>
                    <a:pt x="2287" y="651"/>
                    <a:pt x="2334" y="836"/>
                  </a:cubicBezTo>
                  <a:cubicBezTo>
                    <a:pt x="2345" y="895"/>
                    <a:pt x="2369" y="953"/>
                    <a:pt x="2369" y="1011"/>
                  </a:cubicBezTo>
                  <a:cubicBezTo>
                    <a:pt x="2520" y="1057"/>
                    <a:pt x="2682" y="1034"/>
                    <a:pt x="2821" y="1045"/>
                  </a:cubicBezTo>
                  <a:cubicBezTo>
                    <a:pt x="2914" y="1057"/>
                    <a:pt x="3019" y="1069"/>
                    <a:pt x="3088" y="1103"/>
                  </a:cubicBezTo>
                  <a:cubicBezTo>
                    <a:pt x="3216" y="1162"/>
                    <a:pt x="3286" y="1278"/>
                    <a:pt x="3286" y="1417"/>
                  </a:cubicBezTo>
                  <a:lnTo>
                    <a:pt x="3286" y="1974"/>
                  </a:lnTo>
                  <a:cubicBezTo>
                    <a:pt x="3286" y="2148"/>
                    <a:pt x="3239" y="2195"/>
                    <a:pt x="3077" y="2206"/>
                  </a:cubicBezTo>
                  <a:cubicBezTo>
                    <a:pt x="2961" y="2206"/>
                    <a:pt x="2821" y="2195"/>
                    <a:pt x="2705" y="2195"/>
                  </a:cubicBezTo>
                  <a:cubicBezTo>
                    <a:pt x="2636" y="2160"/>
                    <a:pt x="2566" y="2148"/>
                    <a:pt x="2485" y="2148"/>
                  </a:cubicBezTo>
                  <a:close/>
                  <a:moveTo>
                    <a:pt x="1173" y="2055"/>
                  </a:moveTo>
                  <a:cubicBezTo>
                    <a:pt x="1324" y="2334"/>
                    <a:pt x="1405" y="2613"/>
                    <a:pt x="1463" y="2903"/>
                  </a:cubicBezTo>
                  <a:cubicBezTo>
                    <a:pt x="1695" y="3007"/>
                    <a:pt x="1928" y="3019"/>
                    <a:pt x="2160" y="2973"/>
                  </a:cubicBezTo>
                  <a:cubicBezTo>
                    <a:pt x="2218" y="2868"/>
                    <a:pt x="2195" y="2775"/>
                    <a:pt x="2206" y="2671"/>
                  </a:cubicBezTo>
                  <a:lnTo>
                    <a:pt x="2206" y="2032"/>
                  </a:lnTo>
                  <a:cubicBezTo>
                    <a:pt x="2206" y="1916"/>
                    <a:pt x="2276" y="1858"/>
                    <a:pt x="2380" y="1870"/>
                  </a:cubicBezTo>
                  <a:cubicBezTo>
                    <a:pt x="2543" y="1881"/>
                    <a:pt x="2682" y="1916"/>
                    <a:pt x="2833" y="1928"/>
                  </a:cubicBezTo>
                  <a:cubicBezTo>
                    <a:pt x="2891" y="1928"/>
                    <a:pt x="2949" y="1916"/>
                    <a:pt x="3019" y="1905"/>
                  </a:cubicBezTo>
                  <a:lnTo>
                    <a:pt x="3019" y="1521"/>
                  </a:lnTo>
                  <a:cubicBezTo>
                    <a:pt x="3019" y="1347"/>
                    <a:pt x="2972" y="1301"/>
                    <a:pt x="2798" y="1289"/>
                  </a:cubicBezTo>
                  <a:lnTo>
                    <a:pt x="2311" y="1289"/>
                  </a:lnTo>
                  <a:cubicBezTo>
                    <a:pt x="2160" y="1289"/>
                    <a:pt x="2102" y="1231"/>
                    <a:pt x="2078" y="1080"/>
                  </a:cubicBezTo>
                  <a:cubicBezTo>
                    <a:pt x="2055" y="1034"/>
                    <a:pt x="2055" y="964"/>
                    <a:pt x="2055" y="895"/>
                  </a:cubicBezTo>
                  <a:cubicBezTo>
                    <a:pt x="2020" y="720"/>
                    <a:pt x="1986" y="558"/>
                    <a:pt x="1939" y="384"/>
                  </a:cubicBezTo>
                  <a:cubicBezTo>
                    <a:pt x="1928" y="337"/>
                    <a:pt x="1870" y="268"/>
                    <a:pt x="1823" y="256"/>
                  </a:cubicBezTo>
                  <a:cubicBezTo>
                    <a:pt x="1626" y="233"/>
                    <a:pt x="1417" y="198"/>
                    <a:pt x="1219" y="291"/>
                  </a:cubicBezTo>
                  <a:lnTo>
                    <a:pt x="1219" y="604"/>
                  </a:lnTo>
                  <a:lnTo>
                    <a:pt x="1219" y="1103"/>
                  </a:lnTo>
                  <a:cubicBezTo>
                    <a:pt x="1219" y="1220"/>
                    <a:pt x="1208" y="1312"/>
                    <a:pt x="1115" y="1405"/>
                  </a:cubicBezTo>
                  <a:cubicBezTo>
                    <a:pt x="836" y="1359"/>
                    <a:pt x="569" y="1359"/>
                    <a:pt x="291" y="1417"/>
                  </a:cubicBezTo>
                  <a:cubicBezTo>
                    <a:pt x="279" y="1649"/>
                    <a:pt x="279" y="1858"/>
                    <a:pt x="372" y="2055"/>
                  </a:cubicBezTo>
                  <a:cubicBezTo>
                    <a:pt x="639" y="2102"/>
                    <a:pt x="894" y="2079"/>
                    <a:pt x="1173" y="2055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1" name="Google Shape;301;p4"/>
          <p:cNvGrpSpPr/>
          <p:nvPr/>
        </p:nvGrpSpPr>
        <p:grpSpPr>
          <a:xfrm rot="-4132237">
            <a:off x="6834586" y="4145005"/>
            <a:ext cx="700435" cy="290105"/>
            <a:chOff x="2333000" y="3750375"/>
            <a:chExt cx="157050" cy="65050"/>
          </a:xfrm>
        </p:grpSpPr>
        <p:sp>
          <p:nvSpPr>
            <p:cNvPr id="302" name="Google Shape;302;p4"/>
            <p:cNvSpPr/>
            <p:nvPr/>
          </p:nvSpPr>
          <p:spPr>
            <a:xfrm>
              <a:off x="2337650" y="3767800"/>
              <a:ext cx="81875" cy="45300"/>
            </a:xfrm>
            <a:custGeom>
              <a:avLst/>
              <a:gdLst/>
              <a:ahLst/>
              <a:cxnLst/>
              <a:rect l="l" t="t" r="r" b="b"/>
              <a:pathLst>
                <a:path w="3275" h="1812" extrusionOk="0">
                  <a:moveTo>
                    <a:pt x="1509" y="1231"/>
                  </a:moveTo>
                  <a:cubicBezTo>
                    <a:pt x="1266" y="1242"/>
                    <a:pt x="999" y="1242"/>
                    <a:pt x="778" y="1126"/>
                  </a:cubicBezTo>
                  <a:cubicBezTo>
                    <a:pt x="581" y="1022"/>
                    <a:pt x="430" y="836"/>
                    <a:pt x="395" y="627"/>
                  </a:cubicBezTo>
                  <a:cubicBezTo>
                    <a:pt x="349" y="407"/>
                    <a:pt x="407" y="174"/>
                    <a:pt x="546" y="0"/>
                  </a:cubicBezTo>
                  <a:cubicBezTo>
                    <a:pt x="407" y="116"/>
                    <a:pt x="151" y="186"/>
                    <a:pt x="0" y="302"/>
                  </a:cubicBezTo>
                  <a:cubicBezTo>
                    <a:pt x="0" y="650"/>
                    <a:pt x="140" y="987"/>
                    <a:pt x="291" y="1300"/>
                  </a:cubicBezTo>
                  <a:cubicBezTo>
                    <a:pt x="372" y="1475"/>
                    <a:pt x="534" y="1614"/>
                    <a:pt x="708" y="1684"/>
                  </a:cubicBezTo>
                  <a:cubicBezTo>
                    <a:pt x="883" y="1753"/>
                    <a:pt x="1092" y="1765"/>
                    <a:pt x="1277" y="1788"/>
                  </a:cubicBezTo>
                  <a:cubicBezTo>
                    <a:pt x="1893" y="1811"/>
                    <a:pt x="2601" y="1695"/>
                    <a:pt x="3216" y="1614"/>
                  </a:cubicBezTo>
                  <a:cubicBezTo>
                    <a:pt x="3251" y="1451"/>
                    <a:pt x="3251" y="1242"/>
                    <a:pt x="3274" y="1091"/>
                  </a:cubicBezTo>
                  <a:cubicBezTo>
                    <a:pt x="2694" y="1161"/>
                    <a:pt x="2102" y="1208"/>
                    <a:pt x="1509" y="123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4"/>
            <p:cNvSpPr/>
            <p:nvPr/>
          </p:nvSpPr>
          <p:spPr>
            <a:xfrm>
              <a:off x="2420950" y="3757625"/>
              <a:ext cx="60975" cy="47050"/>
            </a:xfrm>
            <a:custGeom>
              <a:avLst/>
              <a:gdLst/>
              <a:ahLst/>
              <a:cxnLst/>
              <a:rect l="l" t="t" r="r" b="b"/>
              <a:pathLst>
                <a:path w="2439" h="1882" extrusionOk="0">
                  <a:moveTo>
                    <a:pt x="0" y="24"/>
                  </a:moveTo>
                  <a:cubicBezTo>
                    <a:pt x="441" y="24"/>
                    <a:pt x="871" y="1"/>
                    <a:pt x="1300" y="47"/>
                  </a:cubicBezTo>
                  <a:cubicBezTo>
                    <a:pt x="1567" y="59"/>
                    <a:pt x="1846" y="140"/>
                    <a:pt x="2113" y="256"/>
                  </a:cubicBezTo>
                  <a:cubicBezTo>
                    <a:pt x="2183" y="291"/>
                    <a:pt x="2241" y="349"/>
                    <a:pt x="2287" y="419"/>
                  </a:cubicBezTo>
                  <a:cubicBezTo>
                    <a:pt x="2322" y="512"/>
                    <a:pt x="2368" y="581"/>
                    <a:pt x="2403" y="663"/>
                  </a:cubicBezTo>
                  <a:cubicBezTo>
                    <a:pt x="2426" y="721"/>
                    <a:pt x="2438" y="814"/>
                    <a:pt x="2426" y="872"/>
                  </a:cubicBezTo>
                  <a:cubicBezTo>
                    <a:pt x="2415" y="999"/>
                    <a:pt x="2368" y="1127"/>
                    <a:pt x="2322" y="1243"/>
                  </a:cubicBezTo>
                  <a:cubicBezTo>
                    <a:pt x="2287" y="1359"/>
                    <a:pt x="2241" y="1475"/>
                    <a:pt x="2125" y="1533"/>
                  </a:cubicBezTo>
                  <a:cubicBezTo>
                    <a:pt x="2020" y="1591"/>
                    <a:pt x="1939" y="1673"/>
                    <a:pt x="1788" y="1626"/>
                  </a:cubicBezTo>
                  <a:cubicBezTo>
                    <a:pt x="1649" y="1591"/>
                    <a:pt x="1486" y="1615"/>
                    <a:pt x="1335" y="1696"/>
                  </a:cubicBezTo>
                  <a:cubicBezTo>
                    <a:pt x="1300" y="1731"/>
                    <a:pt x="1219" y="1742"/>
                    <a:pt x="1161" y="1754"/>
                  </a:cubicBezTo>
                  <a:cubicBezTo>
                    <a:pt x="871" y="1754"/>
                    <a:pt x="615" y="1870"/>
                    <a:pt x="325" y="1858"/>
                  </a:cubicBezTo>
                  <a:cubicBezTo>
                    <a:pt x="256" y="1858"/>
                    <a:pt x="163" y="1870"/>
                    <a:pt x="93" y="1882"/>
                  </a:cubicBezTo>
                  <a:cubicBezTo>
                    <a:pt x="47" y="1789"/>
                    <a:pt x="81" y="1707"/>
                    <a:pt x="116" y="1638"/>
                  </a:cubicBezTo>
                  <a:cubicBezTo>
                    <a:pt x="232" y="1475"/>
                    <a:pt x="232" y="1301"/>
                    <a:pt x="232" y="1115"/>
                  </a:cubicBezTo>
                  <a:cubicBezTo>
                    <a:pt x="232" y="605"/>
                    <a:pt x="232" y="605"/>
                    <a:pt x="23" y="117"/>
                  </a:cubicBezTo>
                  <a:cubicBezTo>
                    <a:pt x="12" y="105"/>
                    <a:pt x="12" y="71"/>
                    <a:pt x="0" y="24"/>
                  </a:cubicBezTo>
                  <a:close/>
                  <a:moveTo>
                    <a:pt x="1951" y="488"/>
                  </a:moveTo>
                  <a:cubicBezTo>
                    <a:pt x="1858" y="361"/>
                    <a:pt x="1788" y="291"/>
                    <a:pt x="1672" y="291"/>
                  </a:cubicBezTo>
                  <a:cubicBezTo>
                    <a:pt x="1382" y="291"/>
                    <a:pt x="1091" y="303"/>
                    <a:pt x="801" y="314"/>
                  </a:cubicBezTo>
                  <a:cubicBezTo>
                    <a:pt x="778" y="314"/>
                    <a:pt x="720" y="338"/>
                    <a:pt x="732" y="419"/>
                  </a:cubicBezTo>
                  <a:cubicBezTo>
                    <a:pt x="755" y="430"/>
                    <a:pt x="801" y="454"/>
                    <a:pt x="848" y="465"/>
                  </a:cubicBezTo>
                  <a:cubicBezTo>
                    <a:pt x="987" y="477"/>
                    <a:pt x="1126" y="477"/>
                    <a:pt x="1266" y="477"/>
                  </a:cubicBezTo>
                  <a:cubicBezTo>
                    <a:pt x="1440" y="477"/>
                    <a:pt x="1625" y="465"/>
                    <a:pt x="1800" y="535"/>
                  </a:cubicBezTo>
                  <a:cubicBezTo>
                    <a:pt x="1846" y="535"/>
                    <a:pt x="1892" y="512"/>
                    <a:pt x="1951" y="488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4"/>
            <p:cNvSpPr/>
            <p:nvPr/>
          </p:nvSpPr>
          <p:spPr>
            <a:xfrm>
              <a:off x="2333000" y="3750375"/>
              <a:ext cx="157050" cy="65050"/>
            </a:xfrm>
            <a:custGeom>
              <a:avLst/>
              <a:gdLst/>
              <a:ahLst/>
              <a:cxnLst/>
              <a:rect l="l" t="t" r="r" b="b"/>
              <a:pathLst>
                <a:path w="6282" h="2602" extrusionOk="0">
                  <a:moveTo>
                    <a:pt x="3774" y="12"/>
                  </a:moveTo>
                  <a:cubicBezTo>
                    <a:pt x="4017" y="12"/>
                    <a:pt x="4261" y="24"/>
                    <a:pt x="4505" y="12"/>
                  </a:cubicBezTo>
                  <a:cubicBezTo>
                    <a:pt x="4842" y="1"/>
                    <a:pt x="5167" y="59"/>
                    <a:pt x="5469" y="152"/>
                  </a:cubicBezTo>
                  <a:cubicBezTo>
                    <a:pt x="5492" y="175"/>
                    <a:pt x="5527" y="186"/>
                    <a:pt x="5550" y="186"/>
                  </a:cubicBezTo>
                  <a:cubicBezTo>
                    <a:pt x="5817" y="198"/>
                    <a:pt x="5956" y="361"/>
                    <a:pt x="6072" y="570"/>
                  </a:cubicBezTo>
                  <a:cubicBezTo>
                    <a:pt x="6177" y="720"/>
                    <a:pt x="6281" y="895"/>
                    <a:pt x="6246" y="1104"/>
                  </a:cubicBezTo>
                  <a:cubicBezTo>
                    <a:pt x="6235" y="1301"/>
                    <a:pt x="6177" y="1498"/>
                    <a:pt x="6119" y="1696"/>
                  </a:cubicBezTo>
                  <a:cubicBezTo>
                    <a:pt x="6061" y="1881"/>
                    <a:pt x="5898" y="2021"/>
                    <a:pt x="5747" y="2114"/>
                  </a:cubicBezTo>
                  <a:cubicBezTo>
                    <a:pt x="5701" y="2148"/>
                    <a:pt x="5631" y="2160"/>
                    <a:pt x="5585" y="2206"/>
                  </a:cubicBezTo>
                  <a:cubicBezTo>
                    <a:pt x="5515" y="2276"/>
                    <a:pt x="5422" y="2288"/>
                    <a:pt x="5318" y="2264"/>
                  </a:cubicBezTo>
                  <a:cubicBezTo>
                    <a:pt x="5225" y="2218"/>
                    <a:pt x="5120" y="2253"/>
                    <a:pt x="5016" y="2264"/>
                  </a:cubicBezTo>
                  <a:cubicBezTo>
                    <a:pt x="4842" y="2288"/>
                    <a:pt x="4679" y="2346"/>
                    <a:pt x="4505" y="2381"/>
                  </a:cubicBezTo>
                  <a:cubicBezTo>
                    <a:pt x="4412" y="2392"/>
                    <a:pt x="4296" y="2404"/>
                    <a:pt x="4180" y="2404"/>
                  </a:cubicBezTo>
                  <a:cubicBezTo>
                    <a:pt x="4017" y="2404"/>
                    <a:pt x="3866" y="2404"/>
                    <a:pt x="3727" y="2450"/>
                  </a:cubicBezTo>
                  <a:cubicBezTo>
                    <a:pt x="3553" y="2497"/>
                    <a:pt x="3367" y="2508"/>
                    <a:pt x="3170" y="2508"/>
                  </a:cubicBezTo>
                  <a:cubicBezTo>
                    <a:pt x="3054" y="2508"/>
                    <a:pt x="2926" y="2508"/>
                    <a:pt x="2810" y="2555"/>
                  </a:cubicBezTo>
                  <a:cubicBezTo>
                    <a:pt x="2740" y="2578"/>
                    <a:pt x="2647" y="2578"/>
                    <a:pt x="2566" y="2578"/>
                  </a:cubicBezTo>
                  <a:cubicBezTo>
                    <a:pt x="2171" y="2578"/>
                    <a:pt x="1765" y="2601"/>
                    <a:pt x="1370" y="2578"/>
                  </a:cubicBezTo>
                  <a:cubicBezTo>
                    <a:pt x="1022" y="2578"/>
                    <a:pt x="720" y="2462"/>
                    <a:pt x="430" y="2276"/>
                  </a:cubicBezTo>
                  <a:cubicBezTo>
                    <a:pt x="360" y="2230"/>
                    <a:pt x="302" y="2172"/>
                    <a:pt x="256" y="2102"/>
                  </a:cubicBezTo>
                  <a:cubicBezTo>
                    <a:pt x="117" y="1847"/>
                    <a:pt x="1" y="1568"/>
                    <a:pt x="35" y="1266"/>
                  </a:cubicBezTo>
                  <a:cubicBezTo>
                    <a:pt x="59" y="1162"/>
                    <a:pt x="93" y="1045"/>
                    <a:pt x="151" y="953"/>
                  </a:cubicBezTo>
                  <a:cubicBezTo>
                    <a:pt x="291" y="767"/>
                    <a:pt x="442" y="593"/>
                    <a:pt x="662" y="477"/>
                  </a:cubicBezTo>
                  <a:cubicBezTo>
                    <a:pt x="778" y="419"/>
                    <a:pt x="906" y="372"/>
                    <a:pt x="1022" y="303"/>
                  </a:cubicBezTo>
                  <a:cubicBezTo>
                    <a:pt x="1161" y="210"/>
                    <a:pt x="1301" y="175"/>
                    <a:pt x="1463" y="186"/>
                  </a:cubicBezTo>
                  <a:lnTo>
                    <a:pt x="1521" y="186"/>
                  </a:lnTo>
                  <a:cubicBezTo>
                    <a:pt x="1754" y="105"/>
                    <a:pt x="1986" y="105"/>
                    <a:pt x="2218" y="117"/>
                  </a:cubicBezTo>
                  <a:cubicBezTo>
                    <a:pt x="2241" y="117"/>
                    <a:pt x="2276" y="117"/>
                    <a:pt x="2299" y="105"/>
                  </a:cubicBezTo>
                  <a:cubicBezTo>
                    <a:pt x="2473" y="1"/>
                    <a:pt x="2659" y="24"/>
                    <a:pt x="2845" y="24"/>
                  </a:cubicBezTo>
                  <a:cubicBezTo>
                    <a:pt x="3147" y="12"/>
                    <a:pt x="3460" y="12"/>
                    <a:pt x="3774" y="12"/>
                  </a:cubicBezTo>
                  <a:close/>
                  <a:moveTo>
                    <a:pt x="3263" y="2218"/>
                  </a:moveTo>
                  <a:cubicBezTo>
                    <a:pt x="3321" y="2055"/>
                    <a:pt x="3379" y="1916"/>
                    <a:pt x="3437" y="1788"/>
                  </a:cubicBezTo>
                  <a:cubicBezTo>
                    <a:pt x="3541" y="1568"/>
                    <a:pt x="3541" y="1162"/>
                    <a:pt x="3448" y="918"/>
                  </a:cubicBezTo>
                  <a:cubicBezTo>
                    <a:pt x="3402" y="813"/>
                    <a:pt x="3390" y="697"/>
                    <a:pt x="3321" y="604"/>
                  </a:cubicBezTo>
                  <a:cubicBezTo>
                    <a:pt x="3135" y="361"/>
                    <a:pt x="2856" y="244"/>
                    <a:pt x="2566" y="337"/>
                  </a:cubicBezTo>
                  <a:cubicBezTo>
                    <a:pt x="2357" y="395"/>
                    <a:pt x="2160" y="395"/>
                    <a:pt x="1951" y="407"/>
                  </a:cubicBezTo>
                  <a:cubicBezTo>
                    <a:pt x="1916" y="407"/>
                    <a:pt x="1846" y="407"/>
                    <a:pt x="1812" y="419"/>
                  </a:cubicBezTo>
                  <a:cubicBezTo>
                    <a:pt x="1649" y="488"/>
                    <a:pt x="1487" y="465"/>
                    <a:pt x="1336" y="511"/>
                  </a:cubicBezTo>
                  <a:cubicBezTo>
                    <a:pt x="1173" y="546"/>
                    <a:pt x="1022" y="686"/>
                    <a:pt x="871" y="720"/>
                  </a:cubicBezTo>
                  <a:cubicBezTo>
                    <a:pt x="709" y="767"/>
                    <a:pt x="604" y="871"/>
                    <a:pt x="500" y="987"/>
                  </a:cubicBezTo>
                  <a:cubicBezTo>
                    <a:pt x="384" y="1104"/>
                    <a:pt x="302" y="1243"/>
                    <a:pt x="326" y="1417"/>
                  </a:cubicBezTo>
                  <a:cubicBezTo>
                    <a:pt x="360" y="1626"/>
                    <a:pt x="418" y="1847"/>
                    <a:pt x="546" y="2021"/>
                  </a:cubicBezTo>
                  <a:cubicBezTo>
                    <a:pt x="558" y="2032"/>
                    <a:pt x="581" y="2044"/>
                    <a:pt x="593" y="2044"/>
                  </a:cubicBezTo>
                  <a:cubicBezTo>
                    <a:pt x="836" y="2206"/>
                    <a:pt x="1115" y="2276"/>
                    <a:pt x="1405" y="2288"/>
                  </a:cubicBezTo>
                  <a:cubicBezTo>
                    <a:pt x="1777" y="2323"/>
                    <a:pt x="2160" y="2311"/>
                    <a:pt x="2531" y="2311"/>
                  </a:cubicBezTo>
                  <a:cubicBezTo>
                    <a:pt x="2578" y="2311"/>
                    <a:pt x="2624" y="2311"/>
                    <a:pt x="2647" y="2288"/>
                  </a:cubicBezTo>
                  <a:cubicBezTo>
                    <a:pt x="2856" y="2218"/>
                    <a:pt x="3042" y="2218"/>
                    <a:pt x="3263" y="2218"/>
                  </a:cubicBezTo>
                  <a:close/>
                  <a:moveTo>
                    <a:pt x="3518" y="314"/>
                  </a:moveTo>
                  <a:cubicBezTo>
                    <a:pt x="3541" y="361"/>
                    <a:pt x="3541" y="395"/>
                    <a:pt x="3553" y="419"/>
                  </a:cubicBezTo>
                  <a:cubicBezTo>
                    <a:pt x="3774" y="895"/>
                    <a:pt x="3774" y="895"/>
                    <a:pt x="3774" y="1417"/>
                  </a:cubicBezTo>
                  <a:cubicBezTo>
                    <a:pt x="3774" y="1614"/>
                    <a:pt x="3750" y="1788"/>
                    <a:pt x="3657" y="1939"/>
                  </a:cubicBezTo>
                  <a:cubicBezTo>
                    <a:pt x="3611" y="2021"/>
                    <a:pt x="3565" y="2090"/>
                    <a:pt x="3623" y="2195"/>
                  </a:cubicBezTo>
                  <a:cubicBezTo>
                    <a:pt x="3692" y="2172"/>
                    <a:pt x="3785" y="2160"/>
                    <a:pt x="3855" y="2160"/>
                  </a:cubicBezTo>
                  <a:cubicBezTo>
                    <a:pt x="4145" y="2172"/>
                    <a:pt x="4412" y="2055"/>
                    <a:pt x="4702" y="2055"/>
                  </a:cubicBezTo>
                  <a:cubicBezTo>
                    <a:pt x="4760" y="2055"/>
                    <a:pt x="4830" y="2044"/>
                    <a:pt x="4876" y="1997"/>
                  </a:cubicBezTo>
                  <a:cubicBezTo>
                    <a:pt x="5016" y="1916"/>
                    <a:pt x="5178" y="1905"/>
                    <a:pt x="5318" y="1928"/>
                  </a:cubicBezTo>
                  <a:cubicBezTo>
                    <a:pt x="5469" y="1963"/>
                    <a:pt x="5550" y="1881"/>
                    <a:pt x="5654" y="1847"/>
                  </a:cubicBezTo>
                  <a:cubicBezTo>
                    <a:pt x="5782" y="1788"/>
                    <a:pt x="5817" y="1672"/>
                    <a:pt x="5863" y="1556"/>
                  </a:cubicBezTo>
                  <a:cubicBezTo>
                    <a:pt x="5898" y="1417"/>
                    <a:pt x="5933" y="1301"/>
                    <a:pt x="5956" y="1173"/>
                  </a:cubicBezTo>
                  <a:cubicBezTo>
                    <a:pt x="5979" y="1104"/>
                    <a:pt x="5956" y="1022"/>
                    <a:pt x="5933" y="976"/>
                  </a:cubicBezTo>
                  <a:cubicBezTo>
                    <a:pt x="5898" y="883"/>
                    <a:pt x="5840" y="813"/>
                    <a:pt x="5817" y="720"/>
                  </a:cubicBezTo>
                  <a:cubicBezTo>
                    <a:pt x="5782" y="639"/>
                    <a:pt x="5724" y="593"/>
                    <a:pt x="5643" y="558"/>
                  </a:cubicBezTo>
                  <a:cubicBezTo>
                    <a:pt x="5376" y="442"/>
                    <a:pt x="5109" y="361"/>
                    <a:pt x="4830" y="349"/>
                  </a:cubicBezTo>
                  <a:cubicBezTo>
                    <a:pt x="4389" y="291"/>
                    <a:pt x="3959" y="314"/>
                    <a:pt x="3518" y="314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4"/>
            <p:cNvSpPr/>
            <p:nvPr/>
          </p:nvSpPr>
          <p:spPr>
            <a:xfrm>
              <a:off x="2361150" y="3766925"/>
              <a:ext cx="45600" cy="9025"/>
            </a:xfrm>
            <a:custGeom>
              <a:avLst/>
              <a:gdLst/>
              <a:ahLst/>
              <a:cxnLst/>
              <a:rect l="l" t="t" r="r" b="b"/>
              <a:pathLst>
                <a:path w="1824" h="361" extrusionOk="0">
                  <a:moveTo>
                    <a:pt x="1823" y="267"/>
                  </a:moveTo>
                  <a:cubicBezTo>
                    <a:pt x="1684" y="325"/>
                    <a:pt x="1580" y="314"/>
                    <a:pt x="1498" y="267"/>
                  </a:cubicBezTo>
                  <a:cubicBezTo>
                    <a:pt x="1266" y="140"/>
                    <a:pt x="1080" y="198"/>
                    <a:pt x="883" y="349"/>
                  </a:cubicBezTo>
                  <a:cubicBezTo>
                    <a:pt x="697" y="279"/>
                    <a:pt x="523" y="256"/>
                    <a:pt x="326" y="325"/>
                  </a:cubicBezTo>
                  <a:cubicBezTo>
                    <a:pt x="233" y="349"/>
                    <a:pt x="117" y="349"/>
                    <a:pt x="1" y="360"/>
                  </a:cubicBezTo>
                  <a:cubicBezTo>
                    <a:pt x="47" y="279"/>
                    <a:pt x="70" y="221"/>
                    <a:pt x="163" y="186"/>
                  </a:cubicBezTo>
                  <a:cubicBezTo>
                    <a:pt x="361" y="128"/>
                    <a:pt x="569" y="58"/>
                    <a:pt x="778" y="70"/>
                  </a:cubicBezTo>
                  <a:cubicBezTo>
                    <a:pt x="860" y="70"/>
                    <a:pt x="941" y="47"/>
                    <a:pt x="1011" y="35"/>
                  </a:cubicBezTo>
                  <a:cubicBezTo>
                    <a:pt x="1115" y="24"/>
                    <a:pt x="1220" y="0"/>
                    <a:pt x="1324" y="0"/>
                  </a:cubicBezTo>
                  <a:cubicBezTo>
                    <a:pt x="1359" y="0"/>
                    <a:pt x="1429" y="35"/>
                    <a:pt x="1452" y="58"/>
                  </a:cubicBezTo>
                  <a:cubicBezTo>
                    <a:pt x="1510" y="163"/>
                    <a:pt x="1591" y="186"/>
                    <a:pt x="1707" y="186"/>
                  </a:cubicBezTo>
                  <a:cubicBezTo>
                    <a:pt x="1730" y="209"/>
                    <a:pt x="1754" y="233"/>
                    <a:pt x="1823" y="267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4"/>
            <p:cNvSpPr/>
            <p:nvPr/>
          </p:nvSpPr>
          <p:spPr>
            <a:xfrm>
              <a:off x="2439225" y="3764600"/>
              <a:ext cx="30500" cy="6400"/>
            </a:xfrm>
            <a:custGeom>
              <a:avLst/>
              <a:gdLst/>
              <a:ahLst/>
              <a:cxnLst/>
              <a:rect l="l" t="t" r="r" b="b"/>
              <a:pathLst>
                <a:path w="1220" h="256" extrusionOk="0">
                  <a:moveTo>
                    <a:pt x="1220" y="209"/>
                  </a:moveTo>
                  <a:cubicBezTo>
                    <a:pt x="1161" y="233"/>
                    <a:pt x="1115" y="256"/>
                    <a:pt x="1092" y="244"/>
                  </a:cubicBezTo>
                  <a:cubicBezTo>
                    <a:pt x="918" y="175"/>
                    <a:pt x="720" y="198"/>
                    <a:pt x="546" y="186"/>
                  </a:cubicBezTo>
                  <a:cubicBezTo>
                    <a:pt x="407" y="186"/>
                    <a:pt x="256" y="186"/>
                    <a:pt x="128" y="175"/>
                  </a:cubicBezTo>
                  <a:cubicBezTo>
                    <a:pt x="82" y="175"/>
                    <a:pt x="47" y="140"/>
                    <a:pt x="12" y="128"/>
                  </a:cubicBezTo>
                  <a:cubicBezTo>
                    <a:pt x="1" y="59"/>
                    <a:pt x="47" y="24"/>
                    <a:pt x="82" y="24"/>
                  </a:cubicBezTo>
                  <a:cubicBezTo>
                    <a:pt x="372" y="12"/>
                    <a:pt x="662" y="1"/>
                    <a:pt x="952" y="1"/>
                  </a:cubicBezTo>
                  <a:cubicBezTo>
                    <a:pt x="1057" y="12"/>
                    <a:pt x="1127" y="82"/>
                    <a:pt x="1220" y="209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5"/>
          <p:cNvSpPr txBox="1">
            <a:spLocks noGrp="1"/>
          </p:cNvSpPr>
          <p:nvPr>
            <p:ph type="subTitle" idx="1"/>
          </p:nvPr>
        </p:nvSpPr>
        <p:spPr>
          <a:xfrm>
            <a:off x="719976" y="1244195"/>
            <a:ext cx="7704000" cy="336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None/>
              <a:defRPr sz="12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309" name="Google Shape;309;p5"/>
          <p:cNvSpPr txBox="1">
            <a:spLocks noGrp="1"/>
          </p:cNvSpPr>
          <p:nvPr>
            <p:ph type="ctrTitle"/>
          </p:nvPr>
        </p:nvSpPr>
        <p:spPr>
          <a:xfrm>
            <a:off x="720000" y="422850"/>
            <a:ext cx="7704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sz="4000" b="1">
                <a:latin typeface="Neucha"/>
                <a:ea typeface="Neucha"/>
                <a:cs typeface="Neucha"/>
                <a:sym typeface="Neuch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sz="3000" b="1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sz="3000" b="1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sz="3000" b="1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sz="3000" b="1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sz="3000" b="1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sz="3000" b="1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sz="3000" b="1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sz="3000" b="1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>
            <a:endParaRPr/>
          </a:p>
        </p:txBody>
      </p:sp>
      <p:grpSp>
        <p:nvGrpSpPr>
          <p:cNvPr id="310" name="Google Shape;310;p5"/>
          <p:cNvGrpSpPr/>
          <p:nvPr/>
        </p:nvGrpSpPr>
        <p:grpSpPr>
          <a:xfrm rot="-1403612" flipH="1">
            <a:off x="7449365" y="-167799"/>
            <a:ext cx="933827" cy="906562"/>
            <a:chOff x="1428925" y="2779850"/>
            <a:chExt cx="216825" cy="210450"/>
          </a:xfrm>
        </p:grpSpPr>
        <p:sp>
          <p:nvSpPr>
            <p:cNvPr id="311" name="Google Shape;311;p5"/>
            <p:cNvSpPr/>
            <p:nvPr/>
          </p:nvSpPr>
          <p:spPr>
            <a:xfrm>
              <a:off x="1428925" y="2779850"/>
              <a:ext cx="216825" cy="210450"/>
            </a:xfrm>
            <a:custGeom>
              <a:avLst/>
              <a:gdLst/>
              <a:ahLst/>
              <a:cxnLst/>
              <a:rect l="l" t="t" r="r" b="b"/>
              <a:pathLst>
                <a:path w="8673" h="8418" extrusionOk="0">
                  <a:moveTo>
                    <a:pt x="3228" y="7988"/>
                  </a:moveTo>
                  <a:cubicBezTo>
                    <a:pt x="3042" y="8301"/>
                    <a:pt x="3042" y="8301"/>
                    <a:pt x="2671" y="8301"/>
                  </a:cubicBezTo>
                  <a:lnTo>
                    <a:pt x="2032" y="8301"/>
                  </a:lnTo>
                  <a:cubicBezTo>
                    <a:pt x="1951" y="8301"/>
                    <a:pt x="1881" y="8301"/>
                    <a:pt x="1812" y="8290"/>
                  </a:cubicBezTo>
                  <a:cubicBezTo>
                    <a:pt x="1649" y="8255"/>
                    <a:pt x="1487" y="8139"/>
                    <a:pt x="1487" y="7964"/>
                  </a:cubicBezTo>
                  <a:cubicBezTo>
                    <a:pt x="1487" y="7918"/>
                    <a:pt x="1475" y="7883"/>
                    <a:pt x="1475" y="7837"/>
                  </a:cubicBezTo>
                  <a:cubicBezTo>
                    <a:pt x="1313" y="7814"/>
                    <a:pt x="1173" y="7779"/>
                    <a:pt x="1022" y="7755"/>
                  </a:cubicBezTo>
                  <a:cubicBezTo>
                    <a:pt x="790" y="7709"/>
                    <a:pt x="639" y="7581"/>
                    <a:pt x="558" y="7338"/>
                  </a:cubicBezTo>
                  <a:cubicBezTo>
                    <a:pt x="384" y="6792"/>
                    <a:pt x="210" y="6223"/>
                    <a:pt x="70" y="5677"/>
                  </a:cubicBezTo>
                  <a:cubicBezTo>
                    <a:pt x="24" y="5503"/>
                    <a:pt x="12" y="5306"/>
                    <a:pt x="12" y="5120"/>
                  </a:cubicBezTo>
                  <a:cubicBezTo>
                    <a:pt x="1" y="4586"/>
                    <a:pt x="1" y="4064"/>
                    <a:pt x="1" y="3530"/>
                  </a:cubicBezTo>
                  <a:cubicBezTo>
                    <a:pt x="1" y="3158"/>
                    <a:pt x="117" y="2833"/>
                    <a:pt x="314" y="2508"/>
                  </a:cubicBezTo>
                  <a:cubicBezTo>
                    <a:pt x="442" y="2288"/>
                    <a:pt x="674" y="2195"/>
                    <a:pt x="906" y="2113"/>
                  </a:cubicBezTo>
                  <a:cubicBezTo>
                    <a:pt x="1046" y="2079"/>
                    <a:pt x="1173" y="2044"/>
                    <a:pt x="1301" y="2032"/>
                  </a:cubicBezTo>
                  <a:cubicBezTo>
                    <a:pt x="1475" y="1997"/>
                    <a:pt x="1649" y="1986"/>
                    <a:pt x="1823" y="1986"/>
                  </a:cubicBezTo>
                  <a:cubicBezTo>
                    <a:pt x="1974" y="1974"/>
                    <a:pt x="2114" y="1997"/>
                    <a:pt x="2276" y="1974"/>
                  </a:cubicBezTo>
                  <a:lnTo>
                    <a:pt x="2276" y="1812"/>
                  </a:lnTo>
                  <a:cubicBezTo>
                    <a:pt x="2241" y="1440"/>
                    <a:pt x="2288" y="1057"/>
                    <a:pt x="2439" y="697"/>
                  </a:cubicBezTo>
                  <a:cubicBezTo>
                    <a:pt x="2555" y="395"/>
                    <a:pt x="2764" y="221"/>
                    <a:pt x="3077" y="128"/>
                  </a:cubicBezTo>
                  <a:cubicBezTo>
                    <a:pt x="3147" y="117"/>
                    <a:pt x="3217" y="82"/>
                    <a:pt x="3275" y="82"/>
                  </a:cubicBezTo>
                  <a:cubicBezTo>
                    <a:pt x="3727" y="59"/>
                    <a:pt x="4180" y="12"/>
                    <a:pt x="4621" y="1"/>
                  </a:cubicBezTo>
                  <a:cubicBezTo>
                    <a:pt x="4842" y="1"/>
                    <a:pt x="5074" y="47"/>
                    <a:pt x="5295" y="70"/>
                  </a:cubicBezTo>
                  <a:cubicBezTo>
                    <a:pt x="5353" y="82"/>
                    <a:pt x="5411" y="105"/>
                    <a:pt x="5469" y="128"/>
                  </a:cubicBezTo>
                  <a:cubicBezTo>
                    <a:pt x="5712" y="233"/>
                    <a:pt x="5875" y="418"/>
                    <a:pt x="5887" y="685"/>
                  </a:cubicBezTo>
                  <a:cubicBezTo>
                    <a:pt x="5898" y="1069"/>
                    <a:pt x="6003" y="1463"/>
                    <a:pt x="5921" y="1870"/>
                  </a:cubicBezTo>
                  <a:cubicBezTo>
                    <a:pt x="6049" y="1939"/>
                    <a:pt x="6165" y="1916"/>
                    <a:pt x="6293" y="1916"/>
                  </a:cubicBezTo>
                  <a:cubicBezTo>
                    <a:pt x="6734" y="1916"/>
                    <a:pt x="7152" y="1939"/>
                    <a:pt x="7570" y="2032"/>
                  </a:cubicBezTo>
                  <a:cubicBezTo>
                    <a:pt x="7686" y="2055"/>
                    <a:pt x="7814" y="2090"/>
                    <a:pt x="7918" y="2137"/>
                  </a:cubicBezTo>
                  <a:cubicBezTo>
                    <a:pt x="8127" y="2218"/>
                    <a:pt x="8267" y="2369"/>
                    <a:pt x="8359" y="2578"/>
                  </a:cubicBezTo>
                  <a:cubicBezTo>
                    <a:pt x="8452" y="2868"/>
                    <a:pt x="8499" y="3181"/>
                    <a:pt x="8534" y="3483"/>
                  </a:cubicBezTo>
                  <a:cubicBezTo>
                    <a:pt x="8568" y="4087"/>
                    <a:pt x="8626" y="4702"/>
                    <a:pt x="8673" y="5306"/>
                  </a:cubicBezTo>
                  <a:lnTo>
                    <a:pt x="8673" y="5527"/>
                  </a:lnTo>
                  <a:cubicBezTo>
                    <a:pt x="8650" y="5828"/>
                    <a:pt x="8626" y="6142"/>
                    <a:pt x="8592" y="6444"/>
                  </a:cubicBezTo>
                  <a:cubicBezTo>
                    <a:pt x="8557" y="6722"/>
                    <a:pt x="8510" y="6989"/>
                    <a:pt x="8441" y="7256"/>
                  </a:cubicBezTo>
                  <a:cubicBezTo>
                    <a:pt x="8359" y="7570"/>
                    <a:pt x="8127" y="7744"/>
                    <a:pt x="7814" y="7802"/>
                  </a:cubicBezTo>
                  <a:cubicBezTo>
                    <a:pt x="7674" y="7837"/>
                    <a:pt x="7547" y="7848"/>
                    <a:pt x="7384" y="7883"/>
                  </a:cubicBezTo>
                  <a:cubicBezTo>
                    <a:pt x="7384" y="7999"/>
                    <a:pt x="7384" y="8115"/>
                    <a:pt x="7373" y="8231"/>
                  </a:cubicBezTo>
                  <a:cubicBezTo>
                    <a:pt x="7349" y="8359"/>
                    <a:pt x="7315" y="8417"/>
                    <a:pt x="7175" y="8417"/>
                  </a:cubicBezTo>
                  <a:lnTo>
                    <a:pt x="6746" y="8417"/>
                  </a:lnTo>
                  <a:lnTo>
                    <a:pt x="6188" y="8417"/>
                  </a:lnTo>
                  <a:cubicBezTo>
                    <a:pt x="5991" y="8417"/>
                    <a:pt x="5933" y="8359"/>
                    <a:pt x="5875" y="8150"/>
                  </a:cubicBezTo>
                  <a:cubicBezTo>
                    <a:pt x="5863" y="8115"/>
                    <a:pt x="5840" y="8057"/>
                    <a:pt x="5817" y="8011"/>
                  </a:cubicBezTo>
                  <a:cubicBezTo>
                    <a:pt x="5527" y="7953"/>
                    <a:pt x="5248" y="7999"/>
                    <a:pt x="4958" y="7964"/>
                  </a:cubicBezTo>
                  <a:cubicBezTo>
                    <a:pt x="4668" y="7953"/>
                    <a:pt x="4366" y="7953"/>
                    <a:pt x="4076" y="7953"/>
                  </a:cubicBezTo>
                  <a:cubicBezTo>
                    <a:pt x="3785" y="7988"/>
                    <a:pt x="3507" y="7964"/>
                    <a:pt x="3228" y="7988"/>
                  </a:cubicBezTo>
                  <a:close/>
                  <a:moveTo>
                    <a:pt x="4424" y="2218"/>
                  </a:moveTo>
                  <a:cubicBezTo>
                    <a:pt x="4424" y="2241"/>
                    <a:pt x="4424" y="2241"/>
                    <a:pt x="4424" y="2218"/>
                  </a:cubicBezTo>
                  <a:cubicBezTo>
                    <a:pt x="3983" y="2241"/>
                    <a:pt x="3542" y="2241"/>
                    <a:pt x="3100" y="2241"/>
                  </a:cubicBezTo>
                  <a:cubicBezTo>
                    <a:pt x="2741" y="2241"/>
                    <a:pt x="2392" y="2218"/>
                    <a:pt x="2032" y="2241"/>
                  </a:cubicBezTo>
                  <a:cubicBezTo>
                    <a:pt x="1823" y="2241"/>
                    <a:pt x="1626" y="2264"/>
                    <a:pt x="1417" y="2311"/>
                  </a:cubicBezTo>
                  <a:cubicBezTo>
                    <a:pt x="1289" y="2334"/>
                    <a:pt x="1173" y="2392"/>
                    <a:pt x="1046" y="2415"/>
                  </a:cubicBezTo>
                  <a:cubicBezTo>
                    <a:pt x="802" y="2438"/>
                    <a:pt x="616" y="2566"/>
                    <a:pt x="512" y="2787"/>
                  </a:cubicBezTo>
                  <a:cubicBezTo>
                    <a:pt x="395" y="3019"/>
                    <a:pt x="326" y="3251"/>
                    <a:pt x="326" y="3530"/>
                  </a:cubicBezTo>
                  <a:cubicBezTo>
                    <a:pt x="349" y="4075"/>
                    <a:pt x="349" y="4633"/>
                    <a:pt x="349" y="5178"/>
                  </a:cubicBezTo>
                  <a:cubicBezTo>
                    <a:pt x="349" y="5318"/>
                    <a:pt x="349" y="5457"/>
                    <a:pt x="384" y="5573"/>
                  </a:cubicBezTo>
                  <a:lnTo>
                    <a:pt x="871" y="7187"/>
                  </a:lnTo>
                  <a:cubicBezTo>
                    <a:pt x="906" y="7314"/>
                    <a:pt x="999" y="7384"/>
                    <a:pt x="1127" y="7419"/>
                  </a:cubicBezTo>
                  <a:lnTo>
                    <a:pt x="1347" y="7465"/>
                  </a:lnTo>
                  <a:cubicBezTo>
                    <a:pt x="1568" y="7488"/>
                    <a:pt x="1777" y="7488"/>
                    <a:pt x="1986" y="7535"/>
                  </a:cubicBezTo>
                  <a:cubicBezTo>
                    <a:pt x="2508" y="7616"/>
                    <a:pt x="3042" y="7663"/>
                    <a:pt x="3565" y="7639"/>
                  </a:cubicBezTo>
                  <a:lnTo>
                    <a:pt x="4273" y="7639"/>
                  </a:lnTo>
                  <a:cubicBezTo>
                    <a:pt x="4668" y="7651"/>
                    <a:pt x="5062" y="7651"/>
                    <a:pt x="5434" y="7663"/>
                  </a:cubicBezTo>
                  <a:cubicBezTo>
                    <a:pt x="6177" y="7697"/>
                    <a:pt x="6931" y="7697"/>
                    <a:pt x="7674" y="7558"/>
                  </a:cubicBezTo>
                  <a:cubicBezTo>
                    <a:pt x="7965" y="7523"/>
                    <a:pt x="8139" y="7372"/>
                    <a:pt x="8208" y="7082"/>
                  </a:cubicBezTo>
                  <a:cubicBezTo>
                    <a:pt x="8220" y="7036"/>
                    <a:pt x="8232" y="6978"/>
                    <a:pt x="8232" y="6943"/>
                  </a:cubicBezTo>
                  <a:cubicBezTo>
                    <a:pt x="8278" y="6595"/>
                    <a:pt x="8313" y="6246"/>
                    <a:pt x="8348" y="5910"/>
                  </a:cubicBezTo>
                  <a:cubicBezTo>
                    <a:pt x="8383" y="5619"/>
                    <a:pt x="8371" y="5341"/>
                    <a:pt x="8325" y="5051"/>
                  </a:cubicBezTo>
                  <a:cubicBezTo>
                    <a:pt x="8278" y="4795"/>
                    <a:pt x="8255" y="4528"/>
                    <a:pt x="8220" y="4273"/>
                  </a:cubicBezTo>
                  <a:cubicBezTo>
                    <a:pt x="8197" y="3890"/>
                    <a:pt x="8174" y="3518"/>
                    <a:pt x="8162" y="3135"/>
                  </a:cubicBezTo>
                  <a:cubicBezTo>
                    <a:pt x="8162" y="2972"/>
                    <a:pt x="8104" y="2833"/>
                    <a:pt x="8058" y="2682"/>
                  </a:cubicBezTo>
                  <a:cubicBezTo>
                    <a:pt x="8023" y="2543"/>
                    <a:pt x="7918" y="2473"/>
                    <a:pt x="7802" y="2415"/>
                  </a:cubicBezTo>
                  <a:cubicBezTo>
                    <a:pt x="7732" y="2380"/>
                    <a:pt x="7640" y="2357"/>
                    <a:pt x="7570" y="2334"/>
                  </a:cubicBezTo>
                  <a:cubicBezTo>
                    <a:pt x="7175" y="2241"/>
                    <a:pt x="6781" y="2218"/>
                    <a:pt x="6374" y="2218"/>
                  </a:cubicBezTo>
                  <a:close/>
                  <a:moveTo>
                    <a:pt x="2868" y="1962"/>
                  </a:moveTo>
                  <a:cubicBezTo>
                    <a:pt x="2868" y="1870"/>
                    <a:pt x="2857" y="1812"/>
                    <a:pt x="2857" y="1777"/>
                  </a:cubicBezTo>
                  <a:cubicBezTo>
                    <a:pt x="2857" y="1614"/>
                    <a:pt x="2857" y="1440"/>
                    <a:pt x="2868" y="1278"/>
                  </a:cubicBezTo>
                  <a:cubicBezTo>
                    <a:pt x="2903" y="1092"/>
                    <a:pt x="2996" y="964"/>
                    <a:pt x="3205" y="929"/>
                  </a:cubicBezTo>
                  <a:cubicBezTo>
                    <a:pt x="3286" y="918"/>
                    <a:pt x="3379" y="883"/>
                    <a:pt x="3484" y="883"/>
                  </a:cubicBezTo>
                  <a:cubicBezTo>
                    <a:pt x="3843" y="883"/>
                    <a:pt x="4192" y="871"/>
                    <a:pt x="4552" y="883"/>
                  </a:cubicBezTo>
                  <a:cubicBezTo>
                    <a:pt x="4830" y="883"/>
                    <a:pt x="5039" y="1022"/>
                    <a:pt x="5109" y="1347"/>
                  </a:cubicBezTo>
                  <a:cubicBezTo>
                    <a:pt x="5132" y="1545"/>
                    <a:pt x="5178" y="1730"/>
                    <a:pt x="5225" y="1928"/>
                  </a:cubicBezTo>
                  <a:cubicBezTo>
                    <a:pt x="5364" y="1951"/>
                    <a:pt x="5480" y="1962"/>
                    <a:pt x="5631" y="1916"/>
                  </a:cubicBezTo>
                  <a:lnTo>
                    <a:pt x="5631" y="1370"/>
                  </a:lnTo>
                  <a:cubicBezTo>
                    <a:pt x="5608" y="1173"/>
                    <a:pt x="5596" y="976"/>
                    <a:pt x="5585" y="790"/>
                  </a:cubicBezTo>
                  <a:cubicBezTo>
                    <a:pt x="5573" y="581"/>
                    <a:pt x="5469" y="465"/>
                    <a:pt x="5283" y="407"/>
                  </a:cubicBezTo>
                  <a:cubicBezTo>
                    <a:pt x="5178" y="372"/>
                    <a:pt x="5074" y="349"/>
                    <a:pt x="4969" y="337"/>
                  </a:cubicBezTo>
                  <a:cubicBezTo>
                    <a:pt x="4366" y="244"/>
                    <a:pt x="3751" y="314"/>
                    <a:pt x="3147" y="407"/>
                  </a:cubicBezTo>
                  <a:cubicBezTo>
                    <a:pt x="2915" y="430"/>
                    <a:pt x="2752" y="593"/>
                    <a:pt x="2648" y="813"/>
                  </a:cubicBezTo>
                  <a:cubicBezTo>
                    <a:pt x="2532" y="1057"/>
                    <a:pt x="2543" y="1324"/>
                    <a:pt x="2520" y="1579"/>
                  </a:cubicBezTo>
                  <a:cubicBezTo>
                    <a:pt x="2508" y="1684"/>
                    <a:pt x="2508" y="1788"/>
                    <a:pt x="2508" y="1893"/>
                  </a:cubicBezTo>
                  <a:cubicBezTo>
                    <a:pt x="2508" y="1904"/>
                    <a:pt x="2520" y="1916"/>
                    <a:pt x="2532" y="1962"/>
                  </a:cubicBezTo>
                  <a:close/>
                  <a:moveTo>
                    <a:pt x="3135" y="1951"/>
                  </a:moveTo>
                  <a:cubicBezTo>
                    <a:pt x="3193" y="1962"/>
                    <a:pt x="3217" y="1974"/>
                    <a:pt x="3251" y="1974"/>
                  </a:cubicBezTo>
                  <a:lnTo>
                    <a:pt x="4795" y="1974"/>
                  </a:lnTo>
                  <a:cubicBezTo>
                    <a:pt x="4830" y="1974"/>
                    <a:pt x="4877" y="1951"/>
                    <a:pt x="4911" y="1928"/>
                  </a:cubicBezTo>
                  <a:cubicBezTo>
                    <a:pt x="4877" y="1730"/>
                    <a:pt x="4842" y="1545"/>
                    <a:pt x="4795" y="1347"/>
                  </a:cubicBezTo>
                  <a:cubicBezTo>
                    <a:pt x="4784" y="1254"/>
                    <a:pt x="4714" y="1196"/>
                    <a:pt x="4610" y="1173"/>
                  </a:cubicBezTo>
                  <a:cubicBezTo>
                    <a:pt x="4528" y="1161"/>
                    <a:pt x="4447" y="1161"/>
                    <a:pt x="4366" y="1161"/>
                  </a:cubicBezTo>
                  <a:lnTo>
                    <a:pt x="3542" y="1161"/>
                  </a:lnTo>
                  <a:cubicBezTo>
                    <a:pt x="3460" y="1161"/>
                    <a:pt x="3391" y="1161"/>
                    <a:pt x="3321" y="1173"/>
                  </a:cubicBezTo>
                  <a:cubicBezTo>
                    <a:pt x="3170" y="1196"/>
                    <a:pt x="3112" y="1254"/>
                    <a:pt x="3100" y="1394"/>
                  </a:cubicBezTo>
                  <a:cubicBezTo>
                    <a:pt x="3112" y="1568"/>
                    <a:pt x="3135" y="1742"/>
                    <a:pt x="3135" y="1951"/>
                  </a:cubicBezTo>
                  <a:close/>
                  <a:moveTo>
                    <a:pt x="7094" y="8022"/>
                  </a:moveTo>
                  <a:cubicBezTo>
                    <a:pt x="6699" y="7988"/>
                    <a:pt x="6281" y="7988"/>
                    <a:pt x="6096" y="8057"/>
                  </a:cubicBezTo>
                  <a:cubicBezTo>
                    <a:pt x="6096" y="8139"/>
                    <a:pt x="6154" y="8185"/>
                    <a:pt x="6223" y="8185"/>
                  </a:cubicBezTo>
                  <a:lnTo>
                    <a:pt x="7024" y="8185"/>
                  </a:lnTo>
                  <a:cubicBezTo>
                    <a:pt x="7106" y="8173"/>
                    <a:pt x="7117" y="8115"/>
                    <a:pt x="7094" y="8022"/>
                  </a:cubicBezTo>
                  <a:close/>
                  <a:moveTo>
                    <a:pt x="2810" y="8022"/>
                  </a:moveTo>
                  <a:cubicBezTo>
                    <a:pt x="2799" y="7964"/>
                    <a:pt x="2752" y="7964"/>
                    <a:pt x="2729" y="7953"/>
                  </a:cubicBezTo>
                  <a:cubicBezTo>
                    <a:pt x="2474" y="7930"/>
                    <a:pt x="2218" y="7895"/>
                    <a:pt x="1974" y="7872"/>
                  </a:cubicBezTo>
                  <a:cubicBezTo>
                    <a:pt x="1928" y="7872"/>
                    <a:pt x="1870" y="7848"/>
                    <a:pt x="1823" y="7872"/>
                  </a:cubicBezTo>
                  <a:cubicBezTo>
                    <a:pt x="1800" y="7872"/>
                    <a:pt x="1765" y="7895"/>
                    <a:pt x="1765" y="7918"/>
                  </a:cubicBezTo>
                  <a:cubicBezTo>
                    <a:pt x="1765" y="7953"/>
                    <a:pt x="1777" y="7999"/>
                    <a:pt x="1800" y="7999"/>
                  </a:cubicBezTo>
                  <a:cubicBezTo>
                    <a:pt x="1858" y="8022"/>
                    <a:pt x="1928" y="8057"/>
                    <a:pt x="1998" y="8057"/>
                  </a:cubicBezTo>
                  <a:lnTo>
                    <a:pt x="2752" y="8057"/>
                  </a:lnTo>
                  <a:cubicBezTo>
                    <a:pt x="2764" y="8057"/>
                    <a:pt x="2799" y="8046"/>
                    <a:pt x="2810" y="802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5"/>
            <p:cNvSpPr/>
            <p:nvPr/>
          </p:nvSpPr>
          <p:spPr>
            <a:xfrm>
              <a:off x="1494525" y="2863725"/>
              <a:ext cx="82150" cy="81300"/>
            </a:xfrm>
            <a:custGeom>
              <a:avLst/>
              <a:gdLst/>
              <a:ahLst/>
              <a:cxnLst/>
              <a:rect l="l" t="t" r="r" b="b"/>
              <a:pathLst>
                <a:path w="3286" h="3252" extrusionOk="0">
                  <a:moveTo>
                    <a:pt x="2485" y="2148"/>
                  </a:moveTo>
                  <a:cubicBezTo>
                    <a:pt x="2462" y="2230"/>
                    <a:pt x="2462" y="2322"/>
                    <a:pt x="2462" y="2392"/>
                  </a:cubicBezTo>
                  <a:lnTo>
                    <a:pt x="2462" y="2973"/>
                  </a:lnTo>
                  <a:cubicBezTo>
                    <a:pt x="2462" y="3147"/>
                    <a:pt x="2392" y="3216"/>
                    <a:pt x="2229" y="3240"/>
                  </a:cubicBezTo>
                  <a:cubicBezTo>
                    <a:pt x="1974" y="3251"/>
                    <a:pt x="1707" y="3251"/>
                    <a:pt x="1452" y="3182"/>
                  </a:cubicBezTo>
                  <a:cubicBezTo>
                    <a:pt x="1289" y="3135"/>
                    <a:pt x="1208" y="3042"/>
                    <a:pt x="1185" y="2891"/>
                  </a:cubicBezTo>
                  <a:cubicBezTo>
                    <a:pt x="1185" y="2729"/>
                    <a:pt x="1138" y="2578"/>
                    <a:pt x="1068" y="2450"/>
                  </a:cubicBezTo>
                  <a:cubicBezTo>
                    <a:pt x="1057" y="2427"/>
                    <a:pt x="1045" y="2392"/>
                    <a:pt x="1010" y="2346"/>
                  </a:cubicBezTo>
                  <a:lnTo>
                    <a:pt x="662" y="2346"/>
                  </a:lnTo>
                  <a:lnTo>
                    <a:pt x="453" y="2346"/>
                  </a:lnTo>
                  <a:cubicBezTo>
                    <a:pt x="209" y="2322"/>
                    <a:pt x="117" y="2253"/>
                    <a:pt x="70" y="2021"/>
                  </a:cubicBezTo>
                  <a:cubicBezTo>
                    <a:pt x="47" y="1800"/>
                    <a:pt x="24" y="1591"/>
                    <a:pt x="12" y="1382"/>
                  </a:cubicBezTo>
                  <a:cubicBezTo>
                    <a:pt x="0" y="1173"/>
                    <a:pt x="58" y="1127"/>
                    <a:pt x="279" y="1127"/>
                  </a:cubicBezTo>
                  <a:lnTo>
                    <a:pt x="976" y="1127"/>
                  </a:lnTo>
                  <a:cubicBezTo>
                    <a:pt x="987" y="1069"/>
                    <a:pt x="999" y="999"/>
                    <a:pt x="999" y="929"/>
                  </a:cubicBezTo>
                  <a:lnTo>
                    <a:pt x="999" y="291"/>
                  </a:lnTo>
                  <a:cubicBezTo>
                    <a:pt x="999" y="82"/>
                    <a:pt x="1045" y="24"/>
                    <a:pt x="1243" y="12"/>
                  </a:cubicBezTo>
                  <a:cubicBezTo>
                    <a:pt x="1440" y="1"/>
                    <a:pt x="1637" y="12"/>
                    <a:pt x="1823" y="12"/>
                  </a:cubicBezTo>
                  <a:cubicBezTo>
                    <a:pt x="2020" y="12"/>
                    <a:pt x="2148" y="105"/>
                    <a:pt x="2195" y="279"/>
                  </a:cubicBezTo>
                  <a:cubicBezTo>
                    <a:pt x="2241" y="465"/>
                    <a:pt x="2287" y="651"/>
                    <a:pt x="2334" y="836"/>
                  </a:cubicBezTo>
                  <a:cubicBezTo>
                    <a:pt x="2345" y="895"/>
                    <a:pt x="2369" y="953"/>
                    <a:pt x="2369" y="1011"/>
                  </a:cubicBezTo>
                  <a:cubicBezTo>
                    <a:pt x="2520" y="1057"/>
                    <a:pt x="2682" y="1034"/>
                    <a:pt x="2821" y="1045"/>
                  </a:cubicBezTo>
                  <a:cubicBezTo>
                    <a:pt x="2914" y="1057"/>
                    <a:pt x="3019" y="1069"/>
                    <a:pt x="3088" y="1103"/>
                  </a:cubicBezTo>
                  <a:cubicBezTo>
                    <a:pt x="3216" y="1162"/>
                    <a:pt x="3286" y="1278"/>
                    <a:pt x="3286" y="1417"/>
                  </a:cubicBezTo>
                  <a:lnTo>
                    <a:pt x="3286" y="1974"/>
                  </a:lnTo>
                  <a:cubicBezTo>
                    <a:pt x="3286" y="2148"/>
                    <a:pt x="3239" y="2195"/>
                    <a:pt x="3077" y="2206"/>
                  </a:cubicBezTo>
                  <a:cubicBezTo>
                    <a:pt x="2961" y="2206"/>
                    <a:pt x="2821" y="2195"/>
                    <a:pt x="2705" y="2195"/>
                  </a:cubicBezTo>
                  <a:cubicBezTo>
                    <a:pt x="2636" y="2160"/>
                    <a:pt x="2566" y="2148"/>
                    <a:pt x="2485" y="2148"/>
                  </a:cubicBezTo>
                  <a:close/>
                  <a:moveTo>
                    <a:pt x="1173" y="2055"/>
                  </a:moveTo>
                  <a:cubicBezTo>
                    <a:pt x="1324" y="2334"/>
                    <a:pt x="1405" y="2613"/>
                    <a:pt x="1463" y="2903"/>
                  </a:cubicBezTo>
                  <a:cubicBezTo>
                    <a:pt x="1695" y="3007"/>
                    <a:pt x="1928" y="3019"/>
                    <a:pt x="2160" y="2973"/>
                  </a:cubicBezTo>
                  <a:cubicBezTo>
                    <a:pt x="2218" y="2868"/>
                    <a:pt x="2195" y="2775"/>
                    <a:pt x="2206" y="2671"/>
                  </a:cubicBezTo>
                  <a:lnTo>
                    <a:pt x="2206" y="2032"/>
                  </a:lnTo>
                  <a:cubicBezTo>
                    <a:pt x="2206" y="1916"/>
                    <a:pt x="2276" y="1858"/>
                    <a:pt x="2380" y="1870"/>
                  </a:cubicBezTo>
                  <a:cubicBezTo>
                    <a:pt x="2543" y="1881"/>
                    <a:pt x="2682" y="1916"/>
                    <a:pt x="2833" y="1928"/>
                  </a:cubicBezTo>
                  <a:cubicBezTo>
                    <a:pt x="2891" y="1928"/>
                    <a:pt x="2949" y="1916"/>
                    <a:pt x="3019" y="1905"/>
                  </a:cubicBezTo>
                  <a:lnTo>
                    <a:pt x="3019" y="1521"/>
                  </a:lnTo>
                  <a:cubicBezTo>
                    <a:pt x="3019" y="1347"/>
                    <a:pt x="2972" y="1301"/>
                    <a:pt x="2798" y="1289"/>
                  </a:cubicBezTo>
                  <a:lnTo>
                    <a:pt x="2311" y="1289"/>
                  </a:lnTo>
                  <a:cubicBezTo>
                    <a:pt x="2160" y="1289"/>
                    <a:pt x="2102" y="1231"/>
                    <a:pt x="2078" y="1080"/>
                  </a:cubicBezTo>
                  <a:cubicBezTo>
                    <a:pt x="2055" y="1034"/>
                    <a:pt x="2055" y="964"/>
                    <a:pt x="2055" y="895"/>
                  </a:cubicBezTo>
                  <a:cubicBezTo>
                    <a:pt x="2020" y="720"/>
                    <a:pt x="1986" y="558"/>
                    <a:pt x="1939" y="384"/>
                  </a:cubicBezTo>
                  <a:cubicBezTo>
                    <a:pt x="1928" y="337"/>
                    <a:pt x="1870" y="268"/>
                    <a:pt x="1823" y="256"/>
                  </a:cubicBezTo>
                  <a:cubicBezTo>
                    <a:pt x="1626" y="233"/>
                    <a:pt x="1417" y="198"/>
                    <a:pt x="1219" y="291"/>
                  </a:cubicBezTo>
                  <a:lnTo>
                    <a:pt x="1219" y="604"/>
                  </a:lnTo>
                  <a:lnTo>
                    <a:pt x="1219" y="1103"/>
                  </a:lnTo>
                  <a:cubicBezTo>
                    <a:pt x="1219" y="1220"/>
                    <a:pt x="1208" y="1312"/>
                    <a:pt x="1115" y="1405"/>
                  </a:cubicBezTo>
                  <a:cubicBezTo>
                    <a:pt x="836" y="1359"/>
                    <a:pt x="569" y="1359"/>
                    <a:pt x="291" y="1417"/>
                  </a:cubicBezTo>
                  <a:cubicBezTo>
                    <a:pt x="279" y="1649"/>
                    <a:pt x="279" y="1858"/>
                    <a:pt x="372" y="2055"/>
                  </a:cubicBezTo>
                  <a:cubicBezTo>
                    <a:pt x="639" y="2102"/>
                    <a:pt x="894" y="2079"/>
                    <a:pt x="1173" y="205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3" name="Google Shape;313;p5"/>
          <p:cNvGrpSpPr/>
          <p:nvPr/>
        </p:nvGrpSpPr>
        <p:grpSpPr>
          <a:xfrm rot="1184074" flipH="1">
            <a:off x="8073789" y="853954"/>
            <a:ext cx="946251" cy="568145"/>
            <a:chOff x="3404153" y="3858690"/>
            <a:chExt cx="195697" cy="117494"/>
          </a:xfrm>
        </p:grpSpPr>
        <p:sp>
          <p:nvSpPr>
            <p:cNvPr id="314" name="Google Shape;314;p5"/>
            <p:cNvSpPr/>
            <p:nvPr/>
          </p:nvSpPr>
          <p:spPr>
            <a:xfrm rot="2215357">
              <a:off x="3427764" y="3867620"/>
              <a:ext cx="62996" cy="99633"/>
            </a:xfrm>
            <a:custGeom>
              <a:avLst/>
              <a:gdLst/>
              <a:ahLst/>
              <a:cxnLst/>
              <a:rect l="l" t="t" r="r" b="b"/>
              <a:pathLst>
                <a:path w="2520" h="3985" extrusionOk="0">
                  <a:moveTo>
                    <a:pt x="1670" y="258"/>
                  </a:moveTo>
                  <a:cubicBezTo>
                    <a:pt x="1904" y="258"/>
                    <a:pt x="2092" y="457"/>
                    <a:pt x="2113" y="778"/>
                  </a:cubicBezTo>
                  <a:cubicBezTo>
                    <a:pt x="2136" y="1045"/>
                    <a:pt x="2067" y="1242"/>
                    <a:pt x="2020" y="1439"/>
                  </a:cubicBezTo>
                  <a:lnTo>
                    <a:pt x="1939" y="1823"/>
                  </a:lnTo>
                  <a:cubicBezTo>
                    <a:pt x="1846" y="1741"/>
                    <a:pt x="1742" y="1648"/>
                    <a:pt x="1649" y="1614"/>
                  </a:cubicBezTo>
                  <a:cubicBezTo>
                    <a:pt x="1460" y="1507"/>
                    <a:pt x="1219" y="1435"/>
                    <a:pt x="991" y="1435"/>
                  </a:cubicBezTo>
                  <a:cubicBezTo>
                    <a:pt x="897" y="1435"/>
                    <a:pt x="805" y="1447"/>
                    <a:pt x="720" y="1474"/>
                  </a:cubicBezTo>
                  <a:cubicBezTo>
                    <a:pt x="813" y="1161"/>
                    <a:pt x="975" y="778"/>
                    <a:pt x="1208" y="511"/>
                  </a:cubicBezTo>
                  <a:cubicBezTo>
                    <a:pt x="1360" y="336"/>
                    <a:pt x="1524" y="258"/>
                    <a:pt x="1670" y="258"/>
                  </a:cubicBezTo>
                  <a:close/>
                  <a:moveTo>
                    <a:pt x="963" y="1738"/>
                  </a:moveTo>
                  <a:cubicBezTo>
                    <a:pt x="990" y="1738"/>
                    <a:pt x="1017" y="1739"/>
                    <a:pt x="1045" y="1741"/>
                  </a:cubicBezTo>
                  <a:cubicBezTo>
                    <a:pt x="1231" y="1753"/>
                    <a:pt x="1428" y="1811"/>
                    <a:pt x="1568" y="1927"/>
                  </a:cubicBezTo>
                  <a:cubicBezTo>
                    <a:pt x="1718" y="2032"/>
                    <a:pt x="1765" y="2113"/>
                    <a:pt x="1800" y="2275"/>
                  </a:cubicBezTo>
                  <a:cubicBezTo>
                    <a:pt x="1730" y="2542"/>
                    <a:pt x="1626" y="2786"/>
                    <a:pt x="1533" y="3030"/>
                  </a:cubicBezTo>
                  <a:cubicBezTo>
                    <a:pt x="1475" y="3146"/>
                    <a:pt x="1440" y="3274"/>
                    <a:pt x="1359" y="3378"/>
                  </a:cubicBezTo>
                  <a:cubicBezTo>
                    <a:pt x="1146" y="3651"/>
                    <a:pt x="964" y="3749"/>
                    <a:pt x="815" y="3749"/>
                  </a:cubicBezTo>
                  <a:cubicBezTo>
                    <a:pt x="533" y="3749"/>
                    <a:pt x="371" y="3398"/>
                    <a:pt x="349" y="3216"/>
                  </a:cubicBezTo>
                  <a:cubicBezTo>
                    <a:pt x="314" y="2786"/>
                    <a:pt x="499" y="2275"/>
                    <a:pt x="558" y="2090"/>
                  </a:cubicBezTo>
                  <a:cubicBezTo>
                    <a:pt x="581" y="2020"/>
                    <a:pt x="616" y="1904"/>
                    <a:pt x="639" y="1753"/>
                  </a:cubicBezTo>
                  <a:cubicBezTo>
                    <a:pt x="750" y="1753"/>
                    <a:pt x="854" y="1738"/>
                    <a:pt x="963" y="1738"/>
                  </a:cubicBezTo>
                  <a:close/>
                  <a:moveTo>
                    <a:pt x="1746" y="1"/>
                  </a:moveTo>
                  <a:cubicBezTo>
                    <a:pt x="1661" y="1"/>
                    <a:pt x="1574" y="19"/>
                    <a:pt x="1486" y="58"/>
                  </a:cubicBezTo>
                  <a:cubicBezTo>
                    <a:pt x="1161" y="197"/>
                    <a:pt x="952" y="464"/>
                    <a:pt x="790" y="754"/>
                  </a:cubicBezTo>
                  <a:cubicBezTo>
                    <a:pt x="581" y="1114"/>
                    <a:pt x="465" y="1532"/>
                    <a:pt x="349" y="1892"/>
                  </a:cubicBezTo>
                  <a:cubicBezTo>
                    <a:pt x="209" y="2345"/>
                    <a:pt x="0" y="2983"/>
                    <a:pt x="163" y="3459"/>
                  </a:cubicBezTo>
                  <a:cubicBezTo>
                    <a:pt x="279" y="3837"/>
                    <a:pt x="506" y="3984"/>
                    <a:pt x="754" y="3984"/>
                  </a:cubicBezTo>
                  <a:cubicBezTo>
                    <a:pt x="1101" y="3984"/>
                    <a:pt x="1489" y="3695"/>
                    <a:pt x="1672" y="3343"/>
                  </a:cubicBezTo>
                  <a:cubicBezTo>
                    <a:pt x="1974" y="2786"/>
                    <a:pt x="2148" y="2136"/>
                    <a:pt x="2287" y="1509"/>
                  </a:cubicBezTo>
                  <a:cubicBezTo>
                    <a:pt x="2380" y="1126"/>
                    <a:pt x="2519" y="627"/>
                    <a:pt x="2252" y="279"/>
                  </a:cubicBezTo>
                  <a:cubicBezTo>
                    <a:pt x="2123" y="100"/>
                    <a:pt x="1942" y="1"/>
                    <a:pt x="17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5"/>
            <p:cNvSpPr/>
            <p:nvPr/>
          </p:nvSpPr>
          <p:spPr>
            <a:xfrm>
              <a:off x="3538050" y="3867325"/>
              <a:ext cx="61800" cy="99475"/>
            </a:xfrm>
            <a:custGeom>
              <a:avLst/>
              <a:gdLst/>
              <a:ahLst/>
              <a:cxnLst/>
              <a:rect l="l" t="t" r="r" b="b"/>
              <a:pathLst>
                <a:path w="2472" h="3979" extrusionOk="0">
                  <a:moveTo>
                    <a:pt x="698" y="281"/>
                  </a:moveTo>
                  <a:cubicBezTo>
                    <a:pt x="841" y="281"/>
                    <a:pt x="998" y="352"/>
                    <a:pt x="1138" y="500"/>
                  </a:cubicBezTo>
                  <a:cubicBezTo>
                    <a:pt x="1312" y="686"/>
                    <a:pt x="1370" y="895"/>
                    <a:pt x="1451" y="1069"/>
                  </a:cubicBezTo>
                  <a:cubicBezTo>
                    <a:pt x="1544" y="1232"/>
                    <a:pt x="1614" y="1394"/>
                    <a:pt x="1683" y="1580"/>
                  </a:cubicBezTo>
                  <a:cubicBezTo>
                    <a:pt x="1613" y="1562"/>
                    <a:pt x="1535" y="1555"/>
                    <a:pt x="1457" y="1555"/>
                  </a:cubicBezTo>
                  <a:cubicBezTo>
                    <a:pt x="1332" y="1555"/>
                    <a:pt x="1208" y="1575"/>
                    <a:pt x="1115" y="1603"/>
                  </a:cubicBezTo>
                  <a:cubicBezTo>
                    <a:pt x="824" y="1696"/>
                    <a:pt x="650" y="1882"/>
                    <a:pt x="557" y="2137"/>
                  </a:cubicBezTo>
                  <a:cubicBezTo>
                    <a:pt x="406" y="1789"/>
                    <a:pt x="232" y="1301"/>
                    <a:pt x="244" y="849"/>
                  </a:cubicBezTo>
                  <a:cubicBezTo>
                    <a:pt x="258" y="479"/>
                    <a:pt x="459" y="281"/>
                    <a:pt x="698" y="281"/>
                  </a:cubicBezTo>
                  <a:close/>
                  <a:moveTo>
                    <a:pt x="1289" y="1766"/>
                  </a:moveTo>
                  <a:cubicBezTo>
                    <a:pt x="1405" y="1766"/>
                    <a:pt x="1521" y="1766"/>
                    <a:pt x="1637" y="1812"/>
                  </a:cubicBezTo>
                  <a:cubicBezTo>
                    <a:pt x="1718" y="1835"/>
                    <a:pt x="1742" y="1847"/>
                    <a:pt x="1788" y="1870"/>
                  </a:cubicBezTo>
                  <a:cubicBezTo>
                    <a:pt x="1892" y="2114"/>
                    <a:pt x="1962" y="2369"/>
                    <a:pt x="2032" y="2636"/>
                  </a:cubicBezTo>
                  <a:cubicBezTo>
                    <a:pt x="2067" y="2764"/>
                    <a:pt x="2125" y="2880"/>
                    <a:pt x="2125" y="3008"/>
                  </a:cubicBezTo>
                  <a:cubicBezTo>
                    <a:pt x="2131" y="3554"/>
                    <a:pt x="1930" y="3713"/>
                    <a:pt x="1712" y="3713"/>
                  </a:cubicBezTo>
                  <a:cubicBezTo>
                    <a:pt x="1526" y="3713"/>
                    <a:pt x="1327" y="3598"/>
                    <a:pt x="1231" y="3507"/>
                  </a:cubicBezTo>
                  <a:cubicBezTo>
                    <a:pt x="929" y="3182"/>
                    <a:pt x="755" y="2683"/>
                    <a:pt x="685" y="2486"/>
                  </a:cubicBezTo>
                  <a:cubicBezTo>
                    <a:pt x="673" y="2451"/>
                    <a:pt x="639" y="2369"/>
                    <a:pt x="592" y="2288"/>
                  </a:cubicBezTo>
                  <a:cubicBezTo>
                    <a:pt x="708" y="1998"/>
                    <a:pt x="975" y="1777"/>
                    <a:pt x="1289" y="1766"/>
                  </a:cubicBezTo>
                  <a:close/>
                  <a:moveTo>
                    <a:pt x="705" y="1"/>
                  </a:moveTo>
                  <a:cubicBezTo>
                    <a:pt x="480" y="1"/>
                    <a:pt x="292" y="100"/>
                    <a:pt x="174" y="326"/>
                  </a:cubicBezTo>
                  <a:cubicBezTo>
                    <a:pt x="12" y="651"/>
                    <a:pt x="0" y="965"/>
                    <a:pt x="58" y="1301"/>
                  </a:cubicBezTo>
                  <a:cubicBezTo>
                    <a:pt x="128" y="1708"/>
                    <a:pt x="302" y="2114"/>
                    <a:pt x="441" y="2474"/>
                  </a:cubicBezTo>
                  <a:cubicBezTo>
                    <a:pt x="592" y="2927"/>
                    <a:pt x="848" y="3554"/>
                    <a:pt x="1266" y="3821"/>
                  </a:cubicBezTo>
                  <a:cubicBezTo>
                    <a:pt x="1430" y="3931"/>
                    <a:pt x="1581" y="3979"/>
                    <a:pt x="1714" y="3979"/>
                  </a:cubicBezTo>
                  <a:cubicBezTo>
                    <a:pt x="2210" y="3979"/>
                    <a:pt x="2472" y="3320"/>
                    <a:pt x="2380" y="2799"/>
                  </a:cubicBezTo>
                  <a:cubicBezTo>
                    <a:pt x="2264" y="2172"/>
                    <a:pt x="2009" y="1545"/>
                    <a:pt x="1718" y="965"/>
                  </a:cubicBezTo>
                  <a:cubicBezTo>
                    <a:pt x="1544" y="616"/>
                    <a:pt x="1335" y="129"/>
                    <a:pt x="906" y="24"/>
                  </a:cubicBezTo>
                  <a:cubicBezTo>
                    <a:pt x="836" y="9"/>
                    <a:pt x="769" y="1"/>
                    <a:pt x="70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6" name="Google Shape;316;p5"/>
          <p:cNvSpPr/>
          <p:nvPr/>
        </p:nvSpPr>
        <p:spPr>
          <a:xfrm rot="-1076836">
            <a:off x="8665835" y="124950"/>
            <a:ext cx="733306" cy="1031368"/>
          </a:xfrm>
          <a:custGeom>
            <a:avLst/>
            <a:gdLst/>
            <a:ahLst/>
            <a:cxnLst/>
            <a:rect l="l" t="t" r="r" b="b"/>
            <a:pathLst>
              <a:path w="7024" h="9879" extrusionOk="0">
                <a:moveTo>
                  <a:pt x="2616" y="277"/>
                </a:moveTo>
                <a:cubicBezTo>
                  <a:pt x="2726" y="277"/>
                  <a:pt x="2878" y="311"/>
                  <a:pt x="2868" y="430"/>
                </a:cubicBezTo>
                <a:cubicBezTo>
                  <a:pt x="2845" y="581"/>
                  <a:pt x="2578" y="720"/>
                  <a:pt x="2438" y="779"/>
                </a:cubicBezTo>
                <a:cubicBezTo>
                  <a:pt x="1997" y="987"/>
                  <a:pt x="1510" y="1173"/>
                  <a:pt x="1045" y="1313"/>
                </a:cubicBezTo>
                <a:cubicBezTo>
                  <a:pt x="958" y="1337"/>
                  <a:pt x="806" y="1389"/>
                  <a:pt x="676" y="1389"/>
                </a:cubicBezTo>
                <a:cubicBezTo>
                  <a:pt x="564" y="1389"/>
                  <a:pt x="469" y="1350"/>
                  <a:pt x="453" y="1220"/>
                </a:cubicBezTo>
                <a:cubicBezTo>
                  <a:pt x="418" y="1034"/>
                  <a:pt x="894" y="802"/>
                  <a:pt x="1034" y="744"/>
                </a:cubicBezTo>
                <a:cubicBezTo>
                  <a:pt x="1510" y="546"/>
                  <a:pt x="1986" y="337"/>
                  <a:pt x="2566" y="279"/>
                </a:cubicBezTo>
                <a:cubicBezTo>
                  <a:pt x="2581" y="278"/>
                  <a:pt x="2598" y="277"/>
                  <a:pt x="2616" y="277"/>
                </a:cubicBezTo>
                <a:close/>
                <a:moveTo>
                  <a:pt x="3088" y="697"/>
                </a:moveTo>
                <a:cubicBezTo>
                  <a:pt x="3147" y="825"/>
                  <a:pt x="3205" y="964"/>
                  <a:pt x="3251" y="1080"/>
                </a:cubicBezTo>
                <a:cubicBezTo>
                  <a:pt x="3332" y="1313"/>
                  <a:pt x="3379" y="1591"/>
                  <a:pt x="3483" y="1835"/>
                </a:cubicBezTo>
                <a:cubicBezTo>
                  <a:pt x="3379" y="1951"/>
                  <a:pt x="3274" y="2032"/>
                  <a:pt x="3181" y="2137"/>
                </a:cubicBezTo>
                <a:cubicBezTo>
                  <a:pt x="3135" y="1951"/>
                  <a:pt x="3042" y="1754"/>
                  <a:pt x="2984" y="1603"/>
                </a:cubicBezTo>
                <a:lnTo>
                  <a:pt x="2775" y="941"/>
                </a:lnTo>
                <a:cubicBezTo>
                  <a:pt x="2891" y="871"/>
                  <a:pt x="3007" y="802"/>
                  <a:pt x="3088" y="697"/>
                </a:cubicBezTo>
                <a:close/>
                <a:moveTo>
                  <a:pt x="2659" y="1011"/>
                </a:moveTo>
                <a:cubicBezTo>
                  <a:pt x="2787" y="1394"/>
                  <a:pt x="2914" y="1835"/>
                  <a:pt x="3100" y="2206"/>
                </a:cubicBezTo>
                <a:cubicBezTo>
                  <a:pt x="3019" y="2288"/>
                  <a:pt x="2949" y="2334"/>
                  <a:pt x="2845" y="2381"/>
                </a:cubicBezTo>
                <a:cubicBezTo>
                  <a:pt x="2845" y="2206"/>
                  <a:pt x="2775" y="2044"/>
                  <a:pt x="2717" y="1881"/>
                </a:cubicBezTo>
                <a:cubicBezTo>
                  <a:pt x="2612" y="1626"/>
                  <a:pt x="2508" y="1371"/>
                  <a:pt x="2392" y="1138"/>
                </a:cubicBezTo>
                <a:lnTo>
                  <a:pt x="2380" y="1138"/>
                </a:lnTo>
                <a:cubicBezTo>
                  <a:pt x="2438" y="1104"/>
                  <a:pt x="2496" y="1080"/>
                  <a:pt x="2566" y="1046"/>
                </a:cubicBezTo>
                <a:lnTo>
                  <a:pt x="2659" y="1011"/>
                </a:lnTo>
                <a:close/>
                <a:moveTo>
                  <a:pt x="674" y="1707"/>
                </a:moveTo>
                <a:cubicBezTo>
                  <a:pt x="674" y="1881"/>
                  <a:pt x="813" y="2044"/>
                  <a:pt x="871" y="2206"/>
                </a:cubicBezTo>
                <a:cubicBezTo>
                  <a:pt x="941" y="2392"/>
                  <a:pt x="987" y="2648"/>
                  <a:pt x="1068" y="2833"/>
                </a:cubicBezTo>
                <a:cubicBezTo>
                  <a:pt x="999" y="2822"/>
                  <a:pt x="929" y="2787"/>
                  <a:pt x="871" y="2764"/>
                </a:cubicBezTo>
                <a:cubicBezTo>
                  <a:pt x="848" y="2740"/>
                  <a:pt x="825" y="2740"/>
                  <a:pt x="813" y="2729"/>
                </a:cubicBezTo>
                <a:cubicBezTo>
                  <a:pt x="732" y="2543"/>
                  <a:pt x="662" y="2357"/>
                  <a:pt x="604" y="2183"/>
                </a:cubicBezTo>
                <a:cubicBezTo>
                  <a:pt x="558" y="2032"/>
                  <a:pt x="534" y="1858"/>
                  <a:pt x="488" y="1707"/>
                </a:cubicBezTo>
                <a:close/>
                <a:moveTo>
                  <a:pt x="2311" y="1150"/>
                </a:moveTo>
                <a:cubicBezTo>
                  <a:pt x="2345" y="1533"/>
                  <a:pt x="2496" y="2090"/>
                  <a:pt x="2729" y="2427"/>
                </a:cubicBezTo>
                <a:cubicBezTo>
                  <a:pt x="2624" y="2485"/>
                  <a:pt x="2508" y="2543"/>
                  <a:pt x="2392" y="2590"/>
                </a:cubicBezTo>
                <a:cubicBezTo>
                  <a:pt x="2229" y="2648"/>
                  <a:pt x="1986" y="2729"/>
                  <a:pt x="1742" y="2787"/>
                </a:cubicBezTo>
                <a:lnTo>
                  <a:pt x="1695" y="2706"/>
                </a:lnTo>
                <a:cubicBezTo>
                  <a:pt x="1672" y="2613"/>
                  <a:pt x="1637" y="2532"/>
                  <a:pt x="1614" y="2450"/>
                </a:cubicBezTo>
                <a:cubicBezTo>
                  <a:pt x="1606" y="2439"/>
                  <a:pt x="1592" y="2433"/>
                  <a:pt x="1578" y="2433"/>
                </a:cubicBezTo>
                <a:cubicBezTo>
                  <a:pt x="1548" y="2433"/>
                  <a:pt x="1517" y="2454"/>
                  <a:pt x="1533" y="2485"/>
                </a:cubicBezTo>
                <a:cubicBezTo>
                  <a:pt x="1568" y="2578"/>
                  <a:pt x="1579" y="2671"/>
                  <a:pt x="1614" y="2775"/>
                </a:cubicBezTo>
                <a:cubicBezTo>
                  <a:pt x="1614" y="2787"/>
                  <a:pt x="1626" y="2810"/>
                  <a:pt x="1626" y="2822"/>
                </a:cubicBezTo>
                <a:cubicBezTo>
                  <a:pt x="1498" y="2833"/>
                  <a:pt x="1382" y="2845"/>
                  <a:pt x="1266" y="2845"/>
                </a:cubicBezTo>
                <a:cubicBezTo>
                  <a:pt x="1243" y="2613"/>
                  <a:pt x="1103" y="2381"/>
                  <a:pt x="1010" y="2183"/>
                </a:cubicBezTo>
                <a:cubicBezTo>
                  <a:pt x="987" y="2044"/>
                  <a:pt x="976" y="1800"/>
                  <a:pt x="871" y="1672"/>
                </a:cubicBezTo>
                <a:cubicBezTo>
                  <a:pt x="952" y="1661"/>
                  <a:pt x="1034" y="1626"/>
                  <a:pt x="1092" y="1614"/>
                </a:cubicBezTo>
                <a:lnTo>
                  <a:pt x="1219" y="1568"/>
                </a:lnTo>
                <a:cubicBezTo>
                  <a:pt x="1266" y="1684"/>
                  <a:pt x="1301" y="1823"/>
                  <a:pt x="1347" y="1939"/>
                </a:cubicBezTo>
                <a:cubicBezTo>
                  <a:pt x="1394" y="2067"/>
                  <a:pt x="1405" y="2241"/>
                  <a:pt x="1510" y="2357"/>
                </a:cubicBezTo>
                <a:cubicBezTo>
                  <a:pt x="1514" y="2362"/>
                  <a:pt x="1525" y="2365"/>
                  <a:pt x="1536" y="2365"/>
                </a:cubicBezTo>
                <a:cubicBezTo>
                  <a:pt x="1552" y="2365"/>
                  <a:pt x="1568" y="2359"/>
                  <a:pt x="1568" y="2346"/>
                </a:cubicBezTo>
                <a:cubicBezTo>
                  <a:pt x="1614" y="2195"/>
                  <a:pt x="1533" y="2021"/>
                  <a:pt x="1510" y="1881"/>
                </a:cubicBezTo>
                <a:cubicBezTo>
                  <a:pt x="1475" y="1742"/>
                  <a:pt x="1440" y="1626"/>
                  <a:pt x="1394" y="1510"/>
                </a:cubicBezTo>
                <a:cubicBezTo>
                  <a:pt x="1707" y="1417"/>
                  <a:pt x="2020" y="1278"/>
                  <a:pt x="2311" y="1150"/>
                </a:cubicBezTo>
                <a:close/>
                <a:moveTo>
                  <a:pt x="3402" y="2392"/>
                </a:moveTo>
                <a:cubicBezTo>
                  <a:pt x="3448" y="2613"/>
                  <a:pt x="3611" y="2775"/>
                  <a:pt x="3831" y="2915"/>
                </a:cubicBezTo>
                <a:cubicBezTo>
                  <a:pt x="4377" y="3286"/>
                  <a:pt x="4841" y="3205"/>
                  <a:pt x="5201" y="3867"/>
                </a:cubicBezTo>
                <a:cubicBezTo>
                  <a:pt x="5201" y="3878"/>
                  <a:pt x="5225" y="3890"/>
                  <a:pt x="5225" y="3890"/>
                </a:cubicBezTo>
                <a:cubicBezTo>
                  <a:pt x="4717" y="4876"/>
                  <a:pt x="3328" y="5422"/>
                  <a:pt x="2140" y="5422"/>
                </a:cubicBezTo>
                <a:cubicBezTo>
                  <a:pt x="1860" y="5422"/>
                  <a:pt x="1591" y="5391"/>
                  <a:pt x="1347" y="5329"/>
                </a:cubicBezTo>
                <a:cubicBezTo>
                  <a:pt x="1347" y="4552"/>
                  <a:pt x="1823" y="3832"/>
                  <a:pt x="1417" y="3135"/>
                </a:cubicBezTo>
                <a:cubicBezTo>
                  <a:pt x="1811" y="3124"/>
                  <a:pt x="2253" y="2996"/>
                  <a:pt x="2520" y="2891"/>
                </a:cubicBezTo>
                <a:cubicBezTo>
                  <a:pt x="2798" y="2787"/>
                  <a:pt x="3147" y="2624"/>
                  <a:pt x="3402" y="2392"/>
                </a:cubicBezTo>
                <a:close/>
                <a:moveTo>
                  <a:pt x="5329" y="4064"/>
                </a:moveTo>
                <a:cubicBezTo>
                  <a:pt x="5747" y="4877"/>
                  <a:pt x="5991" y="5782"/>
                  <a:pt x="6293" y="6641"/>
                </a:cubicBezTo>
                <a:cubicBezTo>
                  <a:pt x="5635" y="7768"/>
                  <a:pt x="4424" y="8307"/>
                  <a:pt x="3193" y="8307"/>
                </a:cubicBezTo>
                <a:cubicBezTo>
                  <a:pt x="2838" y="8307"/>
                  <a:pt x="2482" y="8262"/>
                  <a:pt x="2137" y="8174"/>
                </a:cubicBezTo>
                <a:cubicBezTo>
                  <a:pt x="1800" y="7349"/>
                  <a:pt x="1510" y="6479"/>
                  <a:pt x="1382" y="5608"/>
                </a:cubicBezTo>
                <a:lnTo>
                  <a:pt x="1382" y="5608"/>
                </a:lnTo>
                <a:cubicBezTo>
                  <a:pt x="1625" y="5675"/>
                  <a:pt x="1891" y="5707"/>
                  <a:pt x="2168" y="5707"/>
                </a:cubicBezTo>
                <a:cubicBezTo>
                  <a:pt x="3386" y="5707"/>
                  <a:pt x="4809" y="5086"/>
                  <a:pt x="5329" y="4064"/>
                </a:cubicBezTo>
                <a:close/>
                <a:moveTo>
                  <a:pt x="6385" y="6908"/>
                </a:moveTo>
                <a:cubicBezTo>
                  <a:pt x="6490" y="7198"/>
                  <a:pt x="6606" y="7477"/>
                  <a:pt x="6734" y="7756"/>
                </a:cubicBezTo>
                <a:cubicBezTo>
                  <a:pt x="6745" y="7779"/>
                  <a:pt x="6757" y="7790"/>
                  <a:pt x="6792" y="7814"/>
                </a:cubicBezTo>
                <a:cubicBezTo>
                  <a:pt x="6170" y="8958"/>
                  <a:pt x="4708" y="9487"/>
                  <a:pt x="3515" y="9487"/>
                </a:cubicBezTo>
                <a:cubicBezTo>
                  <a:pt x="3172" y="9487"/>
                  <a:pt x="2850" y="9443"/>
                  <a:pt x="2578" y="9358"/>
                </a:cubicBezTo>
                <a:cubicBezTo>
                  <a:pt x="2462" y="9091"/>
                  <a:pt x="2345" y="8812"/>
                  <a:pt x="2253" y="8522"/>
                </a:cubicBezTo>
                <a:lnTo>
                  <a:pt x="2253" y="8522"/>
                </a:lnTo>
                <a:cubicBezTo>
                  <a:pt x="2490" y="8608"/>
                  <a:pt x="2758" y="8642"/>
                  <a:pt x="3033" y="8642"/>
                </a:cubicBezTo>
                <a:cubicBezTo>
                  <a:pt x="3578" y="8642"/>
                  <a:pt x="4154" y="8506"/>
                  <a:pt x="4586" y="8359"/>
                </a:cubicBezTo>
                <a:cubicBezTo>
                  <a:pt x="5341" y="8092"/>
                  <a:pt x="6002" y="7616"/>
                  <a:pt x="6385" y="6908"/>
                </a:cubicBezTo>
                <a:close/>
                <a:moveTo>
                  <a:pt x="2661" y="1"/>
                </a:moveTo>
                <a:cubicBezTo>
                  <a:pt x="2126" y="1"/>
                  <a:pt x="1341" y="324"/>
                  <a:pt x="1127" y="407"/>
                </a:cubicBezTo>
                <a:cubicBezTo>
                  <a:pt x="813" y="546"/>
                  <a:pt x="465" y="674"/>
                  <a:pt x="233" y="953"/>
                </a:cubicBezTo>
                <a:cubicBezTo>
                  <a:pt x="93" y="1092"/>
                  <a:pt x="0" y="1313"/>
                  <a:pt x="117" y="1487"/>
                </a:cubicBezTo>
                <a:cubicBezTo>
                  <a:pt x="128" y="1742"/>
                  <a:pt x="302" y="2021"/>
                  <a:pt x="384" y="2253"/>
                </a:cubicBezTo>
                <a:cubicBezTo>
                  <a:pt x="465" y="2439"/>
                  <a:pt x="500" y="2636"/>
                  <a:pt x="581" y="2810"/>
                </a:cubicBezTo>
                <a:cubicBezTo>
                  <a:pt x="592" y="2845"/>
                  <a:pt x="604" y="2880"/>
                  <a:pt x="639" y="2903"/>
                </a:cubicBezTo>
                <a:cubicBezTo>
                  <a:pt x="662" y="2961"/>
                  <a:pt x="697" y="2984"/>
                  <a:pt x="720" y="3007"/>
                </a:cubicBezTo>
                <a:cubicBezTo>
                  <a:pt x="871" y="3100"/>
                  <a:pt x="1045" y="3124"/>
                  <a:pt x="1231" y="3135"/>
                </a:cubicBezTo>
                <a:cubicBezTo>
                  <a:pt x="1289" y="3483"/>
                  <a:pt x="1359" y="3762"/>
                  <a:pt x="1243" y="4134"/>
                </a:cubicBezTo>
                <a:cubicBezTo>
                  <a:pt x="1161" y="4389"/>
                  <a:pt x="1045" y="4621"/>
                  <a:pt x="1010" y="4877"/>
                </a:cubicBezTo>
                <a:cubicBezTo>
                  <a:pt x="952" y="5295"/>
                  <a:pt x="1057" y="5736"/>
                  <a:pt x="1161" y="6142"/>
                </a:cubicBezTo>
                <a:cubicBezTo>
                  <a:pt x="1417" y="7314"/>
                  <a:pt x="1858" y="8464"/>
                  <a:pt x="2276" y="9578"/>
                </a:cubicBezTo>
                <a:cubicBezTo>
                  <a:pt x="2334" y="9741"/>
                  <a:pt x="3181" y="9845"/>
                  <a:pt x="3506" y="9869"/>
                </a:cubicBezTo>
                <a:cubicBezTo>
                  <a:pt x="3576" y="9875"/>
                  <a:pt x="3649" y="9879"/>
                  <a:pt x="3724" y="9879"/>
                </a:cubicBezTo>
                <a:cubicBezTo>
                  <a:pt x="4928" y="9879"/>
                  <a:pt x="6706" y="9012"/>
                  <a:pt x="7012" y="7744"/>
                </a:cubicBezTo>
                <a:cubicBezTo>
                  <a:pt x="7024" y="7709"/>
                  <a:pt x="7024" y="7686"/>
                  <a:pt x="7024" y="7651"/>
                </a:cubicBezTo>
                <a:lnTo>
                  <a:pt x="7024" y="7640"/>
                </a:lnTo>
                <a:cubicBezTo>
                  <a:pt x="7024" y="7605"/>
                  <a:pt x="7024" y="7582"/>
                  <a:pt x="6989" y="7558"/>
                </a:cubicBezTo>
                <a:cubicBezTo>
                  <a:pt x="6420" y="6328"/>
                  <a:pt x="6177" y="4969"/>
                  <a:pt x="5538" y="3750"/>
                </a:cubicBezTo>
                <a:cubicBezTo>
                  <a:pt x="5364" y="3402"/>
                  <a:pt x="5190" y="3135"/>
                  <a:pt x="4830" y="2961"/>
                </a:cubicBezTo>
                <a:cubicBezTo>
                  <a:pt x="4656" y="2880"/>
                  <a:pt x="4470" y="2845"/>
                  <a:pt x="4273" y="2775"/>
                </a:cubicBezTo>
                <a:cubicBezTo>
                  <a:pt x="3959" y="2648"/>
                  <a:pt x="3750" y="2427"/>
                  <a:pt x="3553" y="2172"/>
                </a:cubicBezTo>
                <a:cubicBezTo>
                  <a:pt x="3611" y="2090"/>
                  <a:pt x="3657" y="2009"/>
                  <a:pt x="3669" y="1905"/>
                </a:cubicBezTo>
                <a:cubicBezTo>
                  <a:pt x="3681" y="1893"/>
                  <a:pt x="3692" y="1858"/>
                  <a:pt x="3715" y="1835"/>
                </a:cubicBezTo>
                <a:cubicBezTo>
                  <a:pt x="3715" y="1510"/>
                  <a:pt x="3564" y="1162"/>
                  <a:pt x="3460" y="860"/>
                </a:cubicBezTo>
                <a:cubicBezTo>
                  <a:pt x="3390" y="639"/>
                  <a:pt x="3321" y="372"/>
                  <a:pt x="3135" y="198"/>
                </a:cubicBezTo>
                <a:cubicBezTo>
                  <a:pt x="3055" y="54"/>
                  <a:pt x="2878" y="1"/>
                  <a:pt x="266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ITLE_AND_BODY_1"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8"/>
          <p:cNvSpPr txBox="1">
            <a:spLocks noGrp="1"/>
          </p:cNvSpPr>
          <p:nvPr>
            <p:ph type="subTitle" idx="1"/>
          </p:nvPr>
        </p:nvSpPr>
        <p:spPr>
          <a:xfrm>
            <a:off x="871980" y="2181727"/>
            <a:ext cx="2279400" cy="62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None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394" name="Google Shape;394;p8"/>
          <p:cNvSpPr txBox="1">
            <a:spLocks noGrp="1"/>
          </p:cNvSpPr>
          <p:nvPr>
            <p:ph type="title" hasCustomPrompt="1"/>
          </p:nvPr>
        </p:nvSpPr>
        <p:spPr>
          <a:xfrm>
            <a:off x="1596968" y="1427025"/>
            <a:ext cx="829200" cy="44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Font typeface="Neucha"/>
              <a:buNone/>
              <a:defRPr sz="3000" b="1">
                <a:latin typeface="Neucha"/>
                <a:ea typeface="Neucha"/>
                <a:cs typeface="Neucha"/>
                <a:sym typeface="Neuch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Font typeface="Neucha"/>
              <a:buNone/>
              <a:defRPr sz="3000" b="1">
                <a:latin typeface="Neucha"/>
                <a:ea typeface="Neucha"/>
                <a:cs typeface="Neucha"/>
                <a:sym typeface="Neuch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Font typeface="Neucha"/>
              <a:buNone/>
              <a:defRPr sz="3000" b="1">
                <a:latin typeface="Neucha"/>
                <a:ea typeface="Neucha"/>
                <a:cs typeface="Neucha"/>
                <a:sym typeface="Neuch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Font typeface="Neucha"/>
              <a:buNone/>
              <a:defRPr sz="3000" b="1">
                <a:latin typeface="Neucha"/>
                <a:ea typeface="Neucha"/>
                <a:cs typeface="Neucha"/>
                <a:sym typeface="Neuch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Font typeface="Neucha"/>
              <a:buNone/>
              <a:defRPr sz="3000" b="1">
                <a:latin typeface="Neucha"/>
                <a:ea typeface="Neucha"/>
                <a:cs typeface="Neucha"/>
                <a:sym typeface="Neuch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Font typeface="Neucha"/>
              <a:buNone/>
              <a:defRPr sz="3000" b="1">
                <a:latin typeface="Neucha"/>
                <a:ea typeface="Neucha"/>
                <a:cs typeface="Neucha"/>
                <a:sym typeface="Neuch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Font typeface="Neucha"/>
              <a:buNone/>
              <a:defRPr sz="3000" b="1">
                <a:latin typeface="Neucha"/>
                <a:ea typeface="Neucha"/>
                <a:cs typeface="Neucha"/>
                <a:sym typeface="Neuch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Font typeface="Neucha"/>
              <a:buNone/>
              <a:defRPr sz="3000" b="1">
                <a:latin typeface="Neucha"/>
                <a:ea typeface="Neucha"/>
                <a:cs typeface="Neucha"/>
                <a:sym typeface="Neuch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Font typeface="Neucha"/>
              <a:buNone/>
              <a:defRPr sz="3000" b="1">
                <a:latin typeface="Neucha"/>
                <a:ea typeface="Neucha"/>
                <a:cs typeface="Neucha"/>
                <a:sym typeface="Neucha"/>
              </a:defRPr>
            </a:lvl9pPr>
          </a:lstStyle>
          <a:p>
            <a:r>
              <a:t>xx%</a:t>
            </a:r>
          </a:p>
        </p:txBody>
      </p:sp>
      <p:sp>
        <p:nvSpPr>
          <p:cNvPr id="395" name="Google Shape;395;p8"/>
          <p:cNvSpPr txBox="1">
            <a:spLocks noGrp="1"/>
          </p:cNvSpPr>
          <p:nvPr>
            <p:ph type="ctrTitle" idx="2"/>
          </p:nvPr>
        </p:nvSpPr>
        <p:spPr>
          <a:xfrm>
            <a:off x="2377500" y="422850"/>
            <a:ext cx="4389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sz="4000" b="1">
                <a:latin typeface="Neucha"/>
                <a:ea typeface="Neucha"/>
                <a:cs typeface="Neucha"/>
                <a:sym typeface="Neuch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sz="3000" b="1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sz="3000" b="1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sz="3000" b="1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sz="3000" b="1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sz="3000" b="1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sz="3000" b="1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sz="3000" b="1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sz="3000" b="1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>
            <a:endParaRPr/>
          </a:p>
        </p:txBody>
      </p:sp>
      <p:sp>
        <p:nvSpPr>
          <p:cNvPr id="396" name="Google Shape;396;p8"/>
          <p:cNvSpPr txBox="1">
            <a:spLocks noGrp="1"/>
          </p:cNvSpPr>
          <p:nvPr>
            <p:ph type="subTitle" idx="3"/>
          </p:nvPr>
        </p:nvSpPr>
        <p:spPr>
          <a:xfrm>
            <a:off x="946380" y="1922291"/>
            <a:ext cx="2130600" cy="44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Condensed"/>
              <a:buNone/>
              <a:defRPr sz="2000" b="1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atrick Hand"/>
              <a:buNone/>
              <a:defRPr sz="20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atrick Hand"/>
              <a:buNone/>
              <a:defRPr sz="20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atrick Hand"/>
              <a:buNone/>
              <a:defRPr sz="20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atrick Hand"/>
              <a:buNone/>
              <a:defRPr sz="20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atrick Hand"/>
              <a:buNone/>
              <a:defRPr sz="20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atrick Hand"/>
              <a:buNone/>
              <a:defRPr sz="20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atrick Hand"/>
              <a:buNone/>
              <a:defRPr sz="20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atrick Hand"/>
              <a:buNone/>
              <a:defRPr sz="20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>
            <a:endParaRPr/>
          </a:p>
        </p:txBody>
      </p:sp>
      <p:sp>
        <p:nvSpPr>
          <p:cNvPr id="397" name="Google Shape;397;p8"/>
          <p:cNvSpPr txBox="1">
            <a:spLocks noGrp="1"/>
          </p:cNvSpPr>
          <p:nvPr>
            <p:ph type="subTitle" idx="4"/>
          </p:nvPr>
        </p:nvSpPr>
        <p:spPr>
          <a:xfrm>
            <a:off x="3433116" y="2184102"/>
            <a:ext cx="2279400" cy="62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None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None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None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None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None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None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None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None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None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398" name="Google Shape;398;p8"/>
          <p:cNvSpPr txBox="1">
            <a:spLocks noGrp="1"/>
          </p:cNvSpPr>
          <p:nvPr>
            <p:ph type="title" idx="5" hasCustomPrompt="1"/>
          </p:nvPr>
        </p:nvSpPr>
        <p:spPr>
          <a:xfrm>
            <a:off x="4158104" y="1429400"/>
            <a:ext cx="829200" cy="44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Font typeface="Neucha"/>
              <a:buNone/>
              <a:defRPr sz="3000" b="1">
                <a:latin typeface="Neucha"/>
                <a:ea typeface="Neucha"/>
                <a:cs typeface="Neucha"/>
                <a:sym typeface="Neuch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Font typeface="Neucha"/>
              <a:buNone/>
              <a:defRPr sz="3000" b="1">
                <a:latin typeface="Neucha"/>
                <a:ea typeface="Neucha"/>
                <a:cs typeface="Neucha"/>
                <a:sym typeface="Neuch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Font typeface="Neucha"/>
              <a:buNone/>
              <a:defRPr sz="3000" b="1">
                <a:latin typeface="Neucha"/>
                <a:ea typeface="Neucha"/>
                <a:cs typeface="Neucha"/>
                <a:sym typeface="Neuch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Font typeface="Neucha"/>
              <a:buNone/>
              <a:defRPr sz="3000" b="1">
                <a:latin typeface="Neucha"/>
                <a:ea typeface="Neucha"/>
                <a:cs typeface="Neucha"/>
                <a:sym typeface="Neuch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Font typeface="Neucha"/>
              <a:buNone/>
              <a:defRPr sz="3000" b="1">
                <a:latin typeface="Neucha"/>
                <a:ea typeface="Neucha"/>
                <a:cs typeface="Neucha"/>
                <a:sym typeface="Neuch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Font typeface="Neucha"/>
              <a:buNone/>
              <a:defRPr sz="3000" b="1">
                <a:latin typeface="Neucha"/>
                <a:ea typeface="Neucha"/>
                <a:cs typeface="Neucha"/>
                <a:sym typeface="Neuch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Font typeface="Neucha"/>
              <a:buNone/>
              <a:defRPr sz="3000" b="1">
                <a:latin typeface="Neucha"/>
                <a:ea typeface="Neucha"/>
                <a:cs typeface="Neucha"/>
                <a:sym typeface="Neuch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Font typeface="Neucha"/>
              <a:buNone/>
              <a:defRPr sz="3000" b="1">
                <a:latin typeface="Neucha"/>
                <a:ea typeface="Neucha"/>
                <a:cs typeface="Neucha"/>
                <a:sym typeface="Neuch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Font typeface="Neucha"/>
              <a:buNone/>
              <a:defRPr sz="3000" b="1">
                <a:latin typeface="Neucha"/>
                <a:ea typeface="Neucha"/>
                <a:cs typeface="Neucha"/>
                <a:sym typeface="Neucha"/>
              </a:defRPr>
            </a:lvl9pPr>
          </a:lstStyle>
          <a:p>
            <a:r>
              <a:t>xx%</a:t>
            </a:r>
          </a:p>
        </p:txBody>
      </p:sp>
      <p:sp>
        <p:nvSpPr>
          <p:cNvPr id="399" name="Google Shape;399;p8"/>
          <p:cNvSpPr txBox="1">
            <a:spLocks noGrp="1"/>
          </p:cNvSpPr>
          <p:nvPr>
            <p:ph type="subTitle" idx="6"/>
          </p:nvPr>
        </p:nvSpPr>
        <p:spPr>
          <a:xfrm>
            <a:off x="3506700" y="1924666"/>
            <a:ext cx="2130600" cy="44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Condensed"/>
              <a:buNone/>
              <a:defRPr sz="2000" b="1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atrick Hand"/>
              <a:buNone/>
              <a:defRPr sz="20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atrick Hand"/>
              <a:buNone/>
              <a:defRPr sz="20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atrick Hand"/>
              <a:buNone/>
              <a:defRPr sz="20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atrick Hand"/>
              <a:buNone/>
              <a:defRPr sz="20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atrick Hand"/>
              <a:buNone/>
              <a:defRPr sz="20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atrick Hand"/>
              <a:buNone/>
              <a:defRPr sz="20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atrick Hand"/>
              <a:buNone/>
              <a:defRPr sz="20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atrick Hand"/>
              <a:buNone/>
              <a:defRPr sz="20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>
            <a:endParaRPr/>
          </a:p>
        </p:txBody>
      </p:sp>
      <p:sp>
        <p:nvSpPr>
          <p:cNvPr id="400" name="Google Shape;400;p8"/>
          <p:cNvSpPr txBox="1">
            <a:spLocks noGrp="1"/>
          </p:cNvSpPr>
          <p:nvPr>
            <p:ph type="subTitle" idx="7"/>
          </p:nvPr>
        </p:nvSpPr>
        <p:spPr>
          <a:xfrm>
            <a:off x="5992620" y="2184102"/>
            <a:ext cx="2279400" cy="62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None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None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None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None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None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None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None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None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None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401" name="Google Shape;401;p8"/>
          <p:cNvSpPr txBox="1">
            <a:spLocks noGrp="1"/>
          </p:cNvSpPr>
          <p:nvPr>
            <p:ph type="title" idx="8" hasCustomPrompt="1"/>
          </p:nvPr>
        </p:nvSpPr>
        <p:spPr>
          <a:xfrm>
            <a:off x="6717608" y="1429400"/>
            <a:ext cx="829200" cy="44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Font typeface="Neucha"/>
              <a:buNone/>
              <a:defRPr sz="3000" b="1">
                <a:latin typeface="Neucha"/>
                <a:ea typeface="Neucha"/>
                <a:cs typeface="Neucha"/>
                <a:sym typeface="Neuch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Font typeface="Neucha"/>
              <a:buNone/>
              <a:defRPr sz="3000" b="1">
                <a:latin typeface="Neucha"/>
                <a:ea typeface="Neucha"/>
                <a:cs typeface="Neucha"/>
                <a:sym typeface="Neuch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Font typeface="Neucha"/>
              <a:buNone/>
              <a:defRPr sz="3000" b="1">
                <a:latin typeface="Neucha"/>
                <a:ea typeface="Neucha"/>
                <a:cs typeface="Neucha"/>
                <a:sym typeface="Neuch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Font typeface="Neucha"/>
              <a:buNone/>
              <a:defRPr sz="3000" b="1">
                <a:latin typeface="Neucha"/>
                <a:ea typeface="Neucha"/>
                <a:cs typeface="Neucha"/>
                <a:sym typeface="Neuch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Font typeface="Neucha"/>
              <a:buNone/>
              <a:defRPr sz="3000" b="1">
                <a:latin typeface="Neucha"/>
                <a:ea typeface="Neucha"/>
                <a:cs typeface="Neucha"/>
                <a:sym typeface="Neuch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Font typeface="Neucha"/>
              <a:buNone/>
              <a:defRPr sz="3000" b="1">
                <a:latin typeface="Neucha"/>
                <a:ea typeface="Neucha"/>
                <a:cs typeface="Neucha"/>
                <a:sym typeface="Neuch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Font typeface="Neucha"/>
              <a:buNone/>
              <a:defRPr sz="3000" b="1">
                <a:latin typeface="Neucha"/>
                <a:ea typeface="Neucha"/>
                <a:cs typeface="Neucha"/>
                <a:sym typeface="Neuch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Font typeface="Neucha"/>
              <a:buNone/>
              <a:defRPr sz="3000" b="1">
                <a:latin typeface="Neucha"/>
                <a:ea typeface="Neucha"/>
                <a:cs typeface="Neucha"/>
                <a:sym typeface="Neuch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Font typeface="Neucha"/>
              <a:buNone/>
              <a:defRPr sz="3000" b="1">
                <a:latin typeface="Neucha"/>
                <a:ea typeface="Neucha"/>
                <a:cs typeface="Neucha"/>
                <a:sym typeface="Neucha"/>
              </a:defRPr>
            </a:lvl9pPr>
          </a:lstStyle>
          <a:p>
            <a:r>
              <a:t>xx%</a:t>
            </a:r>
          </a:p>
        </p:txBody>
      </p:sp>
      <p:sp>
        <p:nvSpPr>
          <p:cNvPr id="402" name="Google Shape;402;p8"/>
          <p:cNvSpPr txBox="1">
            <a:spLocks noGrp="1"/>
          </p:cNvSpPr>
          <p:nvPr>
            <p:ph type="subTitle" idx="9"/>
          </p:nvPr>
        </p:nvSpPr>
        <p:spPr>
          <a:xfrm>
            <a:off x="6067020" y="1924675"/>
            <a:ext cx="2130600" cy="44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Condensed"/>
              <a:buNone/>
              <a:defRPr sz="2000" b="1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atrick Hand"/>
              <a:buNone/>
              <a:defRPr sz="20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atrick Hand"/>
              <a:buNone/>
              <a:defRPr sz="20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atrick Hand"/>
              <a:buNone/>
              <a:defRPr sz="20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atrick Hand"/>
              <a:buNone/>
              <a:defRPr sz="20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atrick Hand"/>
              <a:buNone/>
              <a:defRPr sz="20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atrick Hand"/>
              <a:buNone/>
              <a:defRPr sz="20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atrick Hand"/>
              <a:buNone/>
              <a:defRPr sz="20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atrick Hand"/>
              <a:buNone/>
              <a:defRPr sz="20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>
            <a:endParaRPr/>
          </a:p>
        </p:txBody>
      </p:sp>
      <p:sp>
        <p:nvSpPr>
          <p:cNvPr id="403" name="Google Shape;403;p8"/>
          <p:cNvSpPr txBox="1">
            <a:spLocks noGrp="1"/>
          </p:cNvSpPr>
          <p:nvPr>
            <p:ph type="subTitle" idx="13"/>
          </p:nvPr>
        </p:nvSpPr>
        <p:spPr>
          <a:xfrm>
            <a:off x="2152140" y="3899550"/>
            <a:ext cx="2279400" cy="62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None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None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None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None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None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None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None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None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None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404" name="Google Shape;404;p8"/>
          <p:cNvSpPr txBox="1">
            <a:spLocks noGrp="1"/>
          </p:cNvSpPr>
          <p:nvPr>
            <p:ph type="title" idx="14" hasCustomPrompt="1"/>
          </p:nvPr>
        </p:nvSpPr>
        <p:spPr>
          <a:xfrm>
            <a:off x="2877128" y="3144848"/>
            <a:ext cx="829200" cy="44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Font typeface="Neucha"/>
              <a:buNone/>
              <a:defRPr sz="3000" b="1">
                <a:latin typeface="Neucha"/>
                <a:ea typeface="Neucha"/>
                <a:cs typeface="Neucha"/>
                <a:sym typeface="Neuch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Font typeface="Neucha"/>
              <a:buNone/>
              <a:defRPr sz="3000" b="1">
                <a:latin typeface="Neucha"/>
                <a:ea typeface="Neucha"/>
                <a:cs typeface="Neucha"/>
                <a:sym typeface="Neuch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Font typeface="Neucha"/>
              <a:buNone/>
              <a:defRPr sz="3000" b="1">
                <a:latin typeface="Neucha"/>
                <a:ea typeface="Neucha"/>
                <a:cs typeface="Neucha"/>
                <a:sym typeface="Neuch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Font typeface="Neucha"/>
              <a:buNone/>
              <a:defRPr sz="3000" b="1">
                <a:latin typeface="Neucha"/>
                <a:ea typeface="Neucha"/>
                <a:cs typeface="Neucha"/>
                <a:sym typeface="Neuch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Font typeface="Neucha"/>
              <a:buNone/>
              <a:defRPr sz="3000" b="1">
                <a:latin typeface="Neucha"/>
                <a:ea typeface="Neucha"/>
                <a:cs typeface="Neucha"/>
                <a:sym typeface="Neuch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Font typeface="Neucha"/>
              <a:buNone/>
              <a:defRPr sz="3000" b="1">
                <a:latin typeface="Neucha"/>
                <a:ea typeface="Neucha"/>
                <a:cs typeface="Neucha"/>
                <a:sym typeface="Neuch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Font typeface="Neucha"/>
              <a:buNone/>
              <a:defRPr sz="3000" b="1">
                <a:latin typeface="Neucha"/>
                <a:ea typeface="Neucha"/>
                <a:cs typeface="Neucha"/>
                <a:sym typeface="Neuch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Font typeface="Neucha"/>
              <a:buNone/>
              <a:defRPr sz="3000" b="1">
                <a:latin typeface="Neucha"/>
                <a:ea typeface="Neucha"/>
                <a:cs typeface="Neucha"/>
                <a:sym typeface="Neuch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Font typeface="Neucha"/>
              <a:buNone/>
              <a:defRPr sz="3000" b="1">
                <a:latin typeface="Neucha"/>
                <a:ea typeface="Neucha"/>
                <a:cs typeface="Neucha"/>
                <a:sym typeface="Neucha"/>
              </a:defRPr>
            </a:lvl9pPr>
          </a:lstStyle>
          <a:p>
            <a:r>
              <a:t>xx%</a:t>
            </a:r>
          </a:p>
        </p:txBody>
      </p:sp>
      <p:sp>
        <p:nvSpPr>
          <p:cNvPr id="405" name="Google Shape;405;p8"/>
          <p:cNvSpPr txBox="1">
            <a:spLocks noGrp="1"/>
          </p:cNvSpPr>
          <p:nvPr>
            <p:ph type="subTitle" idx="15"/>
          </p:nvPr>
        </p:nvSpPr>
        <p:spPr>
          <a:xfrm>
            <a:off x="2226540" y="3640114"/>
            <a:ext cx="2130600" cy="44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Condensed"/>
              <a:buNone/>
              <a:defRPr sz="2000" b="1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atrick Hand"/>
              <a:buNone/>
              <a:defRPr sz="20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atrick Hand"/>
              <a:buNone/>
              <a:defRPr sz="20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atrick Hand"/>
              <a:buNone/>
              <a:defRPr sz="20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atrick Hand"/>
              <a:buNone/>
              <a:defRPr sz="20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atrick Hand"/>
              <a:buNone/>
              <a:defRPr sz="20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atrick Hand"/>
              <a:buNone/>
              <a:defRPr sz="20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atrick Hand"/>
              <a:buNone/>
              <a:defRPr sz="20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atrick Hand"/>
              <a:buNone/>
              <a:defRPr sz="20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>
            <a:endParaRPr/>
          </a:p>
        </p:txBody>
      </p:sp>
      <p:sp>
        <p:nvSpPr>
          <p:cNvPr id="406" name="Google Shape;406;p8"/>
          <p:cNvSpPr txBox="1">
            <a:spLocks noGrp="1"/>
          </p:cNvSpPr>
          <p:nvPr>
            <p:ph type="subTitle" idx="16"/>
          </p:nvPr>
        </p:nvSpPr>
        <p:spPr>
          <a:xfrm>
            <a:off x="4712460" y="3901925"/>
            <a:ext cx="2279400" cy="62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None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None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None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None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None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None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None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None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None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407" name="Google Shape;407;p8"/>
          <p:cNvSpPr txBox="1">
            <a:spLocks noGrp="1"/>
          </p:cNvSpPr>
          <p:nvPr>
            <p:ph type="title" idx="17" hasCustomPrompt="1"/>
          </p:nvPr>
        </p:nvSpPr>
        <p:spPr>
          <a:xfrm>
            <a:off x="5437448" y="3147223"/>
            <a:ext cx="829200" cy="44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Font typeface="Neucha"/>
              <a:buNone/>
              <a:defRPr sz="3000" b="1">
                <a:latin typeface="Neucha"/>
                <a:ea typeface="Neucha"/>
                <a:cs typeface="Neucha"/>
                <a:sym typeface="Neuch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Font typeface="Neucha"/>
              <a:buNone/>
              <a:defRPr sz="3000" b="1">
                <a:latin typeface="Neucha"/>
                <a:ea typeface="Neucha"/>
                <a:cs typeface="Neucha"/>
                <a:sym typeface="Neuch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Font typeface="Neucha"/>
              <a:buNone/>
              <a:defRPr sz="3000" b="1">
                <a:latin typeface="Neucha"/>
                <a:ea typeface="Neucha"/>
                <a:cs typeface="Neucha"/>
                <a:sym typeface="Neuch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Font typeface="Neucha"/>
              <a:buNone/>
              <a:defRPr sz="3000" b="1">
                <a:latin typeface="Neucha"/>
                <a:ea typeface="Neucha"/>
                <a:cs typeface="Neucha"/>
                <a:sym typeface="Neuch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Font typeface="Neucha"/>
              <a:buNone/>
              <a:defRPr sz="3000" b="1">
                <a:latin typeface="Neucha"/>
                <a:ea typeface="Neucha"/>
                <a:cs typeface="Neucha"/>
                <a:sym typeface="Neuch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Font typeface="Neucha"/>
              <a:buNone/>
              <a:defRPr sz="3000" b="1">
                <a:latin typeface="Neucha"/>
                <a:ea typeface="Neucha"/>
                <a:cs typeface="Neucha"/>
                <a:sym typeface="Neuch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Font typeface="Neucha"/>
              <a:buNone/>
              <a:defRPr sz="3000" b="1">
                <a:latin typeface="Neucha"/>
                <a:ea typeface="Neucha"/>
                <a:cs typeface="Neucha"/>
                <a:sym typeface="Neuch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Font typeface="Neucha"/>
              <a:buNone/>
              <a:defRPr sz="3000" b="1">
                <a:latin typeface="Neucha"/>
                <a:ea typeface="Neucha"/>
                <a:cs typeface="Neucha"/>
                <a:sym typeface="Neuch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Font typeface="Neucha"/>
              <a:buNone/>
              <a:defRPr sz="3000" b="1">
                <a:latin typeface="Neucha"/>
                <a:ea typeface="Neucha"/>
                <a:cs typeface="Neucha"/>
                <a:sym typeface="Neucha"/>
              </a:defRPr>
            </a:lvl9pPr>
          </a:lstStyle>
          <a:p>
            <a:r>
              <a:t>xx%</a:t>
            </a:r>
          </a:p>
        </p:txBody>
      </p:sp>
      <p:sp>
        <p:nvSpPr>
          <p:cNvPr id="408" name="Google Shape;408;p8"/>
          <p:cNvSpPr txBox="1">
            <a:spLocks noGrp="1"/>
          </p:cNvSpPr>
          <p:nvPr>
            <p:ph type="subTitle" idx="18"/>
          </p:nvPr>
        </p:nvSpPr>
        <p:spPr>
          <a:xfrm>
            <a:off x="4786860" y="3642489"/>
            <a:ext cx="2130600" cy="44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Condensed"/>
              <a:buNone/>
              <a:defRPr sz="2000" b="1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atrick Hand"/>
              <a:buNone/>
              <a:defRPr sz="20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atrick Hand"/>
              <a:buNone/>
              <a:defRPr sz="20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atrick Hand"/>
              <a:buNone/>
              <a:defRPr sz="20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atrick Hand"/>
              <a:buNone/>
              <a:defRPr sz="20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atrick Hand"/>
              <a:buNone/>
              <a:defRPr sz="20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atrick Hand"/>
              <a:buNone/>
              <a:defRPr sz="20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atrick Hand"/>
              <a:buNone/>
              <a:defRPr sz="20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atrick Hand"/>
              <a:buNone/>
              <a:defRPr sz="20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>
            <a:endParaRPr/>
          </a:p>
        </p:txBody>
      </p:sp>
      <p:grpSp>
        <p:nvGrpSpPr>
          <p:cNvPr id="409" name="Google Shape;409;p8"/>
          <p:cNvGrpSpPr/>
          <p:nvPr/>
        </p:nvGrpSpPr>
        <p:grpSpPr>
          <a:xfrm rot="1403612">
            <a:off x="1257787" y="-167799"/>
            <a:ext cx="933827" cy="906562"/>
            <a:chOff x="1428925" y="2779850"/>
            <a:chExt cx="216825" cy="210450"/>
          </a:xfrm>
        </p:grpSpPr>
        <p:sp>
          <p:nvSpPr>
            <p:cNvPr id="410" name="Google Shape;410;p8"/>
            <p:cNvSpPr/>
            <p:nvPr/>
          </p:nvSpPr>
          <p:spPr>
            <a:xfrm>
              <a:off x="1428925" y="2779850"/>
              <a:ext cx="216825" cy="210450"/>
            </a:xfrm>
            <a:custGeom>
              <a:avLst/>
              <a:gdLst/>
              <a:ahLst/>
              <a:cxnLst/>
              <a:rect l="l" t="t" r="r" b="b"/>
              <a:pathLst>
                <a:path w="8673" h="8418" extrusionOk="0">
                  <a:moveTo>
                    <a:pt x="3228" y="7988"/>
                  </a:moveTo>
                  <a:cubicBezTo>
                    <a:pt x="3042" y="8301"/>
                    <a:pt x="3042" y="8301"/>
                    <a:pt x="2671" y="8301"/>
                  </a:cubicBezTo>
                  <a:lnTo>
                    <a:pt x="2032" y="8301"/>
                  </a:lnTo>
                  <a:cubicBezTo>
                    <a:pt x="1951" y="8301"/>
                    <a:pt x="1881" y="8301"/>
                    <a:pt x="1812" y="8290"/>
                  </a:cubicBezTo>
                  <a:cubicBezTo>
                    <a:pt x="1649" y="8255"/>
                    <a:pt x="1487" y="8139"/>
                    <a:pt x="1487" y="7964"/>
                  </a:cubicBezTo>
                  <a:cubicBezTo>
                    <a:pt x="1487" y="7918"/>
                    <a:pt x="1475" y="7883"/>
                    <a:pt x="1475" y="7837"/>
                  </a:cubicBezTo>
                  <a:cubicBezTo>
                    <a:pt x="1313" y="7814"/>
                    <a:pt x="1173" y="7779"/>
                    <a:pt x="1022" y="7755"/>
                  </a:cubicBezTo>
                  <a:cubicBezTo>
                    <a:pt x="790" y="7709"/>
                    <a:pt x="639" y="7581"/>
                    <a:pt x="558" y="7338"/>
                  </a:cubicBezTo>
                  <a:cubicBezTo>
                    <a:pt x="384" y="6792"/>
                    <a:pt x="210" y="6223"/>
                    <a:pt x="70" y="5677"/>
                  </a:cubicBezTo>
                  <a:cubicBezTo>
                    <a:pt x="24" y="5503"/>
                    <a:pt x="12" y="5306"/>
                    <a:pt x="12" y="5120"/>
                  </a:cubicBezTo>
                  <a:cubicBezTo>
                    <a:pt x="1" y="4586"/>
                    <a:pt x="1" y="4064"/>
                    <a:pt x="1" y="3530"/>
                  </a:cubicBezTo>
                  <a:cubicBezTo>
                    <a:pt x="1" y="3158"/>
                    <a:pt x="117" y="2833"/>
                    <a:pt x="314" y="2508"/>
                  </a:cubicBezTo>
                  <a:cubicBezTo>
                    <a:pt x="442" y="2288"/>
                    <a:pt x="674" y="2195"/>
                    <a:pt x="906" y="2113"/>
                  </a:cubicBezTo>
                  <a:cubicBezTo>
                    <a:pt x="1046" y="2079"/>
                    <a:pt x="1173" y="2044"/>
                    <a:pt x="1301" y="2032"/>
                  </a:cubicBezTo>
                  <a:cubicBezTo>
                    <a:pt x="1475" y="1997"/>
                    <a:pt x="1649" y="1986"/>
                    <a:pt x="1823" y="1986"/>
                  </a:cubicBezTo>
                  <a:cubicBezTo>
                    <a:pt x="1974" y="1974"/>
                    <a:pt x="2114" y="1997"/>
                    <a:pt x="2276" y="1974"/>
                  </a:cubicBezTo>
                  <a:lnTo>
                    <a:pt x="2276" y="1812"/>
                  </a:lnTo>
                  <a:cubicBezTo>
                    <a:pt x="2241" y="1440"/>
                    <a:pt x="2288" y="1057"/>
                    <a:pt x="2439" y="697"/>
                  </a:cubicBezTo>
                  <a:cubicBezTo>
                    <a:pt x="2555" y="395"/>
                    <a:pt x="2764" y="221"/>
                    <a:pt x="3077" y="128"/>
                  </a:cubicBezTo>
                  <a:cubicBezTo>
                    <a:pt x="3147" y="117"/>
                    <a:pt x="3217" y="82"/>
                    <a:pt x="3275" y="82"/>
                  </a:cubicBezTo>
                  <a:cubicBezTo>
                    <a:pt x="3727" y="59"/>
                    <a:pt x="4180" y="12"/>
                    <a:pt x="4621" y="1"/>
                  </a:cubicBezTo>
                  <a:cubicBezTo>
                    <a:pt x="4842" y="1"/>
                    <a:pt x="5074" y="47"/>
                    <a:pt x="5295" y="70"/>
                  </a:cubicBezTo>
                  <a:cubicBezTo>
                    <a:pt x="5353" y="82"/>
                    <a:pt x="5411" y="105"/>
                    <a:pt x="5469" y="128"/>
                  </a:cubicBezTo>
                  <a:cubicBezTo>
                    <a:pt x="5712" y="233"/>
                    <a:pt x="5875" y="418"/>
                    <a:pt x="5887" y="685"/>
                  </a:cubicBezTo>
                  <a:cubicBezTo>
                    <a:pt x="5898" y="1069"/>
                    <a:pt x="6003" y="1463"/>
                    <a:pt x="5921" y="1870"/>
                  </a:cubicBezTo>
                  <a:cubicBezTo>
                    <a:pt x="6049" y="1939"/>
                    <a:pt x="6165" y="1916"/>
                    <a:pt x="6293" y="1916"/>
                  </a:cubicBezTo>
                  <a:cubicBezTo>
                    <a:pt x="6734" y="1916"/>
                    <a:pt x="7152" y="1939"/>
                    <a:pt x="7570" y="2032"/>
                  </a:cubicBezTo>
                  <a:cubicBezTo>
                    <a:pt x="7686" y="2055"/>
                    <a:pt x="7814" y="2090"/>
                    <a:pt x="7918" y="2137"/>
                  </a:cubicBezTo>
                  <a:cubicBezTo>
                    <a:pt x="8127" y="2218"/>
                    <a:pt x="8267" y="2369"/>
                    <a:pt x="8359" y="2578"/>
                  </a:cubicBezTo>
                  <a:cubicBezTo>
                    <a:pt x="8452" y="2868"/>
                    <a:pt x="8499" y="3181"/>
                    <a:pt x="8534" y="3483"/>
                  </a:cubicBezTo>
                  <a:cubicBezTo>
                    <a:pt x="8568" y="4087"/>
                    <a:pt x="8626" y="4702"/>
                    <a:pt x="8673" y="5306"/>
                  </a:cubicBezTo>
                  <a:lnTo>
                    <a:pt x="8673" y="5527"/>
                  </a:lnTo>
                  <a:cubicBezTo>
                    <a:pt x="8650" y="5828"/>
                    <a:pt x="8626" y="6142"/>
                    <a:pt x="8592" y="6444"/>
                  </a:cubicBezTo>
                  <a:cubicBezTo>
                    <a:pt x="8557" y="6722"/>
                    <a:pt x="8510" y="6989"/>
                    <a:pt x="8441" y="7256"/>
                  </a:cubicBezTo>
                  <a:cubicBezTo>
                    <a:pt x="8359" y="7570"/>
                    <a:pt x="8127" y="7744"/>
                    <a:pt x="7814" y="7802"/>
                  </a:cubicBezTo>
                  <a:cubicBezTo>
                    <a:pt x="7674" y="7837"/>
                    <a:pt x="7547" y="7848"/>
                    <a:pt x="7384" y="7883"/>
                  </a:cubicBezTo>
                  <a:cubicBezTo>
                    <a:pt x="7384" y="7999"/>
                    <a:pt x="7384" y="8115"/>
                    <a:pt x="7373" y="8231"/>
                  </a:cubicBezTo>
                  <a:cubicBezTo>
                    <a:pt x="7349" y="8359"/>
                    <a:pt x="7315" y="8417"/>
                    <a:pt x="7175" y="8417"/>
                  </a:cubicBezTo>
                  <a:lnTo>
                    <a:pt x="6746" y="8417"/>
                  </a:lnTo>
                  <a:lnTo>
                    <a:pt x="6188" y="8417"/>
                  </a:lnTo>
                  <a:cubicBezTo>
                    <a:pt x="5991" y="8417"/>
                    <a:pt x="5933" y="8359"/>
                    <a:pt x="5875" y="8150"/>
                  </a:cubicBezTo>
                  <a:cubicBezTo>
                    <a:pt x="5863" y="8115"/>
                    <a:pt x="5840" y="8057"/>
                    <a:pt x="5817" y="8011"/>
                  </a:cubicBezTo>
                  <a:cubicBezTo>
                    <a:pt x="5527" y="7953"/>
                    <a:pt x="5248" y="7999"/>
                    <a:pt x="4958" y="7964"/>
                  </a:cubicBezTo>
                  <a:cubicBezTo>
                    <a:pt x="4668" y="7953"/>
                    <a:pt x="4366" y="7953"/>
                    <a:pt x="4076" y="7953"/>
                  </a:cubicBezTo>
                  <a:cubicBezTo>
                    <a:pt x="3785" y="7988"/>
                    <a:pt x="3507" y="7964"/>
                    <a:pt x="3228" y="7988"/>
                  </a:cubicBezTo>
                  <a:close/>
                  <a:moveTo>
                    <a:pt x="4424" y="2218"/>
                  </a:moveTo>
                  <a:cubicBezTo>
                    <a:pt x="4424" y="2241"/>
                    <a:pt x="4424" y="2241"/>
                    <a:pt x="4424" y="2218"/>
                  </a:cubicBezTo>
                  <a:cubicBezTo>
                    <a:pt x="3983" y="2241"/>
                    <a:pt x="3542" y="2241"/>
                    <a:pt x="3100" y="2241"/>
                  </a:cubicBezTo>
                  <a:cubicBezTo>
                    <a:pt x="2741" y="2241"/>
                    <a:pt x="2392" y="2218"/>
                    <a:pt x="2032" y="2241"/>
                  </a:cubicBezTo>
                  <a:cubicBezTo>
                    <a:pt x="1823" y="2241"/>
                    <a:pt x="1626" y="2264"/>
                    <a:pt x="1417" y="2311"/>
                  </a:cubicBezTo>
                  <a:cubicBezTo>
                    <a:pt x="1289" y="2334"/>
                    <a:pt x="1173" y="2392"/>
                    <a:pt x="1046" y="2415"/>
                  </a:cubicBezTo>
                  <a:cubicBezTo>
                    <a:pt x="802" y="2438"/>
                    <a:pt x="616" y="2566"/>
                    <a:pt x="512" y="2787"/>
                  </a:cubicBezTo>
                  <a:cubicBezTo>
                    <a:pt x="395" y="3019"/>
                    <a:pt x="326" y="3251"/>
                    <a:pt x="326" y="3530"/>
                  </a:cubicBezTo>
                  <a:cubicBezTo>
                    <a:pt x="349" y="4075"/>
                    <a:pt x="349" y="4633"/>
                    <a:pt x="349" y="5178"/>
                  </a:cubicBezTo>
                  <a:cubicBezTo>
                    <a:pt x="349" y="5318"/>
                    <a:pt x="349" y="5457"/>
                    <a:pt x="384" y="5573"/>
                  </a:cubicBezTo>
                  <a:lnTo>
                    <a:pt x="871" y="7187"/>
                  </a:lnTo>
                  <a:cubicBezTo>
                    <a:pt x="906" y="7314"/>
                    <a:pt x="999" y="7384"/>
                    <a:pt x="1127" y="7419"/>
                  </a:cubicBezTo>
                  <a:lnTo>
                    <a:pt x="1347" y="7465"/>
                  </a:lnTo>
                  <a:cubicBezTo>
                    <a:pt x="1568" y="7488"/>
                    <a:pt x="1777" y="7488"/>
                    <a:pt x="1986" y="7535"/>
                  </a:cubicBezTo>
                  <a:cubicBezTo>
                    <a:pt x="2508" y="7616"/>
                    <a:pt x="3042" y="7663"/>
                    <a:pt x="3565" y="7639"/>
                  </a:cubicBezTo>
                  <a:lnTo>
                    <a:pt x="4273" y="7639"/>
                  </a:lnTo>
                  <a:cubicBezTo>
                    <a:pt x="4668" y="7651"/>
                    <a:pt x="5062" y="7651"/>
                    <a:pt x="5434" y="7663"/>
                  </a:cubicBezTo>
                  <a:cubicBezTo>
                    <a:pt x="6177" y="7697"/>
                    <a:pt x="6931" y="7697"/>
                    <a:pt x="7674" y="7558"/>
                  </a:cubicBezTo>
                  <a:cubicBezTo>
                    <a:pt x="7965" y="7523"/>
                    <a:pt x="8139" y="7372"/>
                    <a:pt x="8208" y="7082"/>
                  </a:cubicBezTo>
                  <a:cubicBezTo>
                    <a:pt x="8220" y="7036"/>
                    <a:pt x="8232" y="6978"/>
                    <a:pt x="8232" y="6943"/>
                  </a:cubicBezTo>
                  <a:cubicBezTo>
                    <a:pt x="8278" y="6595"/>
                    <a:pt x="8313" y="6246"/>
                    <a:pt x="8348" y="5910"/>
                  </a:cubicBezTo>
                  <a:cubicBezTo>
                    <a:pt x="8383" y="5619"/>
                    <a:pt x="8371" y="5341"/>
                    <a:pt x="8325" y="5051"/>
                  </a:cubicBezTo>
                  <a:cubicBezTo>
                    <a:pt x="8278" y="4795"/>
                    <a:pt x="8255" y="4528"/>
                    <a:pt x="8220" y="4273"/>
                  </a:cubicBezTo>
                  <a:cubicBezTo>
                    <a:pt x="8197" y="3890"/>
                    <a:pt x="8174" y="3518"/>
                    <a:pt x="8162" y="3135"/>
                  </a:cubicBezTo>
                  <a:cubicBezTo>
                    <a:pt x="8162" y="2972"/>
                    <a:pt x="8104" y="2833"/>
                    <a:pt x="8058" y="2682"/>
                  </a:cubicBezTo>
                  <a:cubicBezTo>
                    <a:pt x="8023" y="2543"/>
                    <a:pt x="7918" y="2473"/>
                    <a:pt x="7802" y="2415"/>
                  </a:cubicBezTo>
                  <a:cubicBezTo>
                    <a:pt x="7732" y="2380"/>
                    <a:pt x="7640" y="2357"/>
                    <a:pt x="7570" y="2334"/>
                  </a:cubicBezTo>
                  <a:cubicBezTo>
                    <a:pt x="7175" y="2241"/>
                    <a:pt x="6781" y="2218"/>
                    <a:pt x="6374" y="2218"/>
                  </a:cubicBezTo>
                  <a:close/>
                  <a:moveTo>
                    <a:pt x="2868" y="1962"/>
                  </a:moveTo>
                  <a:cubicBezTo>
                    <a:pt x="2868" y="1870"/>
                    <a:pt x="2857" y="1812"/>
                    <a:pt x="2857" y="1777"/>
                  </a:cubicBezTo>
                  <a:cubicBezTo>
                    <a:pt x="2857" y="1614"/>
                    <a:pt x="2857" y="1440"/>
                    <a:pt x="2868" y="1278"/>
                  </a:cubicBezTo>
                  <a:cubicBezTo>
                    <a:pt x="2903" y="1092"/>
                    <a:pt x="2996" y="964"/>
                    <a:pt x="3205" y="929"/>
                  </a:cubicBezTo>
                  <a:cubicBezTo>
                    <a:pt x="3286" y="918"/>
                    <a:pt x="3379" y="883"/>
                    <a:pt x="3484" y="883"/>
                  </a:cubicBezTo>
                  <a:cubicBezTo>
                    <a:pt x="3843" y="883"/>
                    <a:pt x="4192" y="871"/>
                    <a:pt x="4552" y="883"/>
                  </a:cubicBezTo>
                  <a:cubicBezTo>
                    <a:pt x="4830" y="883"/>
                    <a:pt x="5039" y="1022"/>
                    <a:pt x="5109" y="1347"/>
                  </a:cubicBezTo>
                  <a:cubicBezTo>
                    <a:pt x="5132" y="1545"/>
                    <a:pt x="5178" y="1730"/>
                    <a:pt x="5225" y="1928"/>
                  </a:cubicBezTo>
                  <a:cubicBezTo>
                    <a:pt x="5364" y="1951"/>
                    <a:pt x="5480" y="1962"/>
                    <a:pt x="5631" y="1916"/>
                  </a:cubicBezTo>
                  <a:lnTo>
                    <a:pt x="5631" y="1370"/>
                  </a:lnTo>
                  <a:cubicBezTo>
                    <a:pt x="5608" y="1173"/>
                    <a:pt x="5596" y="976"/>
                    <a:pt x="5585" y="790"/>
                  </a:cubicBezTo>
                  <a:cubicBezTo>
                    <a:pt x="5573" y="581"/>
                    <a:pt x="5469" y="465"/>
                    <a:pt x="5283" y="407"/>
                  </a:cubicBezTo>
                  <a:cubicBezTo>
                    <a:pt x="5178" y="372"/>
                    <a:pt x="5074" y="349"/>
                    <a:pt x="4969" y="337"/>
                  </a:cubicBezTo>
                  <a:cubicBezTo>
                    <a:pt x="4366" y="244"/>
                    <a:pt x="3751" y="314"/>
                    <a:pt x="3147" y="407"/>
                  </a:cubicBezTo>
                  <a:cubicBezTo>
                    <a:pt x="2915" y="430"/>
                    <a:pt x="2752" y="593"/>
                    <a:pt x="2648" y="813"/>
                  </a:cubicBezTo>
                  <a:cubicBezTo>
                    <a:pt x="2532" y="1057"/>
                    <a:pt x="2543" y="1324"/>
                    <a:pt x="2520" y="1579"/>
                  </a:cubicBezTo>
                  <a:cubicBezTo>
                    <a:pt x="2508" y="1684"/>
                    <a:pt x="2508" y="1788"/>
                    <a:pt x="2508" y="1893"/>
                  </a:cubicBezTo>
                  <a:cubicBezTo>
                    <a:pt x="2508" y="1904"/>
                    <a:pt x="2520" y="1916"/>
                    <a:pt x="2532" y="1962"/>
                  </a:cubicBezTo>
                  <a:close/>
                  <a:moveTo>
                    <a:pt x="3135" y="1951"/>
                  </a:moveTo>
                  <a:cubicBezTo>
                    <a:pt x="3193" y="1962"/>
                    <a:pt x="3217" y="1974"/>
                    <a:pt x="3251" y="1974"/>
                  </a:cubicBezTo>
                  <a:lnTo>
                    <a:pt x="4795" y="1974"/>
                  </a:lnTo>
                  <a:cubicBezTo>
                    <a:pt x="4830" y="1974"/>
                    <a:pt x="4877" y="1951"/>
                    <a:pt x="4911" y="1928"/>
                  </a:cubicBezTo>
                  <a:cubicBezTo>
                    <a:pt x="4877" y="1730"/>
                    <a:pt x="4842" y="1545"/>
                    <a:pt x="4795" y="1347"/>
                  </a:cubicBezTo>
                  <a:cubicBezTo>
                    <a:pt x="4784" y="1254"/>
                    <a:pt x="4714" y="1196"/>
                    <a:pt x="4610" y="1173"/>
                  </a:cubicBezTo>
                  <a:cubicBezTo>
                    <a:pt x="4528" y="1161"/>
                    <a:pt x="4447" y="1161"/>
                    <a:pt x="4366" y="1161"/>
                  </a:cubicBezTo>
                  <a:lnTo>
                    <a:pt x="3542" y="1161"/>
                  </a:lnTo>
                  <a:cubicBezTo>
                    <a:pt x="3460" y="1161"/>
                    <a:pt x="3391" y="1161"/>
                    <a:pt x="3321" y="1173"/>
                  </a:cubicBezTo>
                  <a:cubicBezTo>
                    <a:pt x="3170" y="1196"/>
                    <a:pt x="3112" y="1254"/>
                    <a:pt x="3100" y="1394"/>
                  </a:cubicBezTo>
                  <a:cubicBezTo>
                    <a:pt x="3112" y="1568"/>
                    <a:pt x="3135" y="1742"/>
                    <a:pt x="3135" y="1951"/>
                  </a:cubicBezTo>
                  <a:close/>
                  <a:moveTo>
                    <a:pt x="7094" y="8022"/>
                  </a:moveTo>
                  <a:cubicBezTo>
                    <a:pt x="6699" y="7988"/>
                    <a:pt x="6281" y="7988"/>
                    <a:pt x="6096" y="8057"/>
                  </a:cubicBezTo>
                  <a:cubicBezTo>
                    <a:pt x="6096" y="8139"/>
                    <a:pt x="6154" y="8185"/>
                    <a:pt x="6223" y="8185"/>
                  </a:cubicBezTo>
                  <a:lnTo>
                    <a:pt x="7024" y="8185"/>
                  </a:lnTo>
                  <a:cubicBezTo>
                    <a:pt x="7106" y="8173"/>
                    <a:pt x="7117" y="8115"/>
                    <a:pt x="7094" y="8022"/>
                  </a:cubicBezTo>
                  <a:close/>
                  <a:moveTo>
                    <a:pt x="2810" y="8022"/>
                  </a:moveTo>
                  <a:cubicBezTo>
                    <a:pt x="2799" y="7964"/>
                    <a:pt x="2752" y="7964"/>
                    <a:pt x="2729" y="7953"/>
                  </a:cubicBezTo>
                  <a:cubicBezTo>
                    <a:pt x="2474" y="7930"/>
                    <a:pt x="2218" y="7895"/>
                    <a:pt x="1974" y="7872"/>
                  </a:cubicBezTo>
                  <a:cubicBezTo>
                    <a:pt x="1928" y="7872"/>
                    <a:pt x="1870" y="7848"/>
                    <a:pt x="1823" y="7872"/>
                  </a:cubicBezTo>
                  <a:cubicBezTo>
                    <a:pt x="1800" y="7872"/>
                    <a:pt x="1765" y="7895"/>
                    <a:pt x="1765" y="7918"/>
                  </a:cubicBezTo>
                  <a:cubicBezTo>
                    <a:pt x="1765" y="7953"/>
                    <a:pt x="1777" y="7999"/>
                    <a:pt x="1800" y="7999"/>
                  </a:cubicBezTo>
                  <a:cubicBezTo>
                    <a:pt x="1858" y="8022"/>
                    <a:pt x="1928" y="8057"/>
                    <a:pt x="1998" y="8057"/>
                  </a:cubicBezTo>
                  <a:lnTo>
                    <a:pt x="2752" y="8057"/>
                  </a:lnTo>
                  <a:cubicBezTo>
                    <a:pt x="2764" y="8057"/>
                    <a:pt x="2799" y="8046"/>
                    <a:pt x="2810" y="802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8"/>
            <p:cNvSpPr/>
            <p:nvPr/>
          </p:nvSpPr>
          <p:spPr>
            <a:xfrm>
              <a:off x="1494525" y="2863725"/>
              <a:ext cx="82150" cy="81300"/>
            </a:xfrm>
            <a:custGeom>
              <a:avLst/>
              <a:gdLst/>
              <a:ahLst/>
              <a:cxnLst/>
              <a:rect l="l" t="t" r="r" b="b"/>
              <a:pathLst>
                <a:path w="3286" h="3252" extrusionOk="0">
                  <a:moveTo>
                    <a:pt x="2485" y="2148"/>
                  </a:moveTo>
                  <a:cubicBezTo>
                    <a:pt x="2462" y="2230"/>
                    <a:pt x="2462" y="2322"/>
                    <a:pt x="2462" y="2392"/>
                  </a:cubicBezTo>
                  <a:lnTo>
                    <a:pt x="2462" y="2973"/>
                  </a:lnTo>
                  <a:cubicBezTo>
                    <a:pt x="2462" y="3147"/>
                    <a:pt x="2392" y="3216"/>
                    <a:pt x="2229" y="3240"/>
                  </a:cubicBezTo>
                  <a:cubicBezTo>
                    <a:pt x="1974" y="3251"/>
                    <a:pt x="1707" y="3251"/>
                    <a:pt x="1452" y="3182"/>
                  </a:cubicBezTo>
                  <a:cubicBezTo>
                    <a:pt x="1289" y="3135"/>
                    <a:pt x="1208" y="3042"/>
                    <a:pt x="1185" y="2891"/>
                  </a:cubicBezTo>
                  <a:cubicBezTo>
                    <a:pt x="1185" y="2729"/>
                    <a:pt x="1138" y="2578"/>
                    <a:pt x="1068" y="2450"/>
                  </a:cubicBezTo>
                  <a:cubicBezTo>
                    <a:pt x="1057" y="2427"/>
                    <a:pt x="1045" y="2392"/>
                    <a:pt x="1010" y="2346"/>
                  </a:cubicBezTo>
                  <a:lnTo>
                    <a:pt x="662" y="2346"/>
                  </a:lnTo>
                  <a:lnTo>
                    <a:pt x="453" y="2346"/>
                  </a:lnTo>
                  <a:cubicBezTo>
                    <a:pt x="209" y="2322"/>
                    <a:pt x="117" y="2253"/>
                    <a:pt x="70" y="2021"/>
                  </a:cubicBezTo>
                  <a:cubicBezTo>
                    <a:pt x="47" y="1800"/>
                    <a:pt x="24" y="1591"/>
                    <a:pt x="12" y="1382"/>
                  </a:cubicBezTo>
                  <a:cubicBezTo>
                    <a:pt x="0" y="1173"/>
                    <a:pt x="58" y="1127"/>
                    <a:pt x="279" y="1127"/>
                  </a:cubicBezTo>
                  <a:lnTo>
                    <a:pt x="976" y="1127"/>
                  </a:lnTo>
                  <a:cubicBezTo>
                    <a:pt x="987" y="1069"/>
                    <a:pt x="999" y="999"/>
                    <a:pt x="999" y="929"/>
                  </a:cubicBezTo>
                  <a:lnTo>
                    <a:pt x="999" y="291"/>
                  </a:lnTo>
                  <a:cubicBezTo>
                    <a:pt x="999" y="82"/>
                    <a:pt x="1045" y="24"/>
                    <a:pt x="1243" y="12"/>
                  </a:cubicBezTo>
                  <a:cubicBezTo>
                    <a:pt x="1440" y="1"/>
                    <a:pt x="1637" y="12"/>
                    <a:pt x="1823" y="12"/>
                  </a:cubicBezTo>
                  <a:cubicBezTo>
                    <a:pt x="2020" y="12"/>
                    <a:pt x="2148" y="105"/>
                    <a:pt x="2195" y="279"/>
                  </a:cubicBezTo>
                  <a:cubicBezTo>
                    <a:pt x="2241" y="465"/>
                    <a:pt x="2287" y="651"/>
                    <a:pt x="2334" y="836"/>
                  </a:cubicBezTo>
                  <a:cubicBezTo>
                    <a:pt x="2345" y="895"/>
                    <a:pt x="2369" y="953"/>
                    <a:pt x="2369" y="1011"/>
                  </a:cubicBezTo>
                  <a:cubicBezTo>
                    <a:pt x="2520" y="1057"/>
                    <a:pt x="2682" y="1034"/>
                    <a:pt x="2821" y="1045"/>
                  </a:cubicBezTo>
                  <a:cubicBezTo>
                    <a:pt x="2914" y="1057"/>
                    <a:pt x="3019" y="1069"/>
                    <a:pt x="3088" y="1103"/>
                  </a:cubicBezTo>
                  <a:cubicBezTo>
                    <a:pt x="3216" y="1162"/>
                    <a:pt x="3286" y="1278"/>
                    <a:pt x="3286" y="1417"/>
                  </a:cubicBezTo>
                  <a:lnTo>
                    <a:pt x="3286" y="1974"/>
                  </a:lnTo>
                  <a:cubicBezTo>
                    <a:pt x="3286" y="2148"/>
                    <a:pt x="3239" y="2195"/>
                    <a:pt x="3077" y="2206"/>
                  </a:cubicBezTo>
                  <a:cubicBezTo>
                    <a:pt x="2961" y="2206"/>
                    <a:pt x="2821" y="2195"/>
                    <a:pt x="2705" y="2195"/>
                  </a:cubicBezTo>
                  <a:cubicBezTo>
                    <a:pt x="2636" y="2160"/>
                    <a:pt x="2566" y="2148"/>
                    <a:pt x="2485" y="2148"/>
                  </a:cubicBezTo>
                  <a:close/>
                  <a:moveTo>
                    <a:pt x="1173" y="2055"/>
                  </a:moveTo>
                  <a:cubicBezTo>
                    <a:pt x="1324" y="2334"/>
                    <a:pt x="1405" y="2613"/>
                    <a:pt x="1463" y="2903"/>
                  </a:cubicBezTo>
                  <a:cubicBezTo>
                    <a:pt x="1695" y="3007"/>
                    <a:pt x="1928" y="3019"/>
                    <a:pt x="2160" y="2973"/>
                  </a:cubicBezTo>
                  <a:cubicBezTo>
                    <a:pt x="2218" y="2868"/>
                    <a:pt x="2195" y="2775"/>
                    <a:pt x="2206" y="2671"/>
                  </a:cubicBezTo>
                  <a:lnTo>
                    <a:pt x="2206" y="2032"/>
                  </a:lnTo>
                  <a:cubicBezTo>
                    <a:pt x="2206" y="1916"/>
                    <a:pt x="2276" y="1858"/>
                    <a:pt x="2380" y="1870"/>
                  </a:cubicBezTo>
                  <a:cubicBezTo>
                    <a:pt x="2543" y="1881"/>
                    <a:pt x="2682" y="1916"/>
                    <a:pt x="2833" y="1928"/>
                  </a:cubicBezTo>
                  <a:cubicBezTo>
                    <a:pt x="2891" y="1928"/>
                    <a:pt x="2949" y="1916"/>
                    <a:pt x="3019" y="1905"/>
                  </a:cubicBezTo>
                  <a:lnTo>
                    <a:pt x="3019" y="1521"/>
                  </a:lnTo>
                  <a:cubicBezTo>
                    <a:pt x="3019" y="1347"/>
                    <a:pt x="2972" y="1301"/>
                    <a:pt x="2798" y="1289"/>
                  </a:cubicBezTo>
                  <a:lnTo>
                    <a:pt x="2311" y="1289"/>
                  </a:lnTo>
                  <a:cubicBezTo>
                    <a:pt x="2160" y="1289"/>
                    <a:pt x="2102" y="1231"/>
                    <a:pt x="2078" y="1080"/>
                  </a:cubicBezTo>
                  <a:cubicBezTo>
                    <a:pt x="2055" y="1034"/>
                    <a:pt x="2055" y="964"/>
                    <a:pt x="2055" y="895"/>
                  </a:cubicBezTo>
                  <a:cubicBezTo>
                    <a:pt x="2020" y="720"/>
                    <a:pt x="1986" y="558"/>
                    <a:pt x="1939" y="384"/>
                  </a:cubicBezTo>
                  <a:cubicBezTo>
                    <a:pt x="1928" y="337"/>
                    <a:pt x="1870" y="268"/>
                    <a:pt x="1823" y="256"/>
                  </a:cubicBezTo>
                  <a:cubicBezTo>
                    <a:pt x="1626" y="233"/>
                    <a:pt x="1417" y="198"/>
                    <a:pt x="1219" y="291"/>
                  </a:cubicBezTo>
                  <a:lnTo>
                    <a:pt x="1219" y="604"/>
                  </a:lnTo>
                  <a:lnTo>
                    <a:pt x="1219" y="1103"/>
                  </a:lnTo>
                  <a:cubicBezTo>
                    <a:pt x="1219" y="1220"/>
                    <a:pt x="1208" y="1312"/>
                    <a:pt x="1115" y="1405"/>
                  </a:cubicBezTo>
                  <a:cubicBezTo>
                    <a:pt x="836" y="1359"/>
                    <a:pt x="569" y="1359"/>
                    <a:pt x="291" y="1417"/>
                  </a:cubicBezTo>
                  <a:cubicBezTo>
                    <a:pt x="279" y="1649"/>
                    <a:pt x="279" y="1858"/>
                    <a:pt x="372" y="2055"/>
                  </a:cubicBezTo>
                  <a:cubicBezTo>
                    <a:pt x="639" y="2102"/>
                    <a:pt x="894" y="2079"/>
                    <a:pt x="1173" y="205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2" name="Google Shape;412;p8"/>
          <p:cNvGrpSpPr/>
          <p:nvPr/>
        </p:nvGrpSpPr>
        <p:grpSpPr>
          <a:xfrm>
            <a:off x="116681" y="61445"/>
            <a:ext cx="955214" cy="752646"/>
            <a:chOff x="3402300" y="3827875"/>
            <a:chExt cx="197550" cy="155650"/>
          </a:xfrm>
        </p:grpSpPr>
        <p:sp>
          <p:nvSpPr>
            <p:cNvPr id="413" name="Google Shape;413;p8"/>
            <p:cNvSpPr/>
            <p:nvPr/>
          </p:nvSpPr>
          <p:spPr>
            <a:xfrm>
              <a:off x="3402300" y="3827875"/>
              <a:ext cx="101225" cy="66775"/>
            </a:xfrm>
            <a:custGeom>
              <a:avLst/>
              <a:gdLst/>
              <a:ahLst/>
              <a:cxnLst/>
              <a:rect l="l" t="t" r="r" b="b"/>
              <a:pathLst>
                <a:path w="4049" h="2671" extrusionOk="0">
                  <a:moveTo>
                    <a:pt x="3181" y="193"/>
                  </a:moveTo>
                  <a:cubicBezTo>
                    <a:pt x="3710" y="193"/>
                    <a:pt x="3879" y="650"/>
                    <a:pt x="3561" y="1034"/>
                  </a:cubicBezTo>
                  <a:cubicBezTo>
                    <a:pt x="3399" y="1219"/>
                    <a:pt x="3213" y="1324"/>
                    <a:pt x="3050" y="1428"/>
                  </a:cubicBezTo>
                  <a:cubicBezTo>
                    <a:pt x="2888" y="1544"/>
                    <a:pt x="2714" y="1649"/>
                    <a:pt x="2563" y="1742"/>
                  </a:cubicBezTo>
                  <a:cubicBezTo>
                    <a:pt x="2586" y="1544"/>
                    <a:pt x="2539" y="1312"/>
                    <a:pt x="2516" y="1208"/>
                  </a:cubicBezTo>
                  <a:cubicBezTo>
                    <a:pt x="2447" y="987"/>
                    <a:pt x="2238" y="697"/>
                    <a:pt x="1994" y="604"/>
                  </a:cubicBezTo>
                  <a:cubicBezTo>
                    <a:pt x="2296" y="430"/>
                    <a:pt x="2702" y="233"/>
                    <a:pt x="3085" y="198"/>
                  </a:cubicBezTo>
                  <a:cubicBezTo>
                    <a:pt x="3118" y="194"/>
                    <a:pt x="3150" y="193"/>
                    <a:pt x="3181" y="193"/>
                  </a:cubicBezTo>
                  <a:close/>
                  <a:moveTo>
                    <a:pt x="1692" y="801"/>
                  </a:moveTo>
                  <a:cubicBezTo>
                    <a:pt x="1808" y="859"/>
                    <a:pt x="1924" y="894"/>
                    <a:pt x="2017" y="975"/>
                  </a:cubicBezTo>
                  <a:cubicBezTo>
                    <a:pt x="2133" y="1080"/>
                    <a:pt x="2226" y="1219"/>
                    <a:pt x="2272" y="1370"/>
                  </a:cubicBezTo>
                  <a:cubicBezTo>
                    <a:pt x="2307" y="1510"/>
                    <a:pt x="2307" y="1660"/>
                    <a:pt x="2272" y="1800"/>
                  </a:cubicBezTo>
                  <a:cubicBezTo>
                    <a:pt x="2249" y="1858"/>
                    <a:pt x="2226" y="1904"/>
                    <a:pt x="2191" y="1962"/>
                  </a:cubicBezTo>
                  <a:cubicBezTo>
                    <a:pt x="1994" y="2067"/>
                    <a:pt x="1808" y="2171"/>
                    <a:pt x="1599" y="2253"/>
                  </a:cubicBezTo>
                  <a:cubicBezTo>
                    <a:pt x="1483" y="2299"/>
                    <a:pt x="1367" y="2369"/>
                    <a:pt x="1239" y="2380"/>
                  </a:cubicBezTo>
                  <a:cubicBezTo>
                    <a:pt x="1143" y="2396"/>
                    <a:pt x="1058" y="2403"/>
                    <a:pt x="983" y="2403"/>
                  </a:cubicBezTo>
                  <a:cubicBezTo>
                    <a:pt x="288" y="2403"/>
                    <a:pt x="455" y="1779"/>
                    <a:pt x="612" y="1591"/>
                  </a:cubicBezTo>
                  <a:cubicBezTo>
                    <a:pt x="891" y="1243"/>
                    <a:pt x="1367" y="987"/>
                    <a:pt x="1541" y="894"/>
                  </a:cubicBezTo>
                  <a:cubicBezTo>
                    <a:pt x="1587" y="859"/>
                    <a:pt x="1634" y="836"/>
                    <a:pt x="1692" y="801"/>
                  </a:cubicBezTo>
                  <a:close/>
                  <a:moveTo>
                    <a:pt x="3179" y="0"/>
                  </a:moveTo>
                  <a:cubicBezTo>
                    <a:pt x="2989" y="0"/>
                    <a:pt x="2805" y="33"/>
                    <a:pt x="2632" y="93"/>
                  </a:cubicBezTo>
                  <a:cubicBezTo>
                    <a:pt x="2238" y="221"/>
                    <a:pt x="1866" y="453"/>
                    <a:pt x="1529" y="639"/>
                  </a:cubicBezTo>
                  <a:cubicBezTo>
                    <a:pt x="1112" y="871"/>
                    <a:pt x="543" y="1208"/>
                    <a:pt x="322" y="1660"/>
                  </a:cubicBezTo>
                  <a:cubicBezTo>
                    <a:pt x="1" y="2339"/>
                    <a:pt x="521" y="2670"/>
                    <a:pt x="1080" y="2670"/>
                  </a:cubicBezTo>
                  <a:cubicBezTo>
                    <a:pt x="1228" y="2670"/>
                    <a:pt x="1379" y="2647"/>
                    <a:pt x="1518" y="2601"/>
                  </a:cubicBezTo>
                  <a:cubicBezTo>
                    <a:pt x="2122" y="2403"/>
                    <a:pt x="2690" y="2032"/>
                    <a:pt x="3213" y="1672"/>
                  </a:cubicBezTo>
                  <a:cubicBezTo>
                    <a:pt x="3526" y="1440"/>
                    <a:pt x="3979" y="1161"/>
                    <a:pt x="4025" y="732"/>
                  </a:cubicBezTo>
                  <a:cubicBezTo>
                    <a:pt x="4049" y="430"/>
                    <a:pt x="3909" y="163"/>
                    <a:pt x="3607" y="58"/>
                  </a:cubicBezTo>
                  <a:cubicBezTo>
                    <a:pt x="3464" y="19"/>
                    <a:pt x="3320" y="0"/>
                    <a:pt x="31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8"/>
            <p:cNvSpPr/>
            <p:nvPr/>
          </p:nvSpPr>
          <p:spPr>
            <a:xfrm>
              <a:off x="3459975" y="3883900"/>
              <a:ext cx="63000" cy="99625"/>
            </a:xfrm>
            <a:custGeom>
              <a:avLst/>
              <a:gdLst/>
              <a:ahLst/>
              <a:cxnLst/>
              <a:rect l="l" t="t" r="r" b="b"/>
              <a:pathLst>
                <a:path w="2520" h="3985" extrusionOk="0">
                  <a:moveTo>
                    <a:pt x="1670" y="258"/>
                  </a:moveTo>
                  <a:cubicBezTo>
                    <a:pt x="1904" y="258"/>
                    <a:pt x="2092" y="457"/>
                    <a:pt x="2113" y="778"/>
                  </a:cubicBezTo>
                  <a:cubicBezTo>
                    <a:pt x="2136" y="1045"/>
                    <a:pt x="2067" y="1242"/>
                    <a:pt x="2020" y="1439"/>
                  </a:cubicBezTo>
                  <a:lnTo>
                    <a:pt x="1939" y="1823"/>
                  </a:lnTo>
                  <a:cubicBezTo>
                    <a:pt x="1846" y="1741"/>
                    <a:pt x="1742" y="1648"/>
                    <a:pt x="1649" y="1614"/>
                  </a:cubicBezTo>
                  <a:cubicBezTo>
                    <a:pt x="1460" y="1507"/>
                    <a:pt x="1219" y="1435"/>
                    <a:pt x="991" y="1435"/>
                  </a:cubicBezTo>
                  <a:cubicBezTo>
                    <a:pt x="897" y="1435"/>
                    <a:pt x="805" y="1447"/>
                    <a:pt x="720" y="1474"/>
                  </a:cubicBezTo>
                  <a:cubicBezTo>
                    <a:pt x="813" y="1161"/>
                    <a:pt x="975" y="778"/>
                    <a:pt x="1208" y="511"/>
                  </a:cubicBezTo>
                  <a:cubicBezTo>
                    <a:pt x="1360" y="336"/>
                    <a:pt x="1524" y="258"/>
                    <a:pt x="1670" y="258"/>
                  </a:cubicBezTo>
                  <a:close/>
                  <a:moveTo>
                    <a:pt x="963" y="1738"/>
                  </a:moveTo>
                  <a:cubicBezTo>
                    <a:pt x="990" y="1738"/>
                    <a:pt x="1017" y="1739"/>
                    <a:pt x="1045" y="1741"/>
                  </a:cubicBezTo>
                  <a:cubicBezTo>
                    <a:pt x="1231" y="1753"/>
                    <a:pt x="1428" y="1811"/>
                    <a:pt x="1568" y="1927"/>
                  </a:cubicBezTo>
                  <a:cubicBezTo>
                    <a:pt x="1718" y="2032"/>
                    <a:pt x="1765" y="2113"/>
                    <a:pt x="1800" y="2275"/>
                  </a:cubicBezTo>
                  <a:cubicBezTo>
                    <a:pt x="1730" y="2542"/>
                    <a:pt x="1626" y="2786"/>
                    <a:pt x="1533" y="3030"/>
                  </a:cubicBezTo>
                  <a:cubicBezTo>
                    <a:pt x="1475" y="3146"/>
                    <a:pt x="1440" y="3274"/>
                    <a:pt x="1359" y="3378"/>
                  </a:cubicBezTo>
                  <a:cubicBezTo>
                    <a:pt x="1146" y="3651"/>
                    <a:pt x="964" y="3749"/>
                    <a:pt x="815" y="3749"/>
                  </a:cubicBezTo>
                  <a:cubicBezTo>
                    <a:pt x="533" y="3749"/>
                    <a:pt x="371" y="3398"/>
                    <a:pt x="349" y="3216"/>
                  </a:cubicBezTo>
                  <a:cubicBezTo>
                    <a:pt x="314" y="2786"/>
                    <a:pt x="499" y="2275"/>
                    <a:pt x="558" y="2090"/>
                  </a:cubicBezTo>
                  <a:cubicBezTo>
                    <a:pt x="581" y="2020"/>
                    <a:pt x="616" y="1904"/>
                    <a:pt x="639" y="1753"/>
                  </a:cubicBezTo>
                  <a:cubicBezTo>
                    <a:pt x="750" y="1753"/>
                    <a:pt x="854" y="1738"/>
                    <a:pt x="963" y="1738"/>
                  </a:cubicBezTo>
                  <a:close/>
                  <a:moveTo>
                    <a:pt x="1746" y="1"/>
                  </a:moveTo>
                  <a:cubicBezTo>
                    <a:pt x="1661" y="1"/>
                    <a:pt x="1574" y="19"/>
                    <a:pt x="1486" y="58"/>
                  </a:cubicBezTo>
                  <a:cubicBezTo>
                    <a:pt x="1161" y="197"/>
                    <a:pt x="952" y="464"/>
                    <a:pt x="790" y="754"/>
                  </a:cubicBezTo>
                  <a:cubicBezTo>
                    <a:pt x="581" y="1114"/>
                    <a:pt x="465" y="1532"/>
                    <a:pt x="349" y="1892"/>
                  </a:cubicBezTo>
                  <a:cubicBezTo>
                    <a:pt x="209" y="2345"/>
                    <a:pt x="0" y="2983"/>
                    <a:pt x="163" y="3459"/>
                  </a:cubicBezTo>
                  <a:cubicBezTo>
                    <a:pt x="279" y="3837"/>
                    <a:pt x="506" y="3984"/>
                    <a:pt x="754" y="3984"/>
                  </a:cubicBezTo>
                  <a:cubicBezTo>
                    <a:pt x="1101" y="3984"/>
                    <a:pt x="1489" y="3695"/>
                    <a:pt x="1672" y="3343"/>
                  </a:cubicBezTo>
                  <a:cubicBezTo>
                    <a:pt x="1974" y="2786"/>
                    <a:pt x="2148" y="2136"/>
                    <a:pt x="2287" y="1509"/>
                  </a:cubicBezTo>
                  <a:cubicBezTo>
                    <a:pt x="2380" y="1126"/>
                    <a:pt x="2519" y="627"/>
                    <a:pt x="2252" y="279"/>
                  </a:cubicBezTo>
                  <a:cubicBezTo>
                    <a:pt x="2123" y="100"/>
                    <a:pt x="1942" y="1"/>
                    <a:pt x="17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8"/>
            <p:cNvSpPr/>
            <p:nvPr/>
          </p:nvSpPr>
          <p:spPr>
            <a:xfrm>
              <a:off x="3538050" y="3867325"/>
              <a:ext cx="61800" cy="99475"/>
            </a:xfrm>
            <a:custGeom>
              <a:avLst/>
              <a:gdLst/>
              <a:ahLst/>
              <a:cxnLst/>
              <a:rect l="l" t="t" r="r" b="b"/>
              <a:pathLst>
                <a:path w="2472" h="3979" extrusionOk="0">
                  <a:moveTo>
                    <a:pt x="698" y="281"/>
                  </a:moveTo>
                  <a:cubicBezTo>
                    <a:pt x="841" y="281"/>
                    <a:pt x="998" y="352"/>
                    <a:pt x="1138" y="500"/>
                  </a:cubicBezTo>
                  <a:cubicBezTo>
                    <a:pt x="1312" y="686"/>
                    <a:pt x="1370" y="895"/>
                    <a:pt x="1451" y="1069"/>
                  </a:cubicBezTo>
                  <a:cubicBezTo>
                    <a:pt x="1544" y="1232"/>
                    <a:pt x="1614" y="1394"/>
                    <a:pt x="1683" y="1580"/>
                  </a:cubicBezTo>
                  <a:cubicBezTo>
                    <a:pt x="1613" y="1562"/>
                    <a:pt x="1535" y="1555"/>
                    <a:pt x="1457" y="1555"/>
                  </a:cubicBezTo>
                  <a:cubicBezTo>
                    <a:pt x="1332" y="1555"/>
                    <a:pt x="1208" y="1575"/>
                    <a:pt x="1115" y="1603"/>
                  </a:cubicBezTo>
                  <a:cubicBezTo>
                    <a:pt x="824" y="1696"/>
                    <a:pt x="650" y="1882"/>
                    <a:pt x="557" y="2137"/>
                  </a:cubicBezTo>
                  <a:cubicBezTo>
                    <a:pt x="406" y="1789"/>
                    <a:pt x="232" y="1301"/>
                    <a:pt x="244" y="849"/>
                  </a:cubicBezTo>
                  <a:cubicBezTo>
                    <a:pt x="258" y="479"/>
                    <a:pt x="459" y="281"/>
                    <a:pt x="698" y="281"/>
                  </a:cubicBezTo>
                  <a:close/>
                  <a:moveTo>
                    <a:pt x="1289" y="1766"/>
                  </a:moveTo>
                  <a:cubicBezTo>
                    <a:pt x="1405" y="1766"/>
                    <a:pt x="1521" y="1766"/>
                    <a:pt x="1637" y="1812"/>
                  </a:cubicBezTo>
                  <a:cubicBezTo>
                    <a:pt x="1718" y="1835"/>
                    <a:pt x="1742" y="1847"/>
                    <a:pt x="1788" y="1870"/>
                  </a:cubicBezTo>
                  <a:cubicBezTo>
                    <a:pt x="1892" y="2114"/>
                    <a:pt x="1962" y="2369"/>
                    <a:pt x="2032" y="2636"/>
                  </a:cubicBezTo>
                  <a:cubicBezTo>
                    <a:pt x="2067" y="2764"/>
                    <a:pt x="2125" y="2880"/>
                    <a:pt x="2125" y="3008"/>
                  </a:cubicBezTo>
                  <a:cubicBezTo>
                    <a:pt x="2131" y="3554"/>
                    <a:pt x="1930" y="3713"/>
                    <a:pt x="1712" y="3713"/>
                  </a:cubicBezTo>
                  <a:cubicBezTo>
                    <a:pt x="1526" y="3713"/>
                    <a:pt x="1327" y="3598"/>
                    <a:pt x="1231" y="3507"/>
                  </a:cubicBezTo>
                  <a:cubicBezTo>
                    <a:pt x="929" y="3182"/>
                    <a:pt x="755" y="2683"/>
                    <a:pt x="685" y="2486"/>
                  </a:cubicBezTo>
                  <a:cubicBezTo>
                    <a:pt x="673" y="2451"/>
                    <a:pt x="639" y="2369"/>
                    <a:pt x="592" y="2288"/>
                  </a:cubicBezTo>
                  <a:cubicBezTo>
                    <a:pt x="708" y="1998"/>
                    <a:pt x="975" y="1777"/>
                    <a:pt x="1289" y="1766"/>
                  </a:cubicBezTo>
                  <a:close/>
                  <a:moveTo>
                    <a:pt x="705" y="1"/>
                  </a:moveTo>
                  <a:cubicBezTo>
                    <a:pt x="480" y="1"/>
                    <a:pt x="292" y="100"/>
                    <a:pt x="174" y="326"/>
                  </a:cubicBezTo>
                  <a:cubicBezTo>
                    <a:pt x="12" y="651"/>
                    <a:pt x="0" y="965"/>
                    <a:pt x="58" y="1301"/>
                  </a:cubicBezTo>
                  <a:cubicBezTo>
                    <a:pt x="128" y="1708"/>
                    <a:pt x="302" y="2114"/>
                    <a:pt x="441" y="2474"/>
                  </a:cubicBezTo>
                  <a:cubicBezTo>
                    <a:pt x="592" y="2927"/>
                    <a:pt x="848" y="3554"/>
                    <a:pt x="1266" y="3821"/>
                  </a:cubicBezTo>
                  <a:cubicBezTo>
                    <a:pt x="1430" y="3931"/>
                    <a:pt x="1581" y="3979"/>
                    <a:pt x="1714" y="3979"/>
                  </a:cubicBezTo>
                  <a:cubicBezTo>
                    <a:pt x="2210" y="3979"/>
                    <a:pt x="2472" y="3320"/>
                    <a:pt x="2380" y="2799"/>
                  </a:cubicBezTo>
                  <a:cubicBezTo>
                    <a:pt x="2264" y="2172"/>
                    <a:pt x="2009" y="1545"/>
                    <a:pt x="1718" y="965"/>
                  </a:cubicBezTo>
                  <a:cubicBezTo>
                    <a:pt x="1544" y="616"/>
                    <a:pt x="1335" y="129"/>
                    <a:pt x="906" y="24"/>
                  </a:cubicBezTo>
                  <a:cubicBezTo>
                    <a:pt x="836" y="9"/>
                    <a:pt x="769" y="1"/>
                    <a:pt x="70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6" name="Google Shape;416;p8"/>
          <p:cNvGrpSpPr/>
          <p:nvPr/>
        </p:nvGrpSpPr>
        <p:grpSpPr>
          <a:xfrm>
            <a:off x="-348447" y="597284"/>
            <a:ext cx="794866" cy="917605"/>
            <a:chOff x="3381325" y="3449650"/>
            <a:chExt cx="199700" cy="230525"/>
          </a:xfrm>
        </p:grpSpPr>
        <p:sp>
          <p:nvSpPr>
            <p:cNvPr id="417" name="Google Shape;417;p8"/>
            <p:cNvSpPr/>
            <p:nvPr/>
          </p:nvSpPr>
          <p:spPr>
            <a:xfrm>
              <a:off x="3415575" y="3509525"/>
              <a:ext cx="22075" cy="20200"/>
            </a:xfrm>
            <a:custGeom>
              <a:avLst/>
              <a:gdLst/>
              <a:ahLst/>
              <a:cxnLst/>
              <a:rect l="l" t="t" r="r" b="b"/>
              <a:pathLst>
                <a:path w="883" h="808" extrusionOk="0">
                  <a:moveTo>
                    <a:pt x="433" y="192"/>
                  </a:moveTo>
                  <a:cubicBezTo>
                    <a:pt x="447" y="192"/>
                    <a:pt x="462" y="193"/>
                    <a:pt x="476" y="196"/>
                  </a:cubicBezTo>
                  <a:cubicBezTo>
                    <a:pt x="522" y="208"/>
                    <a:pt x="557" y="231"/>
                    <a:pt x="592" y="266"/>
                  </a:cubicBezTo>
                  <a:cubicBezTo>
                    <a:pt x="673" y="371"/>
                    <a:pt x="650" y="521"/>
                    <a:pt x="534" y="591"/>
                  </a:cubicBezTo>
                  <a:cubicBezTo>
                    <a:pt x="493" y="616"/>
                    <a:pt x="445" y="629"/>
                    <a:pt x="399" y="629"/>
                  </a:cubicBezTo>
                  <a:cubicBezTo>
                    <a:pt x="313" y="629"/>
                    <a:pt x="232" y="584"/>
                    <a:pt x="209" y="487"/>
                  </a:cubicBezTo>
                  <a:cubicBezTo>
                    <a:pt x="197" y="382"/>
                    <a:pt x="244" y="266"/>
                    <a:pt x="313" y="231"/>
                  </a:cubicBezTo>
                  <a:cubicBezTo>
                    <a:pt x="348" y="205"/>
                    <a:pt x="390" y="192"/>
                    <a:pt x="433" y="192"/>
                  </a:cubicBezTo>
                  <a:close/>
                  <a:moveTo>
                    <a:pt x="414" y="0"/>
                  </a:moveTo>
                  <a:cubicBezTo>
                    <a:pt x="251" y="0"/>
                    <a:pt x="82" y="106"/>
                    <a:pt x="23" y="254"/>
                  </a:cubicBezTo>
                  <a:cubicBezTo>
                    <a:pt x="12" y="289"/>
                    <a:pt x="12" y="312"/>
                    <a:pt x="12" y="336"/>
                  </a:cubicBezTo>
                  <a:cubicBezTo>
                    <a:pt x="0" y="405"/>
                    <a:pt x="0" y="475"/>
                    <a:pt x="23" y="545"/>
                  </a:cubicBezTo>
                  <a:cubicBezTo>
                    <a:pt x="74" y="713"/>
                    <a:pt x="234" y="808"/>
                    <a:pt x="397" y="808"/>
                  </a:cubicBezTo>
                  <a:cubicBezTo>
                    <a:pt x="460" y="808"/>
                    <a:pt x="523" y="794"/>
                    <a:pt x="581" y="765"/>
                  </a:cubicBezTo>
                  <a:cubicBezTo>
                    <a:pt x="778" y="661"/>
                    <a:pt x="882" y="429"/>
                    <a:pt x="766" y="231"/>
                  </a:cubicBezTo>
                  <a:cubicBezTo>
                    <a:pt x="720" y="115"/>
                    <a:pt x="639" y="22"/>
                    <a:pt x="499" y="11"/>
                  </a:cubicBezTo>
                  <a:cubicBezTo>
                    <a:pt x="471" y="4"/>
                    <a:pt x="443" y="0"/>
                    <a:pt x="4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8"/>
            <p:cNvSpPr/>
            <p:nvPr/>
          </p:nvSpPr>
          <p:spPr>
            <a:xfrm>
              <a:off x="3429500" y="3538950"/>
              <a:ext cx="22375" cy="20150"/>
            </a:xfrm>
            <a:custGeom>
              <a:avLst/>
              <a:gdLst/>
              <a:ahLst/>
              <a:cxnLst/>
              <a:rect l="l" t="t" r="r" b="b"/>
              <a:pathLst>
                <a:path w="895" h="806" extrusionOk="0">
                  <a:moveTo>
                    <a:pt x="445" y="188"/>
                  </a:moveTo>
                  <a:cubicBezTo>
                    <a:pt x="459" y="188"/>
                    <a:pt x="473" y="189"/>
                    <a:pt x="488" y="192"/>
                  </a:cubicBezTo>
                  <a:cubicBezTo>
                    <a:pt x="523" y="215"/>
                    <a:pt x="569" y="227"/>
                    <a:pt x="604" y="273"/>
                  </a:cubicBezTo>
                  <a:cubicBezTo>
                    <a:pt x="685" y="378"/>
                    <a:pt x="662" y="517"/>
                    <a:pt x="546" y="587"/>
                  </a:cubicBezTo>
                  <a:cubicBezTo>
                    <a:pt x="505" y="615"/>
                    <a:pt x="458" y="629"/>
                    <a:pt x="411" y="629"/>
                  </a:cubicBezTo>
                  <a:cubicBezTo>
                    <a:pt x="325" y="629"/>
                    <a:pt x="243" y="580"/>
                    <a:pt x="221" y="482"/>
                  </a:cubicBezTo>
                  <a:cubicBezTo>
                    <a:pt x="209" y="389"/>
                    <a:pt x="256" y="273"/>
                    <a:pt x="325" y="227"/>
                  </a:cubicBezTo>
                  <a:cubicBezTo>
                    <a:pt x="360" y="201"/>
                    <a:pt x="402" y="188"/>
                    <a:pt x="445" y="188"/>
                  </a:cubicBezTo>
                  <a:close/>
                  <a:moveTo>
                    <a:pt x="443" y="0"/>
                  </a:moveTo>
                  <a:cubicBezTo>
                    <a:pt x="275" y="0"/>
                    <a:pt x="96" y="108"/>
                    <a:pt x="35" y="262"/>
                  </a:cubicBezTo>
                  <a:cubicBezTo>
                    <a:pt x="24" y="285"/>
                    <a:pt x="24" y="320"/>
                    <a:pt x="24" y="331"/>
                  </a:cubicBezTo>
                  <a:cubicBezTo>
                    <a:pt x="0" y="401"/>
                    <a:pt x="0" y="471"/>
                    <a:pt x="35" y="552"/>
                  </a:cubicBezTo>
                  <a:cubicBezTo>
                    <a:pt x="85" y="717"/>
                    <a:pt x="240" y="806"/>
                    <a:pt x="396" y="806"/>
                  </a:cubicBezTo>
                  <a:cubicBezTo>
                    <a:pt x="460" y="806"/>
                    <a:pt x="524" y="791"/>
                    <a:pt x="581" y="761"/>
                  </a:cubicBezTo>
                  <a:cubicBezTo>
                    <a:pt x="790" y="668"/>
                    <a:pt x="894" y="436"/>
                    <a:pt x="778" y="227"/>
                  </a:cubicBezTo>
                  <a:cubicBezTo>
                    <a:pt x="732" y="111"/>
                    <a:pt x="639" y="41"/>
                    <a:pt x="511" y="6"/>
                  </a:cubicBezTo>
                  <a:cubicBezTo>
                    <a:pt x="489" y="2"/>
                    <a:pt x="466" y="0"/>
                    <a:pt x="4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8"/>
            <p:cNvSpPr/>
            <p:nvPr/>
          </p:nvSpPr>
          <p:spPr>
            <a:xfrm>
              <a:off x="3445175" y="3566975"/>
              <a:ext cx="22075" cy="20100"/>
            </a:xfrm>
            <a:custGeom>
              <a:avLst/>
              <a:gdLst/>
              <a:ahLst/>
              <a:cxnLst/>
              <a:rect l="l" t="t" r="r" b="b"/>
              <a:pathLst>
                <a:path w="883" h="804" extrusionOk="0">
                  <a:moveTo>
                    <a:pt x="418" y="192"/>
                  </a:moveTo>
                  <a:cubicBezTo>
                    <a:pt x="433" y="192"/>
                    <a:pt x="449" y="194"/>
                    <a:pt x="465" y="197"/>
                  </a:cubicBezTo>
                  <a:cubicBezTo>
                    <a:pt x="511" y="209"/>
                    <a:pt x="557" y="220"/>
                    <a:pt x="581" y="267"/>
                  </a:cubicBezTo>
                  <a:cubicBezTo>
                    <a:pt x="685" y="371"/>
                    <a:pt x="639" y="510"/>
                    <a:pt x="523" y="592"/>
                  </a:cubicBezTo>
                  <a:cubicBezTo>
                    <a:pt x="484" y="615"/>
                    <a:pt x="439" y="627"/>
                    <a:pt x="395" y="627"/>
                  </a:cubicBezTo>
                  <a:cubicBezTo>
                    <a:pt x="307" y="627"/>
                    <a:pt x="225" y="580"/>
                    <a:pt x="209" y="487"/>
                  </a:cubicBezTo>
                  <a:cubicBezTo>
                    <a:pt x="186" y="383"/>
                    <a:pt x="232" y="267"/>
                    <a:pt x="302" y="220"/>
                  </a:cubicBezTo>
                  <a:cubicBezTo>
                    <a:pt x="336" y="203"/>
                    <a:pt x="376" y="192"/>
                    <a:pt x="418" y="192"/>
                  </a:cubicBezTo>
                  <a:close/>
                  <a:moveTo>
                    <a:pt x="426" y="1"/>
                  </a:moveTo>
                  <a:cubicBezTo>
                    <a:pt x="262" y="1"/>
                    <a:pt x="94" y="107"/>
                    <a:pt x="35" y="255"/>
                  </a:cubicBezTo>
                  <a:cubicBezTo>
                    <a:pt x="12" y="278"/>
                    <a:pt x="12" y="313"/>
                    <a:pt x="12" y="325"/>
                  </a:cubicBezTo>
                  <a:cubicBezTo>
                    <a:pt x="0" y="394"/>
                    <a:pt x="0" y="476"/>
                    <a:pt x="35" y="545"/>
                  </a:cubicBezTo>
                  <a:cubicBezTo>
                    <a:pt x="86" y="714"/>
                    <a:pt x="247" y="803"/>
                    <a:pt x="408" y="803"/>
                  </a:cubicBezTo>
                  <a:cubicBezTo>
                    <a:pt x="467" y="803"/>
                    <a:pt x="527" y="791"/>
                    <a:pt x="581" y="766"/>
                  </a:cubicBezTo>
                  <a:cubicBezTo>
                    <a:pt x="790" y="661"/>
                    <a:pt x="882" y="429"/>
                    <a:pt x="766" y="220"/>
                  </a:cubicBezTo>
                  <a:cubicBezTo>
                    <a:pt x="708" y="104"/>
                    <a:pt x="627" y="23"/>
                    <a:pt x="511" y="11"/>
                  </a:cubicBezTo>
                  <a:cubicBezTo>
                    <a:pt x="483" y="4"/>
                    <a:pt x="454" y="1"/>
                    <a:pt x="4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8"/>
            <p:cNvSpPr/>
            <p:nvPr/>
          </p:nvSpPr>
          <p:spPr>
            <a:xfrm>
              <a:off x="3459100" y="3596000"/>
              <a:ext cx="22075" cy="20100"/>
            </a:xfrm>
            <a:custGeom>
              <a:avLst/>
              <a:gdLst/>
              <a:ahLst/>
              <a:cxnLst/>
              <a:rect l="l" t="t" r="r" b="b"/>
              <a:pathLst>
                <a:path w="883" h="804" extrusionOk="0">
                  <a:moveTo>
                    <a:pt x="418" y="192"/>
                  </a:moveTo>
                  <a:cubicBezTo>
                    <a:pt x="434" y="192"/>
                    <a:pt x="449" y="194"/>
                    <a:pt x="465" y="197"/>
                  </a:cubicBezTo>
                  <a:cubicBezTo>
                    <a:pt x="500" y="209"/>
                    <a:pt x="546" y="220"/>
                    <a:pt x="581" y="267"/>
                  </a:cubicBezTo>
                  <a:cubicBezTo>
                    <a:pt x="674" y="371"/>
                    <a:pt x="639" y="510"/>
                    <a:pt x="523" y="592"/>
                  </a:cubicBezTo>
                  <a:cubicBezTo>
                    <a:pt x="484" y="615"/>
                    <a:pt x="439" y="626"/>
                    <a:pt x="395" y="626"/>
                  </a:cubicBezTo>
                  <a:cubicBezTo>
                    <a:pt x="306" y="626"/>
                    <a:pt x="221" y="580"/>
                    <a:pt x="198" y="487"/>
                  </a:cubicBezTo>
                  <a:cubicBezTo>
                    <a:pt x="186" y="383"/>
                    <a:pt x="233" y="267"/>
                    <a:pt x="302" y="220"/>
                  </a:cubicBezTo>
                  <a:cubicBezTo>
                    <a:pt x="336" y="203"/>
                    <a:pt x="376" y="192"/>
                    <a:pt x="418" y="192"/>
                  </a:cubicBezTo>
                  <a:close/>
                  <a:moveTo>
                    <a:pt x="414" y="1"/>
                  </a:moveTo>
                  <a:cubicBezTo>
                    <a:pt x="251" y="1"/>
                    <a:pt x="83" y="107"/>
                    <a:pt x="24" y="255"/>
                  </a:cubicBezTo>
                  <a:cubicBezTo>
                    <a:pt x="12" y="278"/>
                    <a:pt x="12" y="313"/>
                    <a:pt x="12" y="325"/>
                  </a:cubicBezTo>
                  <a:cubicBezTo>
                    <a:pt x="0" y="394"/>
                    <a:pt x="0" y="476"/>
                    <a:pt x="24" y="545"/>
                  </a:cubicBezTo>
                  <a:cubicBezTo>
                    <a:pt x="74" y="714"/>
                    <a:pt x="236" y="803"/>
                    <a:pt x="401" y="803"/>
                  </a:cubicBezTo>
                  <a:cubicBezTo>
                    <a:pt x="462" y="803"/>
                    <a:pt x="524" y="791"/>
                    <a:pt x="581" y="766"/>
                  </a:cubicBezTo>
                  <a:cubicBezTo>
                    <a:pt x="778" y="661"/>
                    <a:pt x="883" y="429"/>
                    <a:pt x="767" y="220"/>
                  </a:cubicBezTo>
                  <a:cubicBezTo>
                    <a:pt x="709" y="104"/>
                    <a:pt x="616" y="23"/>
                    <a:pt x="500" y="11"/>
                  </a:cubicBezTo>
                  <a:cubicBezTo>
                    <a:pt x="472" y="4"/>
                    <a:pt x="443" y="1"/>
                    <a:pt x="41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8"/>
            <p:cNvSpPr/>
            <p:nvPr/>
          </p:nvSpPr>
          <p:spPr>
            <a:xfrm>
              <a:off x="3474475" y="3625025"/>
              <a:ext cx="22375" cy="20100"/>
            </a:xfrm>
            <a:custGeom>
              <a:avLst/>
              <a:gdLst/>
              <a:ahLst/>
              <a:cxnLst/>
              <a:rect l="l" t="t" r="r" b="b"/>
              <a:pathLst>
                <a:path w="895" h="804" extrusionOk="0">
                  <a:moveTo>
                    <a:pt x="419" y="192"/>
                  </a:moveTo>
                  <a:cubicBezTo>
                    <a:pt x="434" y="192"/>
                    <a:pt x="450" y="194"/>
                    <a:pt x="465" y="197"/>
                  </a:cubicBezTo>
                  <a:cubicBezTo>
                    <a:pt x="512" y="208"/>
                    <a:pt x="558" y="220"/>
                    <a:pt x="581" y="267"/>
                  </a:cubicBezTo>
                  <a:cubicBezTo>
                    <a:pt x="686" y="371"/>
                    <a:pt x="662" y="522"/>
                    <a:pt x="523" y="592"/>
                  </a:cubicBezTo>
                  <a:cubicBezTo>
                    <a:pt x="484" y="615"/>
                    <a:pt x="439" y="626"/>
                    <a:pt x="395" y="626"/>
                  </a:cubicBezTo>
                  <a:cubicBezTo>
                    <a:pt x="308" y="626"/>
                    <a:pt x="225" y="580"/>
                    <a:pt x="210" y="487"/>
                  </a:cubicBezTo>
                  <a:cubicBezTo>
                    <a:pt x="198" y="383"/>
                    <a:pt x="233" y="267"/>
                    <a:pt x="314" y="220"/>
                  </a:cubicBezTo>
                  <a:cubicBezTo>
                    <a:pt x="340" y="203"/>
                    <a:pt x="378" y="192"/>
                    <a:pt x="419" y="192"/>
                  </a:cubicBezTo>
                  <a:close/>
                  <a:moveTo>
                    <a:pt x="426" y="1"/>
                  </a:moveTo>
                  <a:cubicBezTo>
                    <a:pt x="263" y="1"/>
                    <a:pt x="95" y="107"/>
                    <a:pt x="36" y="255"/>
                  </a:cubicBezTo>
                  <a:cubicBezTo>
                    <a:pt x="24" y="278"/>
                    <a:pt x="24" y="313"/>
                    <a:pt x="24" y="325"/>
                  </a:cubicBezTo>
                  <a:cubicBezTo>
                    <a:pt x="1" y="394"/>
                    <a:pt x="1" y="475"/>
                    <a:pt x="36" y="545"/>
                  </a:cubicBezTo>
                  <a:cubicBezTo>
                    <a:pt x="86" y="714"/>
                    <a:pt x="248" y="803"/>
                    <a:pt x="408" y="803"/>
                  </a:cubicBezTo>
                  <a:cubicBezTo>
                    <a:pt x="468" y="803"/>
                    <a:pt x="528" y="791"/>
                    <a:pt x="581" y="766"/>
                  </a:cubicBezTo>
                  <a:cubicBezTo>
                    <a:pt x="790" y="661"/>
                    <a:pt x="895" y="429"/>
                    <a:pt x="779" y="220"/>
                  </a:cubicBezTo>
                  <a:cubicBezTo>
                    <a:pt x="732" y="104"/>
                    <a:pt x="628" y="34"/>
                    <a:pt x="512" y="11"/>
                  </a:cubicBezTo>
                  <a:cubicBezTo>
                    <a:pt x="484" y="4"/>
                    <a:pt x="455" y="1"/>
                    <a:pt x="4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8"/>
            <p:cNvSpPr/>
            <p:nvPr/>
          </p:nvSpPr>
          <p:spPr>
            <a:xfrm>
              <a:off x="3469825" y="3481375"/>
              <a:ext cx="22100" cy="20075"/>
            </a:xfrm>
            <a:custGeom>
              <a:avLst/>
              <a:gdLst/>
              <a:ahLst/>
              <a:cxnLst/>
              <a:rect l="l" t="t" r="r" b="b"/>
              <a:pathLst>
                <a:path w="884" h="803" extrusionOk="0">
                  <a:moveTo>
                    <a:pt x="419" y="192"/>
                  </a:moveTo>
                  <a:cubicBezTo>
                    <a:pt x="434" y="192"/>
                    <a:pt x="450" y="193"/>
                    <a:pt x="465" y="196"/>
                  </a:cubicBezTo>
                  <a:cubicBezTo>
                    <a:pt x="512" y="208"/>
                    <a:pt x="558" y="220"/>
                    <a:pt x="581" y="266"/>
                  </a:cubicBezTo>
                  <a:cubicBezTo>
                    <a:pt x="686" y="370"/>
                    <a:pt x="639" y="510"/>
                    <a:pt x="523" y="591"/>
                  </a:cubicBezTo>
                  <a:cubicBezTo>
                    <a:pt x="485" y="614"/>
                    <a:pt x="440" y="626"/>
                    <a:pt x="396" y="626"/>
                  </a:cubicBezTo>
                  <a:cubicBezTo>
                    <a:pt x="308" y="626"/>
                    <a:pt x="225" y="579"/>
                    <a:pt x="210" y="487"/>
                  </a:cubicBezTo>
                  <a:cubicBezTo>
                    <a:pt x="187" y="382"/>
                    <a:pt x="233" y="266"/>
                    <a:pt x="303" y="220"/>
                  </a:cubicBezTo>
                  <a:cubicBezTo>
                    <a:pt x="337" y="203"/>
                    <a:pt x="377" y="192"/>
                    <a:pt x="419" y="192"/>
                  </a:cubicBezTo>
                  <a:close/>
                  <a:moveTo>
                    <a:pt x="426" y="0"/>
                  </a:moveTo>
                  <a:cubicBezTo>
                    <a:pt x="263" y="0"/>
                    <a:pt x="95" y="106"/>
                    <a:pt x="36" y="254"/>
                  </a:cubicBezTo>
                  <a:cubicBezTo>
                    <a:pt x="13" y="278"/>
                    <a:pt x="13" y="312"/>
                    <a:pt x="13" y="324"/>
                  </a:cubicBezTo>
                  <a:cubicBezTo>
                    <a:pt x="1" y="394"/>
                    <a:pt x="1" y="475"/>
                    <a:pt x="36" y="545"/>
                  </a:cubicBezTo>
                  <a:cubicBezTo>
                    <a:pt x="87" y="714"/>
                    <a:pt x="248" y="803"/>
                    <a:pt x="408" y="803"/>
                  </a:cubicBezTo>
                  <a:cubicBezTo>
                    <a:pt x="468" y="803"/>
                    <a:pt x="528" y="790"/>
                    <a:pt x="581" y="765"/>
                  </a:cubicBezTo>
                  <a:cubicBezTo>
                    <a:pt x="790" y="661"/>
                    <a:pt x="883" y="428"/>
                    <a:pt x="767" y="220"/>
                  </a:cubicBezTo>
                  <a:cubicBezTo>
                    <a:pt x="709" y="103"/>
                    <a:pt x="628" y="34"/>
                    <a:pt x="512" y="11"/>
                  </a:cubicBezTo>
                  <a:cubicBezTo>
                    <a:pt x="484" y="4"/>
                    <a:pt x="455" y="0"/>
                    <a:pt x="4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8"/>
            <p:cNvSpPr/>
            <p:nvPr/>
          </p:nvSpPr>
          <p:spPr>
            <a:xfrm>
              <a:off x="3483775" y="3510675"/>
              <a:ext cx="22075" cy="20225"/>
            </a:xfrm>
            <a:custGeom>
              <a:avLst/>
              <a:gdLst/>
              <a:ahLst/>
              <a:cxnLst/>
              <a:rect l="l" t="t" r="r" b="b"/>
              <a:pathLst>
                <a:path w="883" h="809" extrusionOk="0">
                  <a:moveTo>
                    <a:pt x="433" y="192"/>
                  </a:moveTo>
                  <a:cubicBezTo>
                    <a:pt x="447" y="192"/>
                    <a:pt x="462" y="194"/>
                    <a:pt x="476" y="197"/>
                  </a:cubicBezTo>
                  <a:cubicBezTo>
                    <a:pt x="523" y="208"/>
                    <a:pt x="557" y="232"/>
                    <a:pt x="592" y="266"/>
                  </a:cubicBezTo>
                  <a:cubicBezTo>
                    <a:pt x="674" y="371"/>
                    <a:pt x="650" y="534"/>
                    <a:pt x="534" y="592"/>
                  </a:cubicBezTo>
                  <a:cubicBezTo>
                    <a:pt x="493" y="616"/>
                    <a:pt x="445" y="629"/>
                    <a:pt x="399" y="629"/>
                  </a:cubicBezTo>
                  <a:cubicBezTo>
                    <a:pt x="313" y="629"/>
                    <a:pt x="232" y="585"/>
                    <a:pt x="209" y="487"/>
                  </a:cubicBezTo>
                  <a:cubicBezTo>
                    <a:pt x="198" y="383"/>
                    <a:pt x="244" y="266"/>
                    <a:pt x="314" y="232"/>
                  </a:cubicBezTo>
                  <a:cubicBezTo>
                    <a:pt x="348" y="206"/>
                    <a:pt x="390" y="192"/>
                    <a:pt x="433" y="192"/>
                  </a:cubicBezTo>
                  <a:close/>
                  <a:moveTo>
                    <a:pt x="414" y="1"/>
                  </a:moveTo>
                  <a:cubicBezTo>
                    <a:pt x="251" y="1"/>
                    <a:pt x="83" y="107"/>
                    <a:pt x="23" y="255"/>
                  </a:cubicBezTo>
                  <a:cubicBezTo>
                    <a:pt x="12" y="290"/>
                    <a:pt x="12" y="313"/>
                    <a:pt x="12" y="325"/>
                  </a:cubicBezTo>
                  <a:cubicBezTo>
                    <a:pt x="0" y="406"/>
                    <a:pt x="0" y="475"/>
                    <a:pt x="23" y="545"/>
                  </a:cubicBezTo>
                  <a:cubicBezTo>
                    <a:pt x="74" y="713"/>
                    <a:pt x="234" y="808"/>
                    <a:pt x="398" y="808"/>
                  </a:cubicBezTo>
                  <a:cubicBezTo>
                    <a:pt x="460" y="808"/>
                    <a:pt x="523" y="795"/>
                    <a:pt x="581" y="766"/>
                  </a:cubicBezTo>
                  <a:cubicBezTo>
                    <a:pt x="778" y="661"/>
                    <a:pt x="883" y="429"/>
                    <a:pt x="766" y="232"/>
                  </a:cubicBezTo>
                  <a:cubicBezTo>
                    <a:pt x="720" y="116"/>
                    <a:pt x="639" y="34"/>
                    <a:pt x="499" y="11"/>
                  </a:cubicBezTo>
                  <a:cubicBezTo>
                    <a:pt x="472" y="4"/>
                    <a:pt x="443" y="1"/>
                    <a:pt x="41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8"/>
            <p:cNvSpPr/>
            <p:nvPr/>
          </p:nvSpPr>
          <p:spPr>
            <a:xfrm>
              <a:off x="3499150" y="3538550"/>
              <a:ext cx="22375" cy="20200"/>
            </a:xfrm>
            <a:custGeom>
              <a:avLst/>
              <a:gdLst/>
              <a:ahLst/>
              <a:cxnLst/>
              <a:rect l="l" t="t" r="r" b="b"/>
              <a:pathLst>
                <a:path w="895" h="808" extrusionOk="0">
                  <a:moveTo>
                    <a:pt x="422" y="192"/>
                  </a:moveTo>
                  <a:cubicBezTo>
                    <a:pt x="436" y="192"/>
                    <a:pt x="450" y="193"/>
                    <a:pt x="465" y="196"/>
                  </a:cubicBezTo>
                  <a:cubicBezTo>
                    <a:pt x="511" y="208"/>
                    <a:pt x="558" y="231"/>
                    <a:pt x="581" y="266"/>
                  </a:cubicBezTo>
                  <a:cubicBezTo>
                    <a:pt x="685" y="370"/>
                    <a:pt x="662" y="521"/>
                    <a:pt x="523" y="591"/>
                  </a:cubicBezTo>
                  <a:cubicBezTo>
                    <a:pt x="482" y="616"/>
                    <a:pt x="434" y="629"/>
                    <a:pt x="388" y="629"/>
                  </a:cubicBezTo>
                  <a:cubicBezTo>
                    <a:pt x="303" y="629"/>
                    <a:pt x="225" y="584"/>
                    <a:pt x="209" y="487"/>
                  </a:cubicBezTo>
                  <a:cubicBezTo>
                    <a:pt x="198" y="382"/>
                    <a:pt x="233" y="266"/>
                    <a:pt x="314" y="231"/>
                  </a:cubicBezTo>
                  <a:cubicBezTo>
                    <a:pt x="340" y="205"/>
                    <a:pt x="379" y="192"/>
                    <a:pt x="422" y="192"/>
                  </a:cubicBezTo>
                  <a:close/>
                  <a:moveTo>
                    <a:pt x="426" y="0"/>
                  </a:moveTo>
                  <a:cubicBezTo>
                    <a:pt x="263" y="0"/>
                    <a:pt x="95" y="106"/>
                    <a:pt x="35" y="254"/>
                  </a:cubicBezTo>
                  <a:cubicBezTo>
                    <a:pt x="24" y="289"/>
                    <a:pt x="24" y="312"/>
                    <a:pt x="24" y="336"/>
                  </a:cubicBezTo>
                  <a:cubicBezTo>
                    <a:pt x="1" y="405"/>
                    <a:pt x="1" y="475"/>
                    <a:pt x="35" y="545"/>
                  </a:cubicBezTo>
                  <a:cubicBezTo>
                    <a:pt x="86" y="713"/>
                    <a:pt x="246" y="808"/>
                    <a:pt x="405" y="808"/>
                  </a:cubicBezTo>
                  <a:cubicBezTo>
                    <a:pt x="466" y="808"/>
                    <a:pt x="527" y="794"/>
                    <a:pt x="581" y="765"/>
                  </a:cubicBezTo>
                  <a:cubicBezTo>
                    <a:pt x="790" y="661"/>
                    <a:pt x="894" y="429"/>
                    <a:pt x="778" y="231"/>
                  </a:cubicBezTo>
                  <a:cubicBezTo>
                    <a:pt x="732" y="115"/>
                    <a:pt x="639" y="45"/>
                    <a:pt x="511" y="11"/>
                  </a:cubicBezTo>
                  <a:cubicBezTo>
                    <a:pt x="483" y="4"/>
                    <a:pt x="455" y="0"/>
                    <a:pt x="4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8"/>
            <p:cNvSpPr/>
            <p:nvPr/>
          </p:nvSpPr>
          <p:spPr>
            <a:xfrm>
              <a:off x="3513075" y="3567575"/>
              <a:ext cx="22100" cy="20200"/>
            </a:xfrm>
            <a:custGeom>
              <a:avLst/>
              <a:gdLst/>
              <a:ahLst/>
              <a:cxnLst/>
              <a:rect l="l" t="t" r="r" b="b"/>
              <a:pathLst>
                <a:path w="884" h="808" extrusionOk="0">
                  <a:moveTo>
                    <a:pt x="433" y="192"/>
                  </a:moveTo>
                  <a:cubicBezTo>
                    <a:pt x="448" y="192"/>
                    <a:pt x="462" y="193"/>
                    <a:pt x="477" y="196"/>
                  </a:cubicBezTo>
                  <a:cubicBezTo>
                    <a:pt x="523" y="208"/>
                    <a:pt x="570" y="231"/>
                    <a:pt x="593" y="266"/>
                  </a:cubicBezTo>
                  <a:cubicBezTo>
                    <a:pt x="686" y="370"/>
                    <a:pt x="651" y="521"/>
                    <a:pt x="535" y="591"/>
                  </a:cubicBezTo>
                  <a:cubicBezTo>
                    <a:pt x="494" y="615"/>
                    <a:pt x="446" y="628"/>
                    <a:pt x="400" y="628"/>
                  </a:cubicBezTo>
                  <a:cubicBezTo>
                    <a:pt x="315" y="628"/>
                    <a:pt x="236" y="584"/>
                    <a:pt x="221" y="486"/>
                  </a:cubicBezTo>
                  <a:cubicBezTo>
                    <a:pt x="198" y="382"/>
                    <a:pt x="245" y="266"/>
                    <a:pt x="314" y="231"/>
                  </a:cubicBezTo>
                  <a:cubicBezTo>
                    <a:pt x="349" y="205"/>
                    <a:pt x="390" y="192"/>
                    <a:pt x="433" y="192"/>
                  </a:cubicBezTo>
                  <a:close/>
                  <a:moveTo>
                    <a:pt x="422" y="0"/>
                  </a:moveTo>
                  <a:cubicBezTo>
                    <a:pt x="254" y="0"/>
                    <a:pt x="93" y="106"/>
                    <a:pt x="24" y="254"/>
                  </a:cubicBezTo>
                  <a:cubicBezTo>
                    <a:pt x="12" y="289"/>
                    <a:pt x="12" y="312"/>
                    <a:pt x="12" y="336"/>
                  </a:cubicBezTo>
                  <a:cubicBezTo>
                    <a:pt x="1" y="405"/>
                    <a:pt x="1" y="475"/>
                    <a:pt x="24" y="545"/>
                  </a:cubicBezTo>
                  <a:cubicBezTo>
                    <a:pt x="83" y="713"/>
                    <a:pt x="239" y="808"/>
                    <a:pt x="400" y="808"/>
                  </a:cubicBezTo>
                  <a:cubicBezTo>
                    <a:pt x="461" y="808"/>
                    <a:pt x="524" y="794"/>
                    <a:pt x="581" y="765"/>
                  </a:cubicBezTo>
                  <a:cubicBezTo>
                    <a:pt x="779" y="661"/>
                    <a:pt x="883" y="428"/>
                    <a:pt x="767" y="231"/>
                  </a:cubicBezTo>
                  <a:cubicBezTo>
                    <a:pt x="721" y="115"/>
                    <a:pt x="639" y="45"/>
                    <a:pt x="512" y="10"/>
                  </a:cubicBezTo>
                  <a:cubicBezTo>
                    <a:pt x="482" y="4"/>
                    <a:pt x="452" y="0"/>
                    <a:pt x="4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8"/>
            <p:cNvSpPr/>
            <p:nvPr/>
          </p:nvSpPr>
          <p:spPr>
            <a:xfrm>
              <a:off x="3528750" y="3596975"/>
              <a:ext cx="22075" cy="20175"/>
            </a:xfrm>
            <a:custGeom>
              <a:avLst/>
              <a:gdLst/>
              <a:ahLst/>
              <a:cxnLst/>
              <a:rect l="l" t="t" r="r" b="b"/>
              <a:pathLst>
                <a:path w="883" h="807" extrusionOk="0">
                  <a:moveTo>
                    <a:pt x="433" y="188"/>
                  </a:moveTo>
                  <a:cubicBezTo>
                    <a:pt x="448" y="188"/>
                    <a:pt x="462" y="190"/>
                    <a:pt x="477" y="193"/>
                  </a:cubicBezTo>
                  <a:cubicBezTo>
                    <a:pt x="523" y="216"/>
                    <a:pt x="558" y="228"/>
                    <a:pt x="593" y="274"/>
                  </a:cubicBezTo>
                  <a:cubicBezTo>
                    <a:pt x="674" y="379"/>
                    <a:pt x="651" y="518"/>
                    <a:pt x="535" y="587"/>
                  </a:cubicBezTo>
                  <a:cubicBezTo>
                    <a:pt x="494" y="616"/>
                    <a:pt x="446" y="630"/>
                    <a:pt x="400" y="630"/>
                  </a:cubicBezTo>
                  <a:cubicBezTo>
                    <a:pt x="314" y="630"/>
                    <a:pt x="232" y="581"/>
                    <a:pt x="210" y="483"/>
                  </a:cubicBezTo>
                  <a:cubicBezTo>
                    <a:pt x="198" y="390"/>
                    <a:pt x="244" y="274"/>
                    <a:pt x="314" y="228"/>
                  </a:cubicBezTo>
                  <a:cubicBezTo>
                    <a:pt x="349" y="201"/>
                    <a:pt x="390" y="188"/>
                    <a:pt x="433" y="188"/>
                  </a:cubicBezTo>
                  <a:close/>
                  <a:moveTo>
                    <a:pt x="432" y="1"/>
                  </a:moveTo>
                  <a:cubicBezTo>
                    <a:pt x="263" y="1"/>
                    <a:pt x="85" y="109"/>
                    <a:pt x="24" y="262"/>
                  </a:cubicBezTo>
                  <a:cubicBezTo>
                    <a:pt x="12" y="286"/>
                    <a:pt x="12" y="320"/>
                    <a:pt x="12" y="332"/>
                  </a:cubicBezTo>
                  <a:cubicBezTo>
                    <a:pt x="1" y="402"/>
                    <a:pt x="1" y="471"/>
                    <a:pt x="24" y="553"/>
                  </a:cubicBezTo>
                  <a:cubicBezTo>
                    <a:pt x="73" y="718"/>
                    <a:pt x="229" y="807"/>
                    <a:pt x="389" y="807"/>
                  </a:cubicBezTo>
                  <a:cubicBezTo>
                    <a:pt x="454" y="807"/>
                    <a:pt x="521" y="792"/>
                    <a:pt x="581" y="762"/>
                  </a:cubicBezTo>
                  <a:cubicBezTo>
                    <a:pt x="778" y="669"/>
                    <a:pt x="883" y="437"/>
                    <a:pt x="767" y="228"/>
                  </a:cubicBezTo>
                  <a:cubicBezTo>
                    <a:pt x="720" y="112"/>
                    <a:pt x="639" y="42"/>
                    <a:pt x="500" y="7"/>
                  </a:cubicBezTo>
                  <a:cubicBezTo>
                    <a:pt x="478" y="3"/>
                    <a:pt x="455" y="1"/>
                    <a:pt x="43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8"/>
            <p:cNvSpPr/>
            <p:nvPr/>
          </p:nvSpPr>
          <p:spPr>
            <a:xfrm>
              <a:off x="3447700" y="3490275"/>
              <a:ext cx="73350" cy="147650"/>
            </a:xfrm>
            <a:custGeom>
              <a:avLst/>
              <a:gdLst/>
              <a:ahLst/>
              <a:cxnLst/>
              <a:rect l="l" t="t" r="r" b="b"/>
              <a:pathLst>
                <a:path w="2934" h="5906" extrusionOk="0">
                  <a:moveTo>
                    <a:pt x="103" y="1"/>
                  </a:moveTo>
                  <a:cubicBezTo>
                    <a:pt x="52" y="1"/>
                    <a:pt x="0" y="37"/>
                    <a:pt x="15" y="96"/>
                  </a:cubicBezTo>
                  <a:cubicBezTo>
                    <a:pt x="352" y="1117"/>
                    <a:pt x="921" y="2023"/>
                    <a:pt x="1327" y="3010"/>
                  </a:cubicBezTo>
                  <a:cubicBezTo>
                    <a:pt x="1513" y="3462"/>
                    <a:pt x="1699" y="3927"/>
                    <a:pt x="1884" y="4368"/>
                  </a:cubicBezTo>
                  <a:cubicBezTo>
                    <a:pt x="2105" y="4855"/>
                    <a:pt x="2442" y="5320"/>
                    <a:pt x="2639" y="5831"/>
                  </a:cubicBezTo>
                  <a:cubicBezTo>
                    <a:pt x="2666" y="5884"/>
                    <a:pt x="2708" y="5906"/>
                    <a:pt x="2752" y="5906"/>
                  </a:cubicBezTo>
                  <a:cubicBezTo>
                    <a:pt x="2841" y="5906"/>
                    <a:pt x="2933" y="5812"/>
                    <a:pt x="2894" y="5703"/>
                  </a:cubicBezTo>
                  <a:cubicBezTo>
                    <a:pt x="2523" y="4797"/>
                    <a:pt x="2047" y="3845"/>
                    <a:pt x="1583" y="3010"/>
                  </a:cubicBezTo>
                  <a:cubicBezTo>
                    <a:pt x="1049" y="2058"/>
                    <a:pt x="770" y="978"/>
                    <a:pt x="178" y="38"/>
                  </a:cubicBezTo>
                  <a:cubicBezTo>
                    <a:pt x="161" y="12"/>
                    <a:pt x="132" y="1"/>
                    <a:pt x="1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8"/>
            <p:cNvSpPr/>
            <p:nvPr/>
          </p:nvSpPr>
          <p:spPr>
            <a:xfrm>
              <a:off x="3381325" y="3449650"/>
              <a:ext cx="199700" cy="230525"/>
            </a:xfrm>
            <a:custGeom>
              <a:avLst/>
              <a:gdLst/>
              <a:ahLst/>
              <a:cxnLst/>
              <a:rect l="l" t="t" r="r" b="b"/>
              <a:pathLst>
                <a:path w="7988" h="9221" extrusionOk="0">
                  <a:moveTo>
                    <a:pt x="4528" y="386"/>
                  </a:moveTo>
                  <a:cubicBezTo>
                    <a:pt x="4853" y="1326"/>
                    <a:pt x="5294" y="2081"/>
                    <a:pt x="5689" y="3009"/>
                  </a:cubicBezTo>
                  <a:cubicBezTo>
                    <a:pt x="5874" y="3462"/>
                    <a:pt x="6316" y="4205"/>
                    <a:pt x="6513" y="4658"/>
                  </a:cubicBezTo>
                  <a:cubicBezTo>
                    <a:pt x="6734" y="5145"/>
                    <a:pt x="7407" y="6318"/>
                    <a:pt x="7593" y="6829"/>
                  </a:cubicBezTo>
                  <a:cubicBezTo>
                    <a:pt x="6734" y="7223"/>
                    <a:pt x="5782" y="7699"/>
                    <a:pt x="5259" y="7990"/>
                  </a:cubicBezTo>
                  <a:cubicBezTo>
                    <a:pt x="4690" y="8315"/>
                    <a:pt x="4110" y="8559"/>
                    <a:pt x="3529" y="8837"/>
                  </a:cubicBezTo>
                  <a:cubicBezTo>
                    <a:pt x="3146" y="7920"/>
                    <a:pt x="2264" y="6086"/>
                    <a:pt x="1800" y="5273"/>
                  </a:cubicBezTo>
                  <a:cubicBezTo>
                    <a:pt x="1266" y="4333"/>
                    <a:pt x="940" y="3346"/>
                    <a:pt x="360" y="2417"/>
                  </a:cubicBezTo>
                  <a:cubicBezTo>
                    <a:pt x="882" y="2173"/>
                    <a:pt x="1382" y="1930"/>
                    <a:pt x="1962" y="1674"/>
                  </a:cubicBezTo>
                  <a:cubicBezTo>
                    <a:pt x="2415" y="1489"/>
                    <a:pt x="3146" y="1059"/>
                    <a:pt x="3599" y="850"/>
                  </a:cubicBezTo>
                  <a:cubicBezTo>
                    <a:pt x="3820" y="746"/>
                    <a:pt x="4168" y="571"/>
                    <a:pt x="4528" y="386"/>
                  </a:cubicBezTo>
                  <a:close/>
                  <a:moveTo>
                    <a:pt x="4585" y="0"/>
                  </a:moveTo>
                  <a:cubicBezTo>
                    <a:pt x="4581" y="0"/>
                    <a:pt x="4578" y="1"/>
                    <a:pt x="4574" y="3"/>
                  </a:cubicBezTo>
                  <a:cubicBezTo>
                    <a:pt x="3692" y="420"/>
                    <a:pt x="2566" y="966"/>
                    <a:pt x="2009" y="1291"/>
                  </a:cubicBezTo>
                  <a:cubicBezTo>
                    <a:pt x="1683" y="1465"/>
                    <a:pt x="1370" y="1628"/>
                    <a:pt x="1045" y="1779"/>
                  </a:cubicBezTo>
                  <a:cubicBezTo>
                    <a:pt x="882" y="1860"/>
                    <a:pt x="708" y="1930"/>
                    <a:pt x="557" y="1999"/>
                  </a:cubicBezTo>
                  <a:cubicBezTo>
                    <a:pt x="465" y="2046"/>
                    <a:pt x="395" y="2069"/>
                    <a:pt x="302" y="2115"/>
                  </a:cubicBezTo>
                  <a:cubicBezTo>
                    <a:pt x="209" y="2162"/>
                    <a:pt x="0" y="2232"/>
                    <a:pt x="58" y="2371"/>
                  </a:cubicBezTo>
                  <a:cubicBezTo>
                    <a:pt x="314" y="3044"/>
                    <a:pt x="650" y="3636"/>
                    <a:pt x="975" y="4298"/>
                  </a:cubicBezTo>
                  <a:cubicBezTo>
                    <a:pt x="987" y="4333"/>
                    <a:pt x="1010" y="4379"/>
                    <a:pt x="1033" y="4426"/>
                  </a:cubicBezTo>
                  <a:cubicBezTo>
                    <a:pt x="1161" y="4681"/>
                    <a:pt x="1277" y="4960"/>
                    <a:pt x="1393" y="5215"/>
                  </a:cubicBezTo>
                  <a:cubicBezTo>
                    <a:pt x="1579" y="5668"/>
                    <a:pt x="2020" y="6411"/>
                    <a:pt x="2218" y="6864"/>
                  </a:cubicBezTo>
                  <a:cubicBezTo>
                    <a:pt x="2438" y="7351"/>
                    <a:pt x="3111" y="8524"/>
                    <a:pt x="3297" y="9034"/>
                  </a:cubicBezTo>
                  <a:cubicBezTo>
                    <a:pt x="3309" y="9081"/>
                    <a:pt x="3355" y="9197"/>
                    <a:pt x="3367" y="9220"/>
                  </a:cubicBezTo>
                  <a:cubicBezTo>
                    <a:pt x="3936" y="8965"/>
                    <a:pt x="4539" y="8663"/>
                    <a:pt x="5155" y="8396"/>
                  </a:cubicBezTo>
                  <a:cubicBezTo>
                    <a:pt x="5596" y="8210"/>
                    <a:pt x="6339" y="7769"/>
                    <a:pt x="6792" y="7572"/>
                  </a:cubicBezTo>
                  <a:cubicBezTo>
                    <a:pt x="7070" y="7456"/>
                    <a:pt x="7987" y="7026"/>
                    <a:pt x="7952" y="6945"/>
                  </a:cubicBezTo>
                  <a:cubicBezTo>
                    <a:pt x="7593" y="6051"/>
                    <a:pt x="6548" y="3903"/>
                    <a:pt x="6072" y="3056"/>
                  </a:cubicBezTo>
                  <a:cubicBezTo>
                    <a:pt x="5536" y="2121"/>
                    <a:pt x="4788" y="0"/>
                    <a:pt x="45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9"/>
          <p:cNvSpPr txBox="1">
            <a:spLocks noGrp="1"/>
          </p:cNvSpPr>
          <p:nvPr>
            <p:ph type="subTitle" idx="1"/>
          </p:nvPr>
        </p:nvSpPr>
        <p:spPr>
          <a:xfrm>
            <a:off x="1867375" y="2747724"/>
            <a:ext cx="2549400" cy="108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431" name="Google Shape;431;p9"/>
          <p:cNvSpPr txBox="1">
            <a:spLocks noGrp="1"/>
          </p:cNvSpPr>
          <p:nvPr>
            <p:ph type="ctrTitle"/>
          </p:nvPr>
        </p:nvSpPr>
        <p:spPr>
          <a:xfrm>
            <a:off x="2377500" y="422850"/>
            <a:ext cx="4389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sz="4000" b="1">
                <a:latin typeface="Neucha"/>
                <a:ea typeface="Neucha"/>
                <a:cs typeface="Neucha"/>
                <a:sym typeface="Neuch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sz="3000" b="1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sz="3000" b="1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sz="3000" b="1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sz="3000" b="1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sz="3000" b="1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sz="3000" b="1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sz="3000" b="1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sz="3000" b="1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>
            <a:endParaRPr/>
          </a:p>
        </p:txBody>
      </p:sp>
      <p:sp>
        <p:nvSpPr>
          <p:cNvPr id="432" name="Google Shape;432;p9"/>
          <p:cNvSpPr txBox="1">
            <a:spLocks noGrp="1"/>
          </p:cNvSpPr>
          <p:nvPr>
            <p:ph type="subTitle" idx="2"/>
          </p:nvPr>
        </p:nvSpPr>
        <p:spPr>
          <a:xfrm>
            <a:off x="2020987" y="2449901"/>
            <a:ext cx="2242200" cy="44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Condensed"/>
              <a:buNone/>
              <a:defRPr sz="2000" b="1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atrick Hand"/>
              <a:buNone/>
              <a:defRPr sz="20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atrick Hand"/>
              <a:buNone/>
              <a:defRPr sz="20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atrick Hand"/>
              <a:buNone/>
              <a:defRPr sz="20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atrick Hand"/>
              <a:buNone/>
              <a:defRPr sz="20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atrick Hand"/>
              <a:buNone/>
              <a:defRPr sz="20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atrick Hand"/>
              <a:buNone/>
              <a:defRPr sz="20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atrick Hand"/>
              <a:buNone/>
              <a:defRPr sz="20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atrick Hand"/>
              <a:buNone/>
              <a:defRPr sz="20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>
            <a:endParaRPr/>
          </a:p>
        </p:txBody>
      </p:sp>
      <p:sp>
        <p:nvSpPr>
          <p:cNvPr id="433" name="Google Shape;433;p9"/>
          <p:cNvSpPr txBox="1">
            <a:spLocks noGrp="1"/>
          </p:cNvSpPr>
          <p:nvPr>
            <p:ph type="subTitle" idx="3"/>
          </p:nvPr>
        </p:nvSpPr>
        <p:spPr>
          <a:xfrm>
            <a:off x="4723770" y="2749161"/>
            <a:ext cx="2549400" cy="108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434" name="Google Shape;434;p9"/>
          <p:cNvSpPr txBox="1">
            <a:spLocks noGrp="1"/>
          </p:cNvSpPr>
          <p:nvPr>
            <p:ph type="subTitle" idx="4"/>
          </p:nvPr>
        </p:nvSpPr>
        <p:spPr>
          <a:xfrm>
            <a:off x="4877364" y="2449901"/>
            <a:ext cx="2242200" cy="44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Condensed"/>
              <a:buNone/>
              <a:defRPr sz="2000" b="1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atrick Hand"/>
              <a:buNone/>
              <a:defRPr sz="20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atrick Hand"/>
              <a:buNone/>
              <a:defRPr sz="20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atrick Hand"/>
              <a:buNone/>
              <a:defRPr sz="20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atrick Hand"/>
              <a:buNone/>
              <a:defRPr sz="20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atrick Hand"/>
              <a:buNone/>
              <a:defRPr sz="20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atrick Hand"/>
              <a:buNone/>
              <a:defRPr sz="20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atrick Hand"/>
              <a:buNone/>
              <a:defRPr sz="20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atrick Hand"/>
              <a:buNone/>
              <a:defRPr sz="20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>
            <a:endParaRPr/>
          </a:p>
        </p:txBody>
      </p:sp>
      <p:grpSp>
        <p:nvGrpSpPr>
          <p:cNvPr id="435" name="Google Shape;435;p9"/>
          <p:cNvGrpSpPr/>
          <p:nvPr/>
        </p:nvGrpSpPr>
        <p:grpSpPr>
          <a:xfrm rot="-3553717" flipH="1">
            <a:off x="7688754" y="3898355"/>
            <a:ext cx="1657053" cy="1186673"/>
            <a:chOff x="2656025" y="2684075"/>
            <a:chExt cx="464100" cy="332350"/>
          </a:xfrm>
        </p:grpSpPr>
        <p:sp>
          <p:nvSpPr>
            <p:cNvPr id="436" name="Google Shape;436;p9"/>
            <p:cNvSpPr/>
            <p:nvPr/>
          </p:nvSpPr>
          <p:spPr>
            <a:xfrm>
              <a:off x="2667050" y="2740950"/>
              <a:ext cx="2650" cy="7000"/>
            </a:xfrm>
            <a:custGeom>
              <a:avLst/>
              <a:gdLst/>
              <a:ahLst/>
              <a:cxnLst/>
              <a:rect l="l" t="t" r="r" b="b"/>
              <a:pathLst>
                <a:path w="106" h="280" extrusionOk="0">
                  <a:moveTo>
                    <a:pt x="1" y="1"/>
                  </a:moveTo>
                  <a:cubicBezTo>
                    <a:pt x="12" y="105"/>
                    <a:pt x="47" y="198"/>
                    <a:pt x="105" y="280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9"/>
            <p:cNvSpPr/>
            <p:nvPr/>
          </p:nvSpPr>
          <p:spPr>
            <a:xfrm>
              <a:off x="2656025" y="2684075"/>
              <a:ext cx="464100" cy="332350"/>
            </a:xfrm>
            <a:custGeom>
              <a:avLst/>
              <a:gdLst/>
              <a:ahLst/>
              <a:cxnLst/>
              <a:rect l="l" t="t" r="r" b="b"/>
              <a:pathLst>
                <a:path w="18564" h="13294" extrusionOk="0">
                  <a:moveTo>
                    <a:pt x="3483" y="2624"/>
                  </a:moveTo>
                  <a:cubicBezTo>
                    <a:pt x="3251" y="2822"/>
                    <a:pt x="3042" y="3007"/>
                    <a:pt x="2822" y="3193"/>
                  </a:cubicBezTo>
                  <a:cubicBezTo>
                    <a:pt x="2578" y="3251"/>
                    <a:pt x="2357" y="3379"/>
                    <a:pt x="2114" y="3437"/>
                  </a:cubicBezTo>
                  <a:cubicBezTo>
                    <a:pt x="1916" y="3483"/>
                    <a:pt x="1707" y="3472"/>
                    <a:pt x="1498" y="3437"/>
                  </a:cubicBezTo>
                  <a:cubicBezTo>
                    <a:pt x="1254" y="3414"/>
                    <a:pt x="1045" y="3263"/>
                    <a:pt x="848" y="3123"/>
                  </a:cubicBezTo>
                  <a:cubicBezTo>
                    <a:pt x="778" y="3077"/>
                    <a:pt x="720" y="3019"/>
                    <a:pt x="662" y="2961"/>
                  </a:cubicBezTo>
                  <a:cubicBezTo>
                    <a:pt x="453" y="2775"/>
                    <a:pt x="279" y="2578"/>
                    <a:pt x="221" y="2288"/>
                  </a:cubicBezTo>
                  <a:cubicBezTo>
                    <a:pt x="152" y="1962"/>
                    <a:pt x="163" y="1637"/>
                    <a:pt x="163" y="1324"/>
                  </a:cubicBezTo>
                  <a:cubicBezTo>
                    <a:pt x="163" y="1243"/>
                    <a:pt x="175" y="1173"/>
                    <a:pt x="210" y="1115"/>
                  </a:cubicBezTo>
                  <a:cubicBezTo>
                    <a:pt x="337" y="767"/>
                    <a:pt x="558" y="488"/>
                    <a:pt x="871" y="314"/>
                  </a:cubicBezTo>
                  <a:cubicBezTo>
                    <a:pt x="1080" y="198"/>
                    <a:pt x="1278" y="82"/>
                    <a:pt x="1533" y="59"/>
                  </a:cubicBezTo>
                  <a:cubicBezTo>
                    <a:pt x="1823" y="24"/>
                    <a:pt x="2090" y="1"/>
                    <a:pt x="2381" y="12"/>
                  </a:cubicBezTo>
                  <a:cubicBezTo>
                    <a:pt x="2578" y="24"/>
                    <a:pt x="2764" y="82"/>
                    <a:pt x="2903" y="233"/>
                  </a:cubicBezTo>
                  <a:cubicBezTo>
                    <a:pt x="3077" y="407"/>
                    <a:pt x="3251" y="581"/>
                    <a:pt x="3367" y="802"/>
                  </a:cubicBezTo>
                  <a:cubicBezTo>
                    <a:pt x="3507" y="1045"/>
                    <a:pt x="3646" y="1301"/>
                    <a:pt x="3692" y="1591"/>
                  </a:cubicBezTo>
                  <a:cubicBezTo>
                    <a:pt x="3832" y="1672"/>
                    <a:pt x="3994" y="1684"/>
                    <a:pt x="4157" y="1695"/>
                  </a:cubicBezTo>
                  <a:cubicBezTo>
                    <a:pt x="4459" y="1707"/>
                    <a:pt x="4760" y="1730"/>
                    <a:pt x="5051" y="1823"/>
                  </a:cubicBezTo>
                  <a:cubicBezTo>
                    <a:pt x="5225" y="1881"/>
                    <a:pt x="5434" y="1881"/>
                    <a:pt x="5631" y="1916"/>
                  </a:cubicBezTo>
                  <a:cubicBezTo>
                    <a:pt x="5805" y="1939"/>
                    <a:pt x="5979" y="1974"/>
                    <a:pt x="6142" y="2021"/>
                  </a:cubicBezTo>
                  <a:cubicBezTo>
                    <a:pt x="6363" y="2055"/>
                    <a:pt x="6583" y="2113"/>
                    <a:pt x="6815" y="2102"/>
                  </a:cubicBezTo>
                  <a:cubicBezTo>
                    <a:pt x="6873" y="2102"/>
                    <a:pt x="6943" y="2102"/>
                    <a:pt x="7001" y="2113"/>
                  </a:cubicBezTo>
                  <a:cubicBezTo>
                    <a:pt x="7280" y="2195"/>
                    <a:pt x="7547" y="2171"/>
                    <a:pt x="7825" y="2195"/>
                  </a:cubicBezTo>
                  <a:cubicBezTo>
                    <a:pt x="7976" y="2195"/>
                    <a:pt x="8116" y="2206"/>
                    <a:pt x="8243" y="2218"/>
                  </a:cubicBezTo>
                  <a:cubicBezTo>
                    <a:pt x="8464" y="2264"/>
                    <a:pt x="8673" y="2276"/>
                    <a:pt x="8882" y="2276"/>
                  </a:cubicBezTo>
                  <a:cubicBezTo>
                    <a:pt x="9253" y="2276"/>
                    <a:pt x="9601" y="2276"/>
                    <a:pt x="9961" y="2288"/>
                  </a:cubicBezTo>
                  <a:cubicBezTo>
                    <a:pt x="10136" y="2288"/>
                    <a:pt x="10310" y="2334"/>
                    <a:pt x="10484" y="2346"/>
                  </a:cubicBezTo>
                  <a:cubicBezTo>
                    <a:pt x="10611" y="2369"/>
                    <a:pt x="10739" y="2392"/>
                    <a:pt x="10879" y="2392"/>
                  </a:cubicBezTo>
                  <a:lnTo>
                    <a:pt x="13514" y="2392"/>
                  </a:lnTo>
                  <a:cubicBezTo>
                    <a:pt x="13676" y="2392"/>
                    <a:pt x="13839" y="2404"/>
                    <a:pt x="13990" y="2450"/>
                  </a:cubicBezTo>
                  <a:cubicBezTo>
                    <a:pt x="14187" y="2496"/>
                    <a:pt x="14373" y="2508"/>
                    <a:pt x="14559" y="2555"/>
                  </a:cubicBezTo>
                  <a:cubicBezTo>
                    <a:pt x="14837" y="2613"/>
                    <a:pt x="15116" y="2671"/>
                    <a:pt x="15406" y="2717"/>
                  </a:cubicBezTo>
                  <a:cubicBezTo>
                    <a:pt x="15545" y="2740"/>
                    <a:pt x="15708" y="2729"/>
                    <a:pt x="15870" y="2729"/>
                  </a:cubicBezTo>
                  <a:cubicBezTo>
                    <a:pt x="16068" y="2729"/>
                    <a:pt x="16277" y="2694"/>
                    <a:pt x="16463" y="2798"/>
                  </a:cubicBezTo>
                  <a:cubicBezTo>
                    <a:pt x="16509" y="2833"/>
                    <a:pt x="16579" y="2810"/>
                    <a:pt x="16637" y="2810"/>
                  </a:cubicBezTo>
                  <a:cubicBezTo>
                    <a:pt x="16706" y="2833"/>
                    <a:pt x="16799" y="2845"/>
                    <a:pt x="16869" y="2868"/>
                  </a:cubicBezTo>
                  <a:cubicBezTo>
                    <a:pt x="16939" y="2903"/>
                    <a:pt x="16997" y="2949"/>
                    <a:pt x="17066" y="2961"/>
                  </a:cubicBezTo>
                  <a:cubicBezTo>
                    <a:pt x="17380" y="3019"/>
                    <a:pt x="17589" y="3205"/>
                    <a:pt x="17763" y="3448"/>
                  </a:cubicBezTo>
                  <a:cubicBezTo>
                    <a:pt x="17856" y="3588"/>
                    <a:pt x="17972" y="3715"/>
                    <a:pt x="18076" y="3843"/>
                  </a:cubicBezTo>
                  <a:cubicBezTo>
                    <a:pt x="18250" y="4064"/>
                    <a:pt x="18378" y="4296"/>
                    <a:pt x="18401" y="4586"/>
                  </a:cubicBezTo>
                  <a:cubicBezTo>
                    <a:pt x="18401" y="4633"/>
                    <a:pt x="18436" y="4691"/>
                    <a:pt x="18448" y="4725"/>
                  </a:cubicBezTo>
                  <a:cubicBezTo>
                    <a:pt x="18552" y="4934"/>
                    <a:pt x="18564" y="5132"/>
                    <a:pt x="18564" y="5352"/>
                  </a:cubicBezTo>
                  <a:lnTo>
                    <a:pt x="18564" y="6792"/>
                  </a:lnTo>
                  <a:cubicBezTo>
                    <a:pt x="18564" y="6966"/>
                    <a:pt x="18552" y="7140"/>
                    <a:pt x="18494" y="7303"/>
                  </a:cubicBezTo>
                  <a:cubicBezTo>
                    <a:pt x="18436" y="7477"/>
                    <a:pt x="18436" y="7663"/>
                    <a:pt x="18378" y="7837"/>
                  </a:cubicBezTo>
                  <a:lnTo>
                    <a:pt x="18285" y="8092"/>
                  </a:lnTo>
                  <a:cubicBezTo>
                    <a:pt x="18216" y="8313"/>
                    <a:pt x="18111" y="8498"/>
                    <a:pt x="17925" y="8649"/>
                  </a:cubicBezTo>
                  <a:cubicBezTo>
                    <a:pt x="17879" y="8696"/>
                    <a:pt x="17821" y="8731"/>
                    <a:pt x="17809" y="8777"/>
                  </a:cubicBezTo>
                  <a:cubicBezTo>
                    <a:pt x="17751" y="8940"/>
                    <a:pt x="17623" y="9009"/>
                    <a:pt x="17496" y="9079"/>
                  </a:cubicBezTo>
                  <a:cubicBezTo>
                    <a:pt x="17240" y="9218"/>
                    <a:pt x="16985" y="9346"/>
                    <a:pt x="16706" y="9404"/>
                  </a:cubicBezTo>
                  <a:cubicBezTo>
                    <a:pt x="16590" y="9427"/>
                    <a:pt x="16474" y="9474"/>
                    <a:pt x="16358" y="9520"/>
                  </a:cubicBezTo>
                  <a:cubicBezTo>
                    <a:pt x="16288" y="9532"/>
                    <a:pt x="16219" y="9543"/>
                    <a:pt x="16161" y="9543"/>
                  </a:cubicBezTo>
                  <a:cubicBezTo>
                    <a:pt x="16056" y="9566"/>
                    <a:pt x="15952" y="9590"/>
                    <a:pt x="15847" y="9590"/>
                  </a:cubicBezTo>
                  <a:cubicBezTo>
                    <a:pt x="15731" y="9601"/>
                    <a:pt x="15638" y="9625"/>
                    <a:pt x="15522" y="9625"/>
                  </a:cubicBezTo>
                  <a:cubicBezTo>
                    <a:pt x="14361" y="9625"/>
                    <a:pt x="13212" y="9625"/>
                    <a:pt x="12051" y="9601"/>
                  </a:cubicBezTo>
                  <a:cubicBezTo>
                    <a:pt x="11900" y="9601"/>
                    <a:pt x="11761" y="9601"/>
                    <a:pt x="11633" y="9648"/>
                  </a:cubicBezTo>
                  <a:cubicBezTo>
                    <a:pt x="11552" y="9683"/>
                    <a:pt x="11471" y="9683"/>
                    <a:pt x="11378" y="9683"/>
                  </a:cubicBezTo>
                  <a:cubicBezTo>
                    <a:pt x="11053" y="9683"/>
                    <a:pt x="10728" y="9659"/>
                    <a:pt x="10391" y="9659"/>
                  </a:cubicBezTo>
                  <a:cubicBezTo>
                    <a:pt x="10310" y="9659"/>
                    <a:pt x="10217" y="9683"/>
                    <a:pt x="10124" y="9694"/>
                  </a:cubicBezTo>
                  <a:cubicBezTo>
                    <a:pt x="9868" y="9741"/>
                    <a:pt x="9729" y="9892"/>
                    <a:pt x="9671" y="10147"/>
                  </a:cubicBezTo>
                  <a:cubicBezTo>
                    <a:pt x="9636" y="10240"/>
                    <a:pt x="9578" y="10344"/>
                    <a:pt x="9555" y="10449"/>
                  </a:cubicBezTo>
                  <a:cubicBezTo>
                    <a:pt x="9509" y="10565"/>
                    <a:pt x="9462" y="10681"/>
                    <a:pt x="9404" y="10785"/>
                  </a:cubicBezTo>
                  <a:cubicBezTo>
                    <a:pt x="9346" y="10925"/>
                    <a:pt x="9276" y="11052"/>
                    <a:pt x="9172" y="11169"/>
                  </a:cubicBezTo>
                  <a:cubicBezTo>
                    <a:pt x="9033" y="11319"/>
                    <a:pt x="8870" y="11447"/>
                    <a:pt x="8731" y="11575"/>
                  </a:cubicBezTo>
                  <a:cubicBezTo>
                    <a:pt x="8696" y="11610"/>
                    <a:pt x="8638" y="11621"/>
                    <a:pt x="8626" y="11656"/>
                  </a:cubicBezTo>
                  <a:cubicBezTo>
                    <a:pt x="8591" y="11807"/>
                    <a:pt x="8441" y="11842"/>
                    <a:pt x="8336" y="11900"/>
                  </a:cubicBezTo>
                  <a:cubicBezTo>
                    <a:pt x="7976" y="12086"/>
                    <a:pt x="7593" y="12271"/>
                    <a:pt x="7222" y="12469"/>
                  </a:cubicBezTo>
                  <a:cubicBezTo>
                    <a:pt x="6943" y="12596"/>
                    <a:pt x="6664" y="12736"/>
                    <a:pt x="6386" y="12852"/>
                  </a:cubicBezTo>
                  <a:cubicBezTo>
                    <a:pt x="6177" y="12945"/>
                    <a:pt x="5956" y="13049"/>
                    <a:pt x="5712" y="13026"/>
                  </a:cubicBezTo>
                  <a:cubicBezTo>
                    <a:pt x="5666" y="13026"/>
                    <a:pt x="5608" y="13026"/>
                    <a:pt x="5561" y="13061"/>
                  </a:cubicBezTo>
                  <a:cubicBezTo>
                    <a:pt x="5434" y="13142"/>
                    <a:pt x="5283" y="13131"/>
                    <a:pt x="5155" y="13072"/>
                  </a:cubicBezTo>
                  <a:cubicBezTo>
                    <a:pt x="5051" y="13026"/>
                    <a:pt x="4969" y="13026"/>
                    <a:pt x="4865" y="13072"/>
                  </a:cubicBezTo>
                  <a:cubicBezTo>
                    <a:pt x="4807" y="13107"/>
                    <a:pt x="4749" y="13084"/>
                    <a:pt x="4691" y="13107"/>
                  </a:cubicBezTo>
                  <a:cubicBezTo>
                    <a:pt x="4575" y="13119"/>
                    <a:pt x="4447" y="13142"/>
                    <a:pt x="4331" y="13165"/>
                  </a:cubicBezTo>
                  <a:cubicBezTo>
                    <a:pt x="4226" y="13177"/>
                    <a:pt x="4122" y="13189"/>
                    <a:pt x="4029" y="13189"/>
                  </a:cubicBezTo>
                  <a:cubicBezTo>
                    <a:pt x="3913" y="13189"/>
                    <a:pt x="3774" y="13189"/>
                    <a:pt x="3658" y="13247"/>
                  </a:cubicBezTo>
                  <a:cubicBezTo>
                    <a:pt x="3588" y="13281"/>
                    <a:pt x="3507" y="13281"/>
                    <a:pt x="3414" y="13281"/>
                  </a:cubicBezTo>
                  <a:cubicBezTo>
                    <a:pt x="3077" y="13281"/>
                    <a:pt x="2729" y="13258"/>
                    <a:pt x="2404" y="13281"/>
                  </a:cubicBezTo>
                  <a:cubicBezTo>
                    <a:pt x="2114" y="13293"/>
                    <a:pt x="1893" y="13131"/>
                    <a:pt x="1684" y="12991"/>
                  </a:cubicBezTo>
                  <a:cubicBezTo>
                    <a:pt x="1312" y="12713"/>
                    <a:pt x="1127" y="12318"/>
                    <a:pt x="976" y="11900"/>
                  </a:cubicBezTo>
                  <a:cubicBezTo>
                    <a:pt x="906" y="11679"/>
                    <a:pt x="837" y="11482"/>
                    <a:pt x="674" y="11319"/>
                  </a:cubicBezTo>
                  <a:cubicBezTo>
                    <a:pt x="581" y="11215"/>
                    <a:pt x="546" y="11076"/>
                    <a:pt x="500" y="10925"/>
                  </a:cubicBezTo>
                  <a:cubicBezTo>
                    <a:pt x="430" y="10669"/>
                    <a:pt x="326" y="10402"/>
                    <a:pt x="349" y="10124"/>
                  </a:cubicBezTo>
                  <a:cubicBezTo>
                    <a:pt x="372" y="9915"/>
                    <a:pt x="453" y="9810"/>
                    <a:pt x="674" y="9810"/>
                  </a:cubicBezTo>
                  <a:lnTo>
                    <a:pt x="1069" y="9810"/>
                  </a:lnTo>
                  <a:cubicBezTo>
                    <a:pt x="1301" y="9810"/>
                    <a:pt x="1429" y="9892"/>
                    <a:pt x="1440" y="10112"/>
                  </a:cubicBezTo>
                  <a:cubicBezTo>
                    <a:pt x="1475" y="10391"/>
                    <a:pt x="1591" y="10646"/>
                    <a:pt x="1545" y="10925"/>
                  </a:cubicBezTo>
                  <a:cubicBezTo>
                    <a:pt x="1533" y="11041"/>
                    <a:pt x="1556" y="11145"/>
                    <a:pt x="1626" y="11250"/>
                  </a:cubicBezTo>
                  <a:cubicBezTo>
                    <a:pt x="1765" y="11424"/>
                    <a:pt x="1823" y="11621"/>
                    <a:pt x="1881" y="11842"/>
                  </a:cubicBezTo>
                  <a:cubicBezTo>
                    <a:pt x="1951" y="12097"/>
                    <a:pt x="2114" y="12248"/>
                    <a:pt x="2369" y="12248"/>
                  </a:cubicBezTo>
                  <a:lnTo>
                    <a:pt x="3913" y="12248"/>
                  </a:lnTo>
                  <a:cubicBezTo>
                    <a:pt x="3983" y="12248"/>
                    <a:pt x="4064" y="12213"/>
                    <a:pt x="4145" y="12202"/>
                  </a:cubicBezTo>
                  <a:cubicBezTo>
                    <a:pt x="4226" y="12190"/>
                    <a:pt x="4296" y="12155"/>
                    <a:pt x="4389" y="12155"/>
                  </a:cubicBezTo>
                  <a:cubicBezTo>
                    <a:pt x="4528" y="12144"/>
                    <a:pt x="4679" y="12132"/>
                    <a:pt x="4760" y="12004"/>
                  </a:cubicBezTo>
                  <a:cubicBezTo>
                    <a:pt x="4784" y="11970"/>
                    <a:pt x="4842" y="11958"/>
                    <a:pt x="4865" y="11946"/>
                  </a:cubicBezTo>
                  <a:cubicBezTo>
                    <a:pt x="5085" y="11865"/>
                    <a:pt x="5306" y="11784"/>
                    <a:pt x="5550" y="11772"/>
                  </a:cubicBezTo>
                  <a:cubicBezTo>
                    <a:pt x="5678" y="11772"/>
                    <a:pt x="5805" y="11714"/>
                    <a:pt x="5945" y="11691"/>
                  </a:cubicBezTo>
                  <a:cubicBezTo>
                    <a:pt x="6072" y="11691"/>
                    <a:pt x="6200" y="11633"/>
                    <a:pt x="6316" y="11621"/>
                  </a:cubicBezTo>
                  <a:cubicBezTo>
                    <a:pt x="6548" y="11598"/>
                    <a:pt x="6757" y="11517"/>
                    <a:pt x="6955" y="11447"/>
                  </a:cubicBezTo>
                  <a:cubicBezTo>
                    <a:pt x="7338" y="11319"/>
                    <a:pt x="7651" y="11134"/>
                    <a:pt x="7872" y="10785"/>
                  </a:cubicBezTo>
                  <a:cubicBezTo>
                    <a:pt x="7872" y="10762"/>
                    <a:pt x="7883" y="10762"/>
                    <a:pt x="7883" y="10751"/>
                  </a:cubicBezTo>
                  <a:cubicBezTo>
                    <a:pt x="8116" y="10565"/>
                    <a:pt x="8232" y="10298"/>
                    <a:pt x="8324" y="10042"/>
                  </a:cubicBezTo>
                  <a:cubicBezTo>
                    <a:pt x="8359" y="9915"/>
                    <a:pt x="8406" y="9799"/>
                    <a:pt x="8406" y="9659"/>
                  </a:cubicBezTo>
                  <a:cubicBezTo>
                    <a:pt x="8406" y="9578"/>
                    <a:pt x="8406" y="9474"/>
                    <a:pt x="8441" y="9392"/>
                  </a:cubicBezTo>
                  <a:cubicBezTo>
                    <a:pt x="8557" y="9102"/>
                    <a:pt x="8475" y="8812"/>
                    <a:pt x="8406" y="8522"/>
                  </a:cubicBezTo>
                  <a:cubicBezTo>
                    <a:pt x="8394" y="8464"/>
                    <a:pt x="8348" y="8417"/>
                    <a:pt x="8301" y="8371"/>
                  </a:cubicBezTo>
                  <a:cubicBezTo>
                    <a:pt x="8185" y="8289"/>
                    <a:pt x="8092" y="8197"/>
                    <a:pt x="7976" y="8115"/>
                  </a:cubicBezTo>
                  <a:cubicBezTo>
                    <a:pt x="7802" y="7999"/>
                    <a:pt x="7640" y="7895"/>
                    <a:pt x="7465" y="7779"/>
                  </a:cubicBezTo>
                  <a:cubicBezTo>
                    <a:pt x="7431" y="7767"/>
                    <a:pt x="7407" y="7732"/>
                    <a:pt x="7396" y="7732"/>
                  </a:cubicBezTo>
                  <a:cubicBezTo>
                    <a:pt x="7047" y="7651"/>
                    <a:pt x="6722" y="7477"/>
                    <a:pt x="6386" y="7361"/>
                  </a:cubicBezTo>
                  <a:cubicBezTo>
                    <a:pt x="6293" y="7326"/>
                    <a:pt x="6188" y="7268"/>
                    <a:pt x="6084" y="7221"/>
                  </a:cubicBezTo>
                  <a:cubicBezTo>
                    <a:pt x="5968" y="7187"/>
                    <a:pt x="5840" y="7140"/>
                    <a:pt x="5712" y="7105"/>
                  </a:cubicBezTo>
                  <a:cubicBezTo>
                    <a:pt x="5480" y="7047"/>
                    <a:pt x="5260" y="6978"/>
                    <a:pt x="5039" y="6896"/>
                  </a:cubicBezTo>
                  <a:cubicBezTo>
                    <a:pt x="4877" y="6838"/>
                    <a:pt x="4749" y="6745"/>
                    <a:pt x="4737" y="6548"/>
                  </a:cubicBezTo>
                  <a:cubicBezTo>
                    <a:pt x="4412" y="6455"/>
                    <a:pt x="4122" y="6374"/>
                    <a:pt x="3820" y="6339"/>
                  </a:cubicBezTo>
                  <a:lnTo>
                    <a:pt x="3797" y="6339"/>
                  </a:lnTo>
                  <a:cubicBezTo>
                    <a:pt x="3518" y="6200"/>
                    <a:pt x="3216" y="6269"/>
                    <a:pt x="2926" y="6235"/>
                  </a:cubicBezTo>
                  <a:cubicBezTo>
                    <a:pt x="2822" y="6223"/>
                    <a:pt x="2717" y="6235"/>
                    <a:pt x="2613" y="6223"/>
                  </a:cubicBezTo>
                  <a:cubicBezTo>
                    <a:pt x="2520" y="6211"/>
                    <a:pt x="2415" y="6223"/>
                    <a:pt x="2322" y="6293"/>
                  </a:cubicBezTo>
                  <a:cubicBezTo>
                    <a:pt x="2299" y="6328"/>
                    <a:pt x="2253" y="6339"/>
                    <a:pt x="2230" y="6351"/>
                  </a:cubicBezTo>
                  <a:cubicBezTo>
                    <a:pt x="1916" y="6444"/>
                    <a:pt x="1742" y="6676"/>
                    <a:pt x="1591" y="6931"/>
                  </a:cubicBezTo>
                  <a:cubicBezTo>
                    <a:pt x="1533" y="7036"/>
                    <a:pt x="1475" y="7129"/>
                    <a:pt x="1417" y="7221"/>
                  </a:cubicBezTo>
                  <a:cubicBezTo>
                    <a:pt x="1371" y="7314"/>
                    <a:pt x="1312" y="7396"/>
                    <a:pt x="1266" y="7500"/>
                  </a:cubicBezTo>
                  <a:cubicBezTo>
                    <a:pt x="1243" y="7570"/>
                    <a:pt x="1243" y="7663"/>
                    <a:pt x="1278" y="7732"/>
                  </a:cubicBezTo>
                  <a:cubicBezTo>
                    <a:pt x="1417" y="8022"/>
                    <a:pt x="1417" y="8324"/>
                    <a:pt x="1301" y="8615"/>
                  </a:cubicBezTo>
                  <a:cubicBezTo>
                    <a:pt x="1254" y="8731"/>
                    <a:pt x="1208" y="8870"/>
                    <a:pt x="1196" y="8998"/>
                  </a:cubicBezTo>
                  <a:cubicBezTo>
                    <a:pt x="1185" y="9172"/>
                    <a:pt x="1045" y="9253"/>
                    <a:pt x="918" y="9276"/>
                  </a:cubicBezTo>
                  <a:cubicBezTo>
                    <a:pt x="674" y="9311"/>
                    <a:pt x="442" y="9334"/>
                    <a:pt x="210" y="9195"/>
                  </a:cubicBezTo>
                  <a:cubicBezTo>
                    <a:pt x="105" y="9137"/>
                    <a:pt x="35" y="9067"/>
                    <a:pt x="24" y="8940"/>
                  </a:cubicBezTo>
                  <a:cubicBezTo>
                    <a:pt x="1" y="8812"/>
                    <a:pt x="1" y="8673"/>
                    <a:pt x="47" y="8545"/>
                  </a:cubicBezTo>
                  <a:cubicBezTo>
                    <a:pt x="117" y="8313"/>
                    <a:pt x="256" y="8115"/>
                    <a:pt x="337" y="7883"/>
                  </a:cubicBezTo>
                  <a:cubicBezTo>
                    <a:pt x="523" y="7430"/>
                    <a:pt x="744" y="6989"/>
                    <a:pt x="964" y="6548"/>
                  </a:cubicBezTo>
                  <a:cubicBezTo>
                    <a:pt x="1011" y="6258"/>
                    <a:pt x="1266" y="6095"/>
                    <a:pt x="1394" y="5863"/>
                  </a:cubicBezTo>
                  <a:lnTo>
                    <a:pt x="1440" y="5817"/>
                  </a:lnTo>
                  <a:lnTo>
                    <a:pt x="2137" y="5422"/>
                  </a:lnTo>
                  <a:cubicBezTo>
                    <a:pt x="2195" y="5399"/>
                    <a:pt x="2264" y="5387"/>
                    <a:pt x="2346" y="5364"/>
                  </a:cubicBezTo>
                  <a:cubicBezTo>
                    <a:pt x="2381" y="5352"/>
                    <a:pt x="2439" y="5364"/>
                    <a:pt x="2485" y="5352"/>
                  </a:cubicBezTo>
                  <a:cubicBezTo>
                    <a:pt x="2845" y="5213"/>
                    <a:pt x="3240" y="5294"/>
                    <a:pt x="3600" y="5283"/>
                  </a:cubicBezTo>
                  <a:cubicBezTo>
                    <a:pt x="3739" y="5283"/>
                    <a:pt x="3867" y="5329"/>
                    <a:pt x="3983" y="5364"/>
                  </a:cubicBezTo>
                  <a:cubicBezTo>
                    <a:pt x="4273" y="5457"/>
                    <a:pt x="4586" y="5445"/>
                    <a:pt x="4853" y="5631"/>
                  </a:cubicBezTo>
                  <a:cubicBezTo>
                    <a:pt x="4900" y="5654"/>
                    <a:pt x="4969" y="5654"/>
                    <a:pt x="5027" y="5643"/>
                  </a:cubicBezTo>
                  <a:cubicBezTo>
                    <a:pt x="5271" y="5619"/>
                    <a:pt x="5515" y="5643"/>
                    <a:pt x="5736" y="5759"/>
                  </a:cubicBezTo>
                  <a:cubicBezTo>
                    <a:pt x="5828" y="5805"/>
                    <a:pt x="5898" y="5863"/>
                    <a:pt x="6014" y="5886"/>
                  </a:cubicBezTo>
                  <a:cubicBezTo>
                    <a:pt x="6235" y="5944"/>
                    <a:pt x="6432" y="6037"/>
                    <a:pt x="6653" y="6107"/>
                  </a:cubicBezTo>
                  <a:cubicBezTo>
                    <a:pt x="6699" y="6119"/>
                    <a:pt x="6757" y="6142"/>
                    <a:pt x="6792" y="6165"/>
                  </a:cubicBezTo>
                  <a:cubicBezTo>
                    <a:pt x="6897" y="6235"/>
                    <a:pt x="7013" y="6281"/>
                    <a:pt x="7129" y="6328"/>
                  </a:cubicBezTo>
                  <a:cubicBezTo>
                    <a:pt x="7256" y="6374"/>
                    <a:pt x="7373" y="6444"/>
                    <a:pt x="7489" y="6490"/>
                  </a:cubicBezTo>
                  <a:cubicBezTo>
                    <a:pt x="7581" y="6525"/>
                    <a:pt x="7651" y="6571"/>
                    <a:pt x="7744" y="6606"/>
                  </a:cubicBezTo>
                  <a:cubicBezTo>
                    <a:pt x="8069" y="6676"/>
                    <a:pt x="8348" y="6873"/>
                    <a:pt x="8650" y="7024"/>
                  </a:cubicBezTo>
                  <a:cubicBezTo>
                    <a:pt x="8708" y="7047"/>
                    <a:pt x="8754" y="7094"/>
                    <a:pt x="8800" y="7140"/>
                  </a:cubicBezTo>
                  <a:cubicBezTo>
                    <a:pt x="8917" y="7233"/>
                    <a:pt x="8998" y="7338"/>
                    <a:pt x="9137" y="7419"/>
                  </a:cubicBezTo>
                  <a:cubicBezTo>
                    <a:pt x="9323" y="7512"/>
                    <a:pt x="9451" y="7663"/>
                    <a:pt x="9520" y="7860"/>
                  </a:cubicBezTo>
                  <a:cubicBezTo>
                    <a:pt x="9613" y="8081"/>
                    <a:pt x="9776" y="8266"/>
                    <a:pt x="9927" y="8440"/>
                  </a:cubicBezTo>
                  <a:cubicBezTo>
                    <a:pt x="10089" y="8615"/>
                    <a:pt x="10310" y="8684"/>
                    <a:pt x="10542" y="8696"/>
                  </a:cubicBezTo>
                  <a:cubicBezTo>
                    <a:pt x="10681" y="8707"/>
                    <a:pt x="10832" y="8696"/>
                    <a:pt x="10971" y="8696"/>
                  </a:cubicBezTo>
                  <a:lnTo>
                    <a:pt x="14326" y="8696"/>
                  </a:lnTo>
                  <a:cubicBezTo>
                    <a:pt x="14489" y="8696"/>
                    <a:pt x="14628" y="8673"/>
                    <a:pt x="14779" y="8638"/>
                  </a:cubicBezTo>
                  <a:cubicBezTo>
                    <a:pt x="14907" y="8591"/>
                    <a:pt x="15069" y="8603"/>
                    <a:pt x="15197" y="8603"/>
                  </a:cubicBezTo>
                  <a:cubicBezTo>
                    <a:pt x="15534" y="8626"/>
                    <a:pt x="15870" y="8580"/>
                    <a:pt x="16184" y="8440"/>
                  </a:cubicBezTo>
                  <a:cubicBezTo>
                    <a:pt x="16277" y="8406"/>
                    <a:pt x="16370" y="8394"/>
                    <a:pt x="16474" y="8359"/>
                  </a:cubicBezTo>
                  <a:cubicBezTo>
                    <a:pt x="16811" y="8231"/>
                    <a:pt x="17089" y="8057"/>
                    <a:pt x="17240" y="7709"/>
                  </a:cubicBezTo>
                  <a:cubicBezTo>
                    <a:pt x="17333" y="7500"/>
                    <a:pt x="17438" y="7314"/>
                    <a:pt x="17391" y="7094"/>
                  </a:cubicBezTo>
                  <a:cubicBezTo>
                    <a:pt x="17391" y="7047"/>
                    <a:pt x="17391" y="7012"/>
                    <a:pt x="17403" y="6978"/>
                  </a:cubicBezTo>
                  <a:cubicBezTo>
                    <a:pt x="17507" y="6780"/>
                    <a:pt x="17461" y="6560"/>
                    <a:pt x="17473" y="6339"/>
                  </a:cubicBezTo>
                  <a:cubicBezTo>
                    <a:pt x="17473" y="6107"/>
                    <a:pt x="17461" y="5886"/>
                    <a:pt x="17473" y="5654"/>
                  </a:cubicBezTo>
                  <a:cubicBezTo>
                    <a:pt x="17496" y="5364"/>
                    <a:pt x="17403" y="5109"/>
                    <a:pt x="17333" y="4818"/>
                  </a:cubicBezTo>
                  <a:cubicBezTo>
                    <a:pt x="17287" y="4621"/>
                    <a:pt x="17159" y="4470"/>
                    <a:pt x="17008" y="4342"/>
                  </a:cubicBezTo>
                  <a:cubicBezTo>
                    <a:pt x="16857" y="4191"/>
                    <a:pt x="16706" y="4052"/>
                    <a:pt x="16521" y="3936"/>
                  </a:cubicBezTo>
                  <a:cubicBezTo>
                    <a:pt x="16312" y="3797"/>
                    <a:pt x="16114" y="3704"/>
                    <a:pt x="15882" y="3657"/>
                  </a:cubicBezTo>
                  <a:cubicBezTo>
                    <a:pt x="15580" y="3599"/>
                    <a:pt x="15290" y="3541"/>
                    <a:pt x="14965" y="3541"/>
                  </a:cubicBezTo>
                  <a:cubicBezTo>
                    <a:pt x="14919" y="3541"/>
                    <a:pt x="14860" y="3541"/>
                    <a:pt x="14826" y="3530"/>
                  </a:cubicBezTo>
                  <a:cubicBezTo>
                    <a:pt x="14605" y="3425"/>
                    <a:pt x="14384" y="3448"/>
                    <a:pt x="14152" y="3448"/>
                  </a:cubicBezTo>
                  <a:cubicBezTo>
                    <a:pt x="13955" y="3448"/>
                    <a:pt x="13746" y="3483"/>
                    <a:pt x="13549" y="3379"/>
                  </a:cubicBezTo>
                  <a:cubicBezTo>
                    <a:pt x="13491" y="3356"/>
                    <a:pt x="13398" y="3367"/>
                    <a:pt x="13328" y="3367"/>
                  </a:cubicBezTo>
                  <a:cubicBezTo>
                    <a:pt x="12736" y="3425"/>
                    <a:pt x="12132" y="3379"/>
                    <a:pt x="11540" y="3379"/>
                  </a:cubicBezTo>
                  <a:cubicBezTo>
                    <a:pt x="11494" y="3379"/>
                    <a:pt x="11459" y="3379"/>
                    <a:pt x="11424" y="3367"/>
                  </a:cubicBezTo>
                  <a:cubicBezTo>
                    <a:pt x="11250" y="3274"/>
                    <a:pt x="11064" y="3309"/>
                    <a:pt x="10890" y="3298"/>
                  </a:cubicBezTo>
                  <a:lnTo>
                    <a:pt x="10031" y="3298"/>
                  </a:lnTo>
                  <a:cubicBezTo>
                    <a:pt x="9845" y="3298"/>
                    <a:pt x="9671" y="3309"/>
                    <a:pt x="9497" y="3239"/>
                  </a:cubicBezTo>
                  <a:cubicBezTo>
                    <a:pt x="9427" y="3205"/>
                    <a:pt x="9334" y="3216"/>
                    <a:pt x="9253" y="3216"/>
                  </a:cubicBezTo>
                  <a:lnTo>
                    <a:pt x="8290" y="3216"/>
                  </a:lnTo>
                  <a:cubicBezTo>
                    <a:pt x="8174" y="3216"/>
                    <a:pt x="8046" y="3193"/>
                    <a:pt x="7930" y="3158"/>
                  </a:cubicBezTo>
                  <a:cubicBezTo>
                    <a:pt x="7918" y="3158"/>
                    <a:pt x="7883" y="3147"/>
                    <a:pt x="7872" y="3147"/>
                  </a:cubicBezTo>
                  <a:cubicBezTo>
                    <a:pt x="7628" y="3123"/>
                    <a:pt x="7396" y="3077"/>
                    <a:pt x="7140" y="3042"/>
                  </a:cubicBezTo>
                  <a:cubicBezTo>
                    <a:pt x="6908" y="3019"/>
                    <a:pt x="6676" y="3007"/>
                    <a:pt x="6444" y="2972"/>
                  </a:cubicBezTo>
                  <a:cubicBezTo>
                    <a:pt x="6188" y="2949"/>
                    <a:pt x="5921" y="2903"/>
                    <a:pt x="5666" y="2868"/>
                  </a:cubicBezTo>
                  <a:cubicBezTo>
                    <a:pt x="5573" y="2856"/>
                    <a:pt x="5492" y="2845"/>
                    <a:pt x="5387" y="2810"/>
                  </a:cubicBezTo>
                  <a:cubicBezTo>
                    <a:pt x="5329" y="2798"/>
                    <a:pt x="5271" y="2775"/>
                    <a:pt x="5213" y="2787"/>
                  </a:cubicBezTo>
                  <a:cubicBezTo>
                    <a:pt x="4923" y="2787"/>
                    <a:pt x="4644" y="2694"/>
                    <a:pt x="4377" y="2636"/>
                  </a:cubicBezTo>
                  <a:cubicBezTo>
                    <a:pt x="4261" y="2624"/>
                    <a:pt x="4122" y="2613"/>
                    <a:pt x="4006" y="2613"/>
                  </a:cubicBezTo>
                  <a:cubicBezTo>
                    <a:pt x="3832" y="2659"/>
                    <a:pt x="3646" y="2647"/>
                    <a:pt x="3483" y="2624"/>
                  </a:cubicBezTo>
                  <a:close/>
                  <a:moveTo>
                    <a:pt x="5306" y="12817"/>
                  </a:moveTo>
                  <a:lnTo>
                    <a:pt x="5620" y="12817"/>
                  </a:lnTo>
                  <a:cubicBezTo>
                    <a:pt x="5747" y="12817"/>
                    <a:pt x="5887" y="12782"/>
                    <a:pt x="6003" y="12724"/>
                  </a:cubicBezTo>
                  <a:cubicBezTo>
                    <a:pt x="6188" y="12631"/>
                    <a:pt x="6386" y="12573"/>
                    <a:pt x="6595" y="12480"/>
                  </a:cubicBezTo>
                  <a:cubicBezTo>
                    <a:pt x="6908" y="12353"/>
                    <a:pt x="7233" y="12202"/>
                    <a:pt x="7535" y="12062"/>
                  </a:cubicBezTo>
                  <a:cubicBezTo>
                    <a:pt x="7651" y="12004"/>
                    <a:pt x="7744" y="11935"/>
                    <a:pt x="7837" y="11853"/>
                  </a:cubicBezTo>
                  <a:cubicBezTo>
                    <a:pt x="7953" y="11772"/>
                    <a:pt x="8046" y="11679"/>
                    <a:pt x="8162" y="11598"/>
                  </a:cubicBezTo>
                  <a:cubicBezTo>
                    <a:pt x="8348" y="11470"/>
                    <a:pt x="8533" y="11354"/>
                    <a:pt x="8708" y="11203"/>
                  </a:cubicBezTo>
                  <a:cubicBezTo>
                    <a:pt x="8847" y="11099"/>
                    <a:pt x="8940" y="11006"/>
                    <a:pt x="8998" y="10855"/>
                  </a:cubicBezTo>
                  <a:cubicBezTo>
                    <a:pt x="9137" y="10565"/>
                    <a:pt x="9276" y="10286"/>
                    <a:pt x="9369" y="9984"/>
                  </a:cubicBezTo>
                  <a:cubicBezTo>
                    <a:pt x="9439" y="9741"/>
                    <a:pt x="9578" y="9532"/>
                    <a:pt x="9857" y="9462"/>
                  </a:cubicBezTo>
                  <a:cubicBezTo>
                    <a:pt x="9985" y="9439"/>
                    <a:pt x="10101" y="9381"/>
                    <a:pt x="10240" y="9439"/>
                  </a:cubicBezTo>
                  <a:cubicBezTo>
                    <a:pt x="10275" y="9450"/>
                    <a:pt x="10333" y="9450"/>
                    <a:pt x="10379" y="9450"/>
                  </a:cubicBezTo>
                  <a:cubicBezTo>
                    <a:pt x="10670" y="9450"/>
                    <a:pt x="10971" y="9439"/>
                    <a:pt x="11262" y="9439"/>
                  </a:cubicBezTo>
                  <a:cubicBezTo>
                    <a:pt x="11354" y="9439"/>
                    <a:pt x="11436" y="9439"/>
                    <a:pt x="11517" y="9404"/>
                  </a:cubicBezTo>
                  <a:cubicBezTo>
                    <a:pt x="11645" y="9346"/>
                    <a:pt x="11784" y="9346"/>
                    <a:pt x="11935" y="9346"/>
                  </a:cubicBezTo>
                  <a:cubicBezTo>
                    <a:pt x="13026" y="9346"/>
                    <a:pt x="14094" y="9346"/>
                    <a:pt x="15186" y="9334"/>
                  </a:cubicBezTo>
                  <a:cubicBezTo>
                    <a:pt x="15406" y="9334"/>
                    <a:pt x="15615" y="9358"/>
                    <a:pt x="15812" y="9265"/>
                  </a:cubicBezTo>
                  <a:cubicBezTo>
                    <a:pt x="15824" y="9241"/>
                    <a:pt x="15847" y="9241"/>
                    <a:pt x="15870" y="9241"/>
                  </a:cubicBezTo>
                  <a:cubicBezTo>
                    <a:pt x="16056" y="9276"/>
                    <a:pt x="16230" y="9207"/>
                    <a:pt x="16405" y="9160"/>
                  </a:cubicBezTo>
                  <a:cubicBezTo>
                    <a:pt x="16857" y="9044"/>
                    <a:pt x="17322" y="8916"/>
                    <a:pt x="17589" y="8487"/>
                  </a:cubicBezTo>
                  <a:cubicBezTo>
                    <a:pt x="17589" y="8475"/>
                    <a:pt x="17612" y="8475"/>
                    <a:pt x="17612" y="8464"/>
                  </a:cubicBezTo>
                  <a:cubicBezTo>
                    <a:pt x="17809" y="8301"/>
                    <a:pt x="17902" y="8069"/>
                    <a:pt x="17972" y="7837"/>
                  </a:cubicBezTo>
                  <a:cubicBezTo>
                    <a:pt x="17995" y="7732"/>
                    <a:pt x="18041" y="7651"/>
                    <a:pt x="18053" y="7546"/>
                  </a:cubicBezTo>
                  <a:cubicBezTo>
                    <a:pt x="18099" y="7349"/>
                    <a:pt x="18146" y="7129"/>
                    <a:pt x="18158" y="6920"/>
                  </a:cubicBezTo>
                  <a:cubicBezTo>
                    <a:pt x="18169" y="6362"/>
                    <a:pt x="18158" y="5793"/>
                    <a:pt x="18158" y="5236"/>
                  </a:cubicBezTo>
                  <a:cubicBezTo>
                    <a:pt x="18158" y="5167"/>
                    <a:pt x="18158" y="5097"/>
                    <a:pt x="18134" y="5027"/>
                  </a:cubicBezTo>
                  <a:cubicBezTo>
                    <a:pt x="18088" y="4853"/>
                    <a:pt x="18030" y="4679"/>
                    <a:pt x="17972" y="4493"/>
                  </a:cubicBezTo>
                  <a:cubicBezTo>
                    <a:pt x="17914" y="4342"/>
                    <a:pt x="17856" y="4191"/>
                    <a:pt x="17751" y="4064"/>
                  </a:cubicBezTo>
                  <a:cubicBezTo>
                    <a:pt x="17612" y="3901"/>
                    <a:pt x="17507" y="3715"/>
                    <a:pt x="17356" y="3553"/>
                  </a:cubicBezTo>
                  <a:cubicBezTo>
                    <a:pt x="17275" y="3460"/>
                    <a:pt x="17147" y="3367"/>
                    <a:pt x="17008" y="3321"/>
                  </a:cubicBezTo>
                  <a:cubicBezTo>
                    <a:pt x="16764" y="3251"/>
                    <a:pt x="16544" y="3100"/>
                    <a:pt x="16277" y="3135"/>
                  </a:cubicBezTo>
                  <a:cubicBezTo>
                    <a:pt x="16126" y="3042"/>
                    <a:pt x="15952" y="3077"/>
                    <a:pt x="15789" y="3077"/>
                  </a:cubicBezTo>
                  <a:cubicBezTo>
                    <a:pt x="15545" y="3077"/>
                    <a:pt x="15302" y="3100"/>
                    <a:pt x="15069" y="3007"/>
                  </a:cubicBezTo>
                  <a:cubicBezTo>
                    <a:pt x="15011" y="2972"/>
                    <a:pt x="14953" y="2984"/>
                    <a:pt x="14884" y="2984"/>
                  </a:cubicBezTo>
                  <a:cubicBezTo>
                    <a:pt x="14802" y="2972"/>
                    <a:pt x="14733" y="2972"/>
                    <a:pt x="14663" y="2961"/>
                  </a:cubicBezTo>
                  <a:cubicBezTo>
                    <a:pt x="14431" y="2903"/>
                    <a:pt x="14199" y="2833"/>
                    <a:pt x="13932" y="2833"/>
                  </a:cubicBezTo>
                  <a:cubicBezTo>
                    <a:pt x="13897" y="2833"/>
                    <a:pt x="13839" y="2833"/>
                    <a:pt x="13792" y="2798"/>
                  </a:cubicBezTo>
                  <a:cubicBezTo>
                    <a:pt x="13665" y="2729"/>
                    <a:pt x="13514" y="2740"/>
                    <a:pt x="13374" y="2740"/>
                  </a:cubicBezTo>
                  <a:lnTo>
                    <a:pt x="10368" y="2740"/>
                  </a:lnTo>
                  <a:cubicBezTo>
                    <a:pt x="10252" y="2740"/>
                    <a:pt x="10136" y="2740"/>
                    <a:pt x="10031" y="2717"/>
                  </a:cubicBezTo>
                  <a:cubicBezTo>
                    <a:pt x="9915" y="2671"/>
                    <a:pt x="9787" y="2671"/>
                    <a:pt x="9671" y="2671"/>
                  </a:cubicBezTo>
                  <a:cubicBezTo>
                    <a:pt x="9601" y="2671"/>
                    <a:pt x="9520" y="2682"/>
                    <a:pt x="9451" y="2659"/>
                  </a:cubicBezTo>
                  <a:cubicBezTo>
                    <a:pt x="9230" y="2566"/>
                    <a:pt x="8998" y="2589"/>
                    <a:pt x="8789" y="2555"/>
                  </a:cubicBezTo>
                  <a:cubicBezTo>
                    <a:pt x="8638" y="2543"/>
                    <a:pt x="8499" y="2555"/>
                    <a:pt x="8359" y="2531"/>
                  </a:cubicBezTo>
                  <a:cubicBezTo>
                    <a:pt x="8092" y="2473"/>
                    <a:pt x="7802" y="2473"/>
                    <a:pt x="7512" y="2450"/>
                  </a:cubicBezTo>
                  <a:cubicBezTo>
                    <a:pt x="7082" y="2427"/>
                    <a:pt x="6676" y="2380"/>
                    <a:pt x="6258" y="2322"/>
                  </a:cubicBezTo>
                  <a:cubicBezTo>
                    <a:pt x="5887" y="2264"/>
                    <a:pt x="5515" y="2183"/>
                    <a:pt x="5144" y="2125"/>
                  </a:cubicBezTo>
                  <a:cubicBezTo>
                    <a:pt x="4679" y="2067"/>
                    <a:pt x="4215" y="2021"/>
                    <a:pt x="3750" y="1962"/>
                  </a:cubicBezTo>
                  <a:cubicBezTo>
                    <a:pt x="3704" y="1962"/>
                    <a:pt x="3646" y="1974"/>
                    <a:pt x="3588" y="1986"/>
                  </a:cubicBezTo>
                  <a:lnTo>
                    <a:pt x="3588" y="2427"/>
                  </a:lnTo>
                  <a:cubicBezTo>
                    <a:pt x="3681" y="2496"/>
                    <a:pt x="3762" y="2473"/>
                    <a:pt x="3855" y="2473"/>
                  </a:cubicBezTo>
                  <a:cubicBezTo>
                    <a:pt x="4226" y="2438"/>
                    <a:pt x="4575" y="2566"/>
                    <a:pt x="4958" y="2555"/>
                  </a:cubicBezTo>
                  <a:cubicBezTo>
                    <a:pt x="4981" y="2555"/>
                    <a:pt x="5016" y="2566"/>
                    <a:pt x="5039" y="2566"/>
                  </a:cubicBezTo>
                  <a:cubicBezTo>
                    <a:pt x="5422" y="2647"/>
                    <a:pt x="5782" y="2705"/>
                    <a:pt x="6154" y="2775"/>
                  </a:cubicBezTo>
                  <a:lnTo>
                    <a:pt x="6212" y="2775"/>
                  </a:lnTo>
                  <a:cubicBezTo>
                    <a:pt x="6467" y="2775"/>
                    <a:pt x="6711" y="2764"/>
                    <a:pt x="6943" y="2845"/>
                  </a:cubicBezTo>
                  <a:cubicBezTo>
                    <a:pt x="6989" y="2856"/>
                    <a:pt x="7024" y="2856"/>
                    <a:pt x="7059" y="2845"/>
                  </a:cubicBezTo>
                  <a:cubicBezTo>
                    <a:pt x="7338" y="2833"/>
                    <a:pt x="7593" y="2949"/>
                    <a:pt x="7872" y="2949"/>
                  </a:cubicBezTo>
                  <a:cubicBezTo>
                    <a:pt x="8046" y="3031"/>
                    <a:pt x="8232" y="3019"/>
                    <a:pt x="8406" y="3019"/>
                  </a:cubicBezTo>
                  <a:lnTo>
                    <a:pt x="9230" y="3019"/>
                  </a:lnTo>
                  <a:cubicBezTo>
                    <a:pt x="9323" y="3019"/>
                    <a:pt x="9404" y="3007"/>
                    <a:pt x="9485" y="3031"/>
                  </a:cubicBezTo>
                  <a:cubicBezTo>
                    <a:pt x="9660" y="3112"/>
                    <a:pt x="9810" y="3089"/>
                    <a:pt x="9985" y="3089"/>
                  </a:cubicBezTo>
                  <a:lnTo>
                    <a:pt x="11064" y="3089"/>
                  </a:lnTo>
                  <a:cubicBezTo>
                    <a:pt x="11146" y="3089"/>
                    <a:pt x="11238" y="3077"/>
                    <a:pt x="11308" y="3112"/>
                  </a:cubicBezTo>
                  <a:cubicBezTo>
                    <a:pt x="11482" y="3181"/>
                    <a:pt x="11645" y="3170"/>
                    <a:pt x="11819" y="3170"/>
                  </a:cubicBezTo>
                  <a:lnTo>
                    <a:pt x="13142" y="3170"/>
                  </a:lnTo>
                  <a:cubicBezTo>
                    <a:pt x="13328" y="3170"/>
                    <a:pt x="13525" y="3170"/>
                    <a:pt x="13723" y="3239"/>
                  </a:cubicBezTo>
                  <a:cubicBezTo>
                    <a:pt x="13792" y="3263"/>
                    <a:pt x="13862" y="3263"/>
                    <a:pt x="13932" y="3263"/>
                  </a:cubicBezTo>
                  <a:cubicBezTo>
                    <a:pt x="14245" y="3251"/>
                    <a:pt x="14547" y="3298"/>
                    <a:pt x="14849" y="3356"/>
                  </a:cubicBezTo>
                  <a:cubicBezTo>
                    <a:pt x="14919" y="3367"/>
                    <a:pt x="15000" y="3379"/>
                    <a:pt x="15069" y="3379"/>
                  </a:cubicBezTo>
                  <a:cubicBezTo>
                    <a:pt x="15441" y="3402"/>
                    <a:pt x="15824" y="3437"/>
                    <a:pt x="16184" y="3518"/>
                  </a:cubicBezTo>
                  <a:cubicBezTo>
                    <a:pt x="16312" y="3541"/>
                    <a:pt x="16428" y="3588"/>
                    <a:pt x="16544" y="3657"/>
                  </a:cubicBezTo>
                  <a:cubicBezTo>
                    <a:pt x="16822" y="3832"/>
                    <a:pt x="17043" y="4052"/>
                    <a:pt x="17264" y="4284"/>
                  </a:cubicBezTo>
                  <a:cubicBezTo>
                    <a:pt x="17461" y="4505"/>
                    <a:pt x="17623" y="4749"/>
                    <a:pt x="17623" y="5062"/>
                  </a:cubicBezTo>
                  <a:cubicBezTo>
                    <a:pt x="17623" y="5097"/>
                    <a:pt x="17623" y="5120"/>
                    <a:pt x="17635" y="5155"/>
                  </a:cubicBezTo>
                  <a:cubicBezTo>
                    <a:pt x="17705" y="5271"/>
                    <a:pt x="17693" y="5387"/>
                    <a:pt x="17693" y="5515"/>
                  </a:cubicBezTo>
                  <a:lnTo>
                    <a:pt x="17693" y="6803"/>
                  </a:lnTo>
                  <a:cubicBezTo>
                    <a:pt x="17693" y="6896"/>
                    <a:pt x="17670" y="6978"/>
                    <a:pt x="17647" y="7082"/>
                  </a:cubicBezTo>
                  <a:cubicBezTo>
                    <a:pt x="17635" y="7175"/>
                    <a:pt x="17612" y="7256"/>
                    <a:pt x="17623" y="7361"/>
                  </a:cubicBezTo>
                  <a:cubicBezTo>
                    <a:pt x="17635" y="7605"/>
                    <a:pt x="17519" y="7813"/>
                    <a:pt x="17438" y="8022"/>
                  </a:cubicBezTo>
                  <a:cubicBezTo>
                    <a:pt x="17380" y="8197"/>
                    <a:pt x="17264" y="8313"/>
                    <a:pt x="17101" y="8406"/>
                  </a:cubicBezTo>
                  <a:lnTo>
                    <a:pt x="17055" y="8452"/>
                  </a:lnTo>
                  <a:cubicBezTo>
                    <a:pt x="16880" y="8649"/>
                    <a:pt x="16637" y="8742"/>
                    <a:pt x="16393" y="8812"/>
                  </a:cubicBezTo>
                  <a:cubicBezTo>
                    <a:pt x="16288" y="8835"/>
                    <a:pt x="16172" y="8870"/>
                    <a:pt x="16068" y="8882"/>
                  </a:cubicBezTo>
                  <a:cubicBezTo>
                    <a:pt x="15766" y="8951"/>
                    <a:pt x="15464" y="9032"/>
                    <a:pt x="15139" y="8998"/>
                  </a:cubicBezTo>
                  <a:lnTo>
                    <a:pt x="14919" y="8998"/>
                  </a:lnTo>
                  <a:cubicBezTo>
                    <a:pt x="14860" y="8998"/>
                    <a:pt x="14791" y="8998"/>
                    <a:pt x="14744" y="9032"/>
                  </a:cubicBezTo>
                  <a:cubicBezTo>
                    <a:pt x="14617" y="9091"/>
                    <a:pt x="14489" y="9091"/>
                    <a:pt x="14361" y="9091"/>
                  </a:cubicBezTo>
                  <a:cubicBezTo>
                    <a:pt x="13166" y="9091"/>
                    <a:pt x="11958" y="9067"/>
                    <a:pt x="10774" y="9091"/>
                  </a:cubicBezTo>
                  <a:cubicBezTo>
                    <a:pt x="10391" y="9091"/>
                    <a:pt x="10043" y="9044"/>
                    <a:pt x="9729" y="8823"/>
                  </a:cubicBezTo>
                  <a:cubicBezTo>
                    <a:pt x="9694" y="8812"/>
                    <a:pt x="9671" y="8812"/>
                    <a:pt x="9636" y="8777"/>
                  </a:cubicBezTo>
                  <a:cubicBezTo>
                    <a:pt x="9497" y="8684"/>
                    <a:pt x="9334" y="8556"/>
                    <a:pt x="9276" y="8371"/>
                  </a:cubicBezTo>
                  <a:cubicBezTo>
                    <a:pt x="9230" y="8255"/>
                    <a:pt x="9172" y="8150"/>
                    <a:pt x="9114" y="8034"/>
                  </a:cubicBezTo>
                  <a:cubicBezTo>
                    <a:pt x="9102" y="8011"/>
                    <a:pt x="9102" y="7976"/>
                    <a:pt x="9079" y="7964"/>
                  </a:cubicBezTo>
                  <a:cubicBezTo>
                    <a:pt x="8928" y="7883"/>
                    <a:pt x="8824" y="7744"/>
                    <a:pt x="8754" y="7605"/>
                  </a:cubicBezTo>
                  <a:cubicBezTo>
                    <a:pt x="8742" y="7558"/>
                    <a:pt x="8673" y="7546"/>
                    <a:pt x="8638" y="7512"/>
                  </a:cubicBezTo>
                  <a:cubicBezTo>
                    <a:pt x="8568" y="7477"/>
                    <a:pt x="8475" y="7419"/>
                    <a:pt x="8406" y="7372"/>
                  </a:cubicBezTo>
                  <a:cubicBezTo>
                    <a:pt x="8243" y="7279"/>
                    <a:pt x="8092" y="7163"/>
                    <a:pt x="7930" y="7129"/>
                  </a:cubicBezTo>
                  <a:cubicBezTo>
                    <a:pt x="7767" y="7082"/>
                    <a:pt x="7628" y="7024"/>
                    <a:pt x="7477" y="6966"/>
                  </a:cubicBezTo>
                  <a:cubicBezTo>
                    <a:pt x="7245" y="6862"/>
                    <a:pt x="7001" y="6792"/>
                    <a:pt x="6769" y="6676"/>
                  </a:cubicBezTo>
                  <a:cubicBezTo>
                    <a:pt x="6537" y="6560"/>
                    <a:pt x="6270" y="6490"/>
                    <a:pt x="6061" y="6328"/>
                  </a:cubicBezTo>
                  <a:lnTo>
                    <a:pt x="5968" y="6281"/>
                  </a:lnTo>
                  <a:cubicBezTo>
                    <a:pt x="5782" y="6235"/>
                    <a:pt x="5631" y="6142"/>
                    <a:pt x="5457" y="6061"/>
                  </a:cubicBezTo>
                  <a:cubicBezTo>
                    <a:pt x="5422" y="6049"/>
                    <a:pt x="5387" y="6026"/>
                    <a:pt x="5341" y="6026"/>
                  </a:cubicBezTo>
                  <a:cubicBezTo>
                    <a:pt x="5190" y="5991"/>
                    <a:pt x="5027" y="5944"/>
                    <a:pt x="4900" y="6107"/>
                  </a:cubicBezTo>
                  <a:cubicBezTo>
                    <a:pt x="4935" y="6281"/>
                    <a:pt x="4877" y="6467"/>
                    <a:pt x="4969" y="6676"/>
                  </a:cubicBezTo>
                  <a:cubicBezTo>
                    <a:pt x="5144" y="6734"/>
                    <a:pt x="5329" y="6815"/>
                    <a:pt x="5538" y="6873"/>
                  </a:cubicBezTo>
                  <a:cubicBezTo>
                    <a:pt x="5724" y="6931"/>
                    <a:pt x="5910" y="6978"/>
                    <a:pt x="6084" y="7036"/>
                  </a:cubicBezTo>
                  <a:cubicBezTo>
                    <a:pt x="6258" y="7094"/>
                    <a:pt x="6421" y="7163"/>
                    <a:pt x="6595" y="7245"/>
                  </a:cubicBezTo>
                  <a:cubicBezTo>
                    <a:pt x="6838" y="7338"/>
                    <a:pt x="7082" y="7430"/>
                    <a:pt x="7338" y="7512"/>
                  </a:cubicBezTo>
                  <a:cubicBezTo>
                    <a:pt x="7431" y="7546"/>
                    <a:pt x="7523" y="7593"/>
                    <a:pt x="7605" y="7651"/>
                  </a:cubicBezTo>
                  <a:cubicBezTo>
                    <a:pt x="7744" y="7732"/>
                    <a:pt x="7895" y="7802"/>
                    <a:pt x="8046" y="7883"/>
                  </a:cubicBezTo>
                  <a:cubicBezTo>
                    <a:pt x="8174" y="7848"/>
                    <a:pt x="8232" y="7941"/>
                    <a:pt x="8324" y="8022"/>
                  </a:cubicBezTo>
                  <a:cubicBezTo>
                    <a:pt x="8417" y="8127"/>
                    <a:pt x="8499" y="8243"/>
                    <a:pt x="8591" y="8348"/>
                  </a:cubicBezTo>
                  <a:cubicBezTo>
                    <a:pt x="8742" y="8498"/>
                    <a:pt x="8731" y="8696"/>
                    <a:pt x="8708" y="8893"/>
                  </a:cubicBezTo>
                  <a:cubicBezTo>
                    <a:pt x="8708" y="8998"/>
                    <a:pt x="8684" y="9102"/>
                    <a:pt x="8684" y="9195"/>
                  </a:cubicBezTo>
                  <a:lnTo>
                    <a:pt x="8684" y="9915"/>
                  </a:lnTo>
                  <a:cubicBezTo>
                    <a:pt x="8684" y="9984"/>
                    <a:pt x="8684" y="10054"/>
                    <a:pt x="8650" y="10124"/>
                  </a:cubicBezTo>
                  <a:cubicBezTo>
                    <a:pt x="8591" y="10286"/>
                    <a:pt x="8522" y="10449"/>
                    <a:pt x="8452" y="10611"/>
                  </a:cubicBezTo>
                  <a:cubicBezTo>
                    <a:pt x="8406" y="10704"/>
                    <a:pt x="8336" y="10797"/>
                    <a:pt x="8266" y="10878"/>
                  </a:cubicBezTo>
                  <a:cubicBezTo>
                    <a:pt x="8208" y="10971"/>
                    <a:pt x="8127" y="11029"/>
                    <a:pt x="8069" y="11111"/>
                  </a:cubicBezTo>
                  <a:cubicBezTo>
                    <a:pt x="7837" y="11482"/>
                    <a:pt x="7489" y="11656"/>
                    <a:pt x="7117" y="11784"/>
                  </a:cubicBezTo>
                  <a:cubicBezTo>
                    <a:pt x="6989" y="11830"/>
                    <a:pt x="6873" y="11853"/>
                    <a:pt x="6734" y="11900"/>
                  </a:cubicBezTo>
                  <a:cubicBezTo>
                    <a:pt x="6676" y="11923"/>
                    <a:pt x="6618" y="11946"/>
                    <a:pt x="6560" y="11958"/>
                  </a:cubicBezTo>
                  <a:cubicBezTo>
                    <a:pt x="6316" y="11970"/>
                    <a:pt x="6084" y="12086"/>
                    <a:pt x="5840" y="12039"/>
                  </a:cubicBezTo>
                  <a:cubicBezTo>
                    <a:pt x="5794" y="12039"/>
                    <a:pt x="5770" y="12074"/>
                    <a:pt x="5724" y="12074"/>
                  </a:cubicBezTo>
                  <a:cubicBezTo>
                    <a:pt x="5654" y="12086"/>
                    <a:pt x="5573" y="12121"/>
                    <a:pt x="5515" y="12121"/>
                  </a:cubicBezTo>
                  <a:cubicBezTo>
                    <a:pt x="5341" y="12121"/>
                    <a:pt x="5190" y="12190"/>
                    <a:pt x="4993" y="12248"/>
                  </a:cubicBezTo>
                  <a:cubicBezTo>
                    <a:pt x="5213" y="12364"/>
                    <a:pt x="5097" y="12631"/>
                    <a:pt x="5306" y="12817"/>
                  </a:cubicBezTo>
                  <a:close/>
                  <a:moveTo>
                    <a:pt x="1997" y="349"/>
                  </a:moveTo>
                  <a:cubicBezTo>
                    <a:pt x="1672" y="302"/>
                    <a:pt x="1371" y="407"/>
                    <a:pt x="1069" y="558"/>
                  </a:cubicBezTo>
                  <a:cubicBezTo>
                    <a:pt x="802" y="685"/>
                    <a:pt x="639" y="894"/>
                    <a:pt x="511" y="1150"/>
                  </a:cubicBezTo>
                  <a:cubicBezTo>
                    <a:pt x="465" y="1219"/>
                    <a:pt x="465" y="1312"/>
                    <a:pt x="453" y="1382"/>
                  </a:cubicBezTo>
                  <a:cubicBezTo>
                    <a:pt x="442" y="1568"/>
                    <a:pt x="442" y="1742"/>
                    <a:pt x="453" y="1928"/>
                  </a:cubicBezTo>
                  <a:cubicBezTo>
                    <a:pt x="488" y="2160"/>
                    <a:pt x="511" y="2392"/>
                    <a:pt x="686" y="2589"/>
                  </a:cubicBezTo>
                  <a:cubicBezTo>
                    <a:pt x="871" y="2787"/>
                    <a:pt x="1069" y="2949"/>
                    <a:pt x="1312" y="3065"/>
                  </a:cubicBezTo>
                  <a:cubicBezTo>
                    <a:pt x="1626" y="3205"/>
                    <a:pt x="1951" y="3228"/>
                    <a:pt x="2288" y="3065"/>
                  </a:cubicBezTo>
                  <a:cubicBezTo>
                    <a:pt x="2346" y="3031"/>
                    <a:pt x="2404" y="3019"/>
                    <a:pt x="2462" y="3007"/>
                  </a:cubicBezTo>
                  <a:cubicBezTo>
                    <a:pt x="2520" y="2996"/>
                    <a:pt x="2590" y="2996"/>
                    <a:pt x="2636" y="2961"/>
                  </a:cubicBezTo>
                  <a:cubicBezTo>
                    <a:pt x="2752" y="2856"/>
                    <a:pt x="2903" y="2798"/>
                    <a:pt x="3019" y="2682"/>
                  </a:cubicBezTo>
                  <a:cubicBezTo>
                    <a:pt x="3228" y="2485"/>
                    <a:pt x="3402" y="2264"/>
                    <a:pt x="3367" y="1951"/>
                  </a:cubicBezTo>
                  <a:cubicBezTo>
                    <a:pt x="3356" y="1812"/>
                    <a:pt x="3391" y="1684"/>
                    <a:pt x="3286" y="1568"/>
                  </a:cubicBezTo>
                  <a:cubicBezTo>
                    <a:pt x="3240" y="1510"/>
                    <a:pt x="3228" y="1405"/>
                    <a:pt x="3240" y="1336"/>
                  </a:cubicBezTo>
                  <a:cubicBezTo>
                    <a:pt x="3240" y="1138"/>
                    <a:pt x="3170" y="976"/>
                    <a:pt x="3054" y="802"/>
                  </a:cubicBezTo>
                  <a:cubicBezTo>
                    <a:pt x="2880" y="523"/>
                    <a:pt x="2636" y="395"/>
                    <a:pt x="2311" y="360"/>
                  </a:cubicBezTo>
                  <a:cubicBezTo>
                    <a:pt x="2206" y="337"/>
                    <a:pt x="2114" y="349"/>
                    <a:pt x="1997" y="349"/>
                  </a:cubicBezTo>
                  <a:close/>
                  <a:moveTo>
                    <a:pt x="1080" y="11389"/>
                  </a:moveTo>
                  <a:lnTo>
                    <a:pt x="1080" y="11528"/>
                  </a:lnTo>
                  <a:cubicBezTo>
                    <a:pt x="1185" y="11853"/>
                    <a:pt x="1324" y="12167"/>
                    <a:pt x="1498" y="12469"/>
                  </a:cubicBezTo>
                  <a:cubicBezTo>
                    <a:pt x="1510" y="12492"/>
                    <a:pt x="1545" y="12538"/>
                    <a:pt x="1568" y="12550"/>
                  </a:cubicBezTo>
                  <a:cubicBezTo>
                    <a:pt x="1661" y="12643"/>
                    <a:pt x="1742" y="12724"/>
                    <a:pt x="1847" y="12805"/>
                  </a:cubicBezTo>
                  <a:cubicBezTo>
                    <a:pt x="2044" y="12945"/>
                    <a:pt x="2264" y="13072"/>
                    <a:pt x="2543" y="13061"/>
                  </a:cubicBezTo>
                  <a:cubicBezTo>
                    <a:pt x="2798" y="13049"/>
                    <a:pt x="3054" y="13061"/>
                    <a:pt x="3309" y="13061"/>
                  </a:cubicBezTo>
                  <a:cubicBezTo>
                    <a:pt x="3367" y="13061"/>
                    <a:pt x="3437" y="13072"/>
                    <a:pt x="3495" y="13049"/>
                  </a:cubicBezTo>
                  <a:cubicBezTo>
                    <a:pt x="3692" y="12956"/>
                    <a:pt x="3890" y="12980"/>
                    <a:pt x="4099" y="12956"/>
                  </a:cubicBezTo>
                  <a:cubicBezTo>
                    <a:pt x="4157" y="12956"/>
                    <a:pt x="4215" y="12945"/>
                    <a:pt x="4273" y="12933"/>
                  </a:cubicBezTo>
                  <a:cubicBezTo>
                    <a:pt x="4366" y="12910"/>
                    <a:pt x="4470" y="12887"/>
                    <a:pt x="4575" y="12887"/>
                  </a:cubicBezTo>
                  <a:cubicBezTo>
                    <a:pt x="4702" y="12887"/>
                    <a:pt x="4807" y="12840"/>
                    <a:pt x="4911" y="12747"/>
                  </a:cubicBezTo>
                  <a:cubicBezTo>
                    <a:pt x="4911" y="12655"/>
                    <a:pt x="4888" y="12550"/>
                    <a:pt x="4888" y="12434"/>
                  </a:cubicBezTo>
                  <a:cubicBezTo>
                    <a:pt x="4807" y="12457"/>
                    <a:pt x="4737" y="12457"/>
                    <a:pt x="4656" y="12469"/>
                  </a:cubicBezTo>
                  <a:cubicBezTo>
                    <a:pt x="4447" y="12504"/>
                    <a:pt x="4226" y="12562"/>
                    <a:pt x="4006" y="12585"/>
                  </a:cubicBezTo>
                  <a:cubicBezTo>
                    <a:pt x="3460" y="12596"/>
                    <a:pt x="2903" y="12585"/>
                    <a:pt x="2357" y="12585"/>
                  </a:cubicBezTo>
                  <a:cubicBezTo>
                    <a:pt x="1986" y="12585"/>
                    <a:pt x="1684" y="12329"/>
                    <a:pt x="1603" y="11981"/>
                  </a:cubicBezTo>
                  <a:cubicBezTo>
                    <a:pt x="1556" y="11784"/>
                    <a:pt x="1510" y="11563"/>
                    <a:pt x="1371" y="11389"/>
                  </a:cubicBezTo>
                  <a:close/>
                  <a:moveTo>
                    <a:pt x="4807" y="6026"/>
                  </a:moveTo>
                  <a:cubicBezTo>
                    <a:pt x="4760" y="5979"/>
                    <a:pt x="4737" y="5956"/>
                    <a:pt x="4691" y="5933"/>
                  </a:cubicBezTo>
                  <a:cubicBezTo>
                    <a:pt x="4644" y="5910"/>
                    <a:pt x="4610" y="5898"/>
                    <a:pt x="4551" y="5875"/>
                  </a:cubicBezTo>
                  <a:cubicBezTo>
                    <a:pt x="4401" y="5840"/>
                    <a:pt x="4261" y="5805"/>
                    <a:pt x="4110" y="5759"/>
                  </a:cubicBezTo>
                  <a:cubicBezTo>
                    <a:pt x="3797" y="5677"/>
                    <a:pt x="3460" y="5608"/>
                    <a:pt x="3124" y="5619"/>
                  </a:cubicBezTo>
                  <a:lnTo>
                    <a:pt x="3065" y="5619"/>
                  </a:lnTo>
                  <a:cubicBezTo>
                    <a:pt x="2833" y="5573"/>
                    <a:pt x="2636" y="5677"/>
                    <a:pt x="2404" y="5701"/>
                  </a:cubicBezTo>
                  <a:cubicBezTo>
                    <a:pt x="2299" y="5724"/>
                    <a:pt x="2195" y="5793"/>
                    <a:pt x="2090" y="5852"/>
                  </a:cubicBezTo>
                  <a:cubicBezTo>
                    <a:pt x="2009" y="5898"/>
                    <a:pt x="1916" y="5956"/>
                    <a:pt x="1823" y="5979"/>
                  </a:cubicBezTo>
                  <a:cubicBezTo>
                    <a:pt x="1649" y="6049"/>
                    <a:pt x="1533" y="6165"/>
                    <a:pt x="1429" y="6316"/>
                  </a:cubicBezTo>
                  <a:cubicBezTo>
                    <a:pt x="1312" y="6478"/>
                    <a:pt x="1220" y="6629"/>
                    <a:pt x="1138" y="6827"/>
                  </a:cubicBezTo>
                  <a:cubicBezTo>
                    <a:pt x="1011" y="7117"/>
                    <a:pt x="860" y="7384"/>
                    <a:pt x="720" y="7663"/>
                  </a:cubicBezTo>
                  <a:cubicBezTo>
                    <a:pt x="813" y="7732"/>
                    <a:pt x="895" y="7709"/>
                    <a:pt x="929" y="7639"/>
                  </a:cubicBezTo>
                  <a:cubicBezTo>
                    <a:pt x="976" y="7558"/>
                    <a:pt x="1022" y="7488"/>
                    <a:pt x="1034" y="7419"/>
                  </a:cubicBezTo>
                  <a:cubicBezTo>
                    <a:pt x="1069" y="7256"/>
                    <a:pt x="1138" y="7129"/>
                    <a:pt x="1243" y="7012"/>
                  </a:cubicBezTo>
                  <a:cubicBezTo>
                    <a:pt x="1278" y="6966"/>
                    <a:pt x="1312" y="6908"/>
                    <a:pt x="1324" y="6850"/>
                  </a:cubicBezTo>
                  <a:cubicBezTo>
                    <a:pt x="1371" y="6687"/>
                    <a:pt x="1498" y="6571"/>
                    <a:pt x="1591" y="6444"/>
                  </a:cubicBezTo>
                  <a:cubicBezTo>
                    <a:pt x="1614" y="6397"/>
                    <a:pt x="1684" y="6374"/>
                    <a:pt x="1719" y="6316"/>
                  </a:cubicBezTo>
                  <a:cubicBezTo>
                    <a:pt x="1858" y="6084"/>
                    <a:pt x="2079" y="6014"/>
                    <a:pt x="2346" y="5991"/>
                  </a:cubicBezTo>
                  <a:cubicBezTo>
                    <a:pt x="2775" y="5968"/>
                    <a:pt x="3193" y="6084"/>
                    <a:pt x="3623" y="6049"/>
                  </a:cubicBezTo>
                  <a:cubicBezTo>
                    <a:pt x="3646" y="6049"/>
                    <a:pt x="3681" y="6049"/>
                    <a:pt x="3704" y="6072"/>
                  </a:cubicBezTo>
                  <a:cubicBezTo>
                    <a:pt x="4006" y="6153"/>
                    <a:pt x="4319" y="6211"/>
                    <a:pt x="4633" y="6223"/>
                  </a:cubicBezTo>
                  <a:lnTo>
                    <a:pt x="4726" y="6223"/>
                  </a:lnTo>
                  <a:cubicBezTo>
                    <a:pt x="4760" y="6165"/>
                    <a:pt x="4784" y="6107"/>
                    <a:pt x="4807" y="6026"/>
                  </a:cubicBezTo>
                  <a:close/>
                  <a:moveTo>
                    <a:pt x="848" y="7988"/>
                  </a:moveTo>
                  <a:cubicBezTo>
                    <a:pt x="778" y="7999"/>
                    <a:pt x="686" y="7988"/>
                    <a:pt x="639" y="8022"/>
                  </a:cubicBezTo>
                  <a:cubicBezTo>
                    <a:pt x="511" y="8162"/>
                    <a:pt x="372" y="8301"/>
                    <a:pt x="337" y="8510"/>
                  </a:cubicBezTo>
                  <a:cubicBezTo>
                    <a:pt x="302" y="8638"/>
                    <a:pt x="279" y="8765"/>
                    <a:pt x="256" y="8882"/>
                  </a:cubicBezTo>
                  <a:cubicBezTo>
                    <a:pt x="256" y="8916"/>
                    <a:pt x="268" y="8940"/>
                    <a:pt x="268" y="8974"/>
                  </a:cubicBezTo>
                  <a:cubicBezTo>
                    <a:pt x="349" y="8998"/>
                    <a:pt x="430" y="9044"/>
                    <a:pt x="511" y="9067"/>
                  </a:cubicBezTo>
                  <a:cubicBezTo>
                    <a:pt x="778" y="9149"/>
                    <a:pt x="918" y="9044"/>
                    <a:pt x="987" y="8800"/>
                  </a:cubicBezTo>
                  <a:cubicBezTo>
                    <a:pt x="1011" y="8742"/>
                    <a:pt x="987" y="8661"/>
                    <a:pt x="1022" y="8626"/>
                  </a:cubicBezTo>
                  <a:cubicBezTo>
                    <a:pt x="1127" y="8394"/>
                    <a:pt x="1045" y="8220"/>
                    <a:pt x="895" y="8046"/>
                  </a:cubicBezTo>
                  <a:cubicBezTo>
                    <a:pt x="906" y="8022"/>
                    <a:pt x="895" y="8022"/>
                    <a:pt x="848" y="7988"/>
                  </a:cubicBezTo>
                  <a:close/>
                  <a:moveTo>
                    <a:pt x="1208" y="11087"/>
                  </a:moveTo>
                  <a:cubicBezTo>
                    <a:pt x="1220" y="11064"/>
                    <a:pt x="1243" y="11041"/>
                    <a:pt x="1254" y="11018"/>
                  </a:cubicBezTo>
                  <a:cubicBezTo>
                    <a:pt x="1312" y="10739"/>
                    <a:pt x="1173" y="10484"/>
                    <a:pt x="1162" y="10217"/>
                  </a:cubicBezTo>
                  <a:cubicBezTo>
                    <a:pt x="1162" y="10193"/>
                    <a:pt x="1092" y="10135"/>
                    <a:pt x="1057" y="10135"/>
                  </a:cubicBezTo>
                  <a:cubicBezTo>
                    <a:pt x="918" y="10112"/>
                    <a:pt x="755" y="10089"/>
                    <a:pt x="593" y="10159"/>
                  </a:cubicBezTo>
                  <a:cubicBezTo>
                    <a:pt x="628" y="10472"/>
                    <a:pt x="697" y="10785"/>
                    <a:pt x="802" y="1108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9"/>
            <p:cNvSpPr/>
            <p:nvPr/>
          </p:nvSpPr>
          <p:spPr>
            <a:xfrm>
              <a:off x="2680700" y="2709625"/>
              <a:ext cx="45600" cy="42675"/>
            </a:xfrm>
            <a:custGeom>
              <a:avLst/>
              <a:gdLst/>
              <a:ahLst/>
              <a:cxnLst/>
              <a:rect l="l" t="t" r="r" b="b"/>
              <a:pathLst>
                <a:path w="1824" h="1707" extrusionOk="0">
                  <a:moveTo>
                    <a:pt x="871" y="23"/>
                  </a:moveTo>
                  <a:lnTo>
                    <a:pt x="1103" y="23"/>
                  </a:lnTo>
                  <a:cubicBezTo>
                    <a:pt x="1150" y="23"/>
                    <a:pt x="1196" y="23"/>
                    <a:pt x="1219" y="58"/>
                  </a:cubicBezTo>
                  <a:cubicBezTo>
                    <a:pt x="1347" y="139"/>
                    <a:pt x="1486" y="209"/>
                    <a:pt x="1591" y="325"/>
                  </a:cubicBezTo>
                  <a:cubicBezTo>
                    <a:pt x="1742" y="534"/>
                    <a:pt x="1823" y="778"/>
                    <a:pt x="1823" y="1033"/>
                  </a:cubicBezTo>
                  <a:cubicBezTo>
                    <a:pt x="1823" y="1080"/>
                    <a:pt x="1800" y="1138"/>
                    <a:pt x="1788" y="1184"/>
                  </a:cubicBezTo>
                  <a:cubicBezTo>
                    <a:pt x="1661" y="1405"/>
                    <a:pt x="1277" y="1707"/>
                    <a:pt x="964" y="1567"/>
                  </a:cubicBezTo>
                  <a:cubicBezTo>
                    <a:pt x="883" y="1533"/>
                    <a:pt x="801" y="1521"/>
                    <a:pt x="732" y="1521"/>
                  </a:cubicBezTo>
                  <a:cubicBezTo>
                    <a:pt x="349" y="1463"/>
                    <a:pt x="58" y="1126"/>
                    <a:pt x="35" y="743"/>
                  </a:cubicBezTo>
                  <a:cubicBezTo>
                    <a:pt x="0" y="476"/>
                    <a:pt x="151" y="314"/>
                    <a:pt x="337" y="163"/>
                  </a:cubicBezTo>
                  <a:cubicBezTo>
                    <a:pt x="511" y="35"/>
                    <a:pt x="697" y="0"/>
                    <a:pt x="871" y="23"/>
                  </a:cubicBezTo>
                  <a:close/>
                  <a:moveTo>
                    <a:pt x="1196" y="1277"/>
                  </a:moveTo>
                  <a:cubicBezTo>
                    <a:pt x="1266" y="1231"/>
                    <a:pt x="1359" y="1173"/>
                    <a:pt x="1440" y="1115"/>
                  </a:cubicBezTo>
                  <a:cubicBezTo>
                    <a:pt x="1498" y="1068"/>
                    <a:pt x="1533" y="999"/>
                    <a:pt x="1510" y="929"/>
                  </a:cubicBezTo>
                  <a:cubicBezTo>
                    <a:pt x="1452" y="708"/>
                    <a:pt x="1370" y="499"/>
                    <a:pt x="1161" y="372"/>
                  </a:cubicBezTo>
                  <a:cubicBezTo>
                    <a:pt x="1127" y="348"/>
                    <a:pt x="1080" y="325"/>
                    <a:pt x="1034" y="314"/>
                  </a:cubicBezTo>
                  <a:cubicBezTo>
                    <a:pt x="836" y="290"/>
                    <a:pt x="662" y="325"/>
                    <a:pt x="465" y="406"/>
                  </a:cubicBezTo>
                  <a:cubicBezTo>
                    <a:pt x="407" y="430"/>
                    <a:pt x="372" y="476"/>
                    <a:pt x="384" y="546"/>
                  </a:cubicBezTo>
                  <a:cubicBezTo>
                    <a:pt x="384" y="650"/>
                    <a:pt x="395" y="755"/>
                    <a:pt x="407" y="848"/>
                  </a:cubicBezTo>
                  <a:cubicBezTo>
                    <a:pt x="407" y="929"/>
                    <a:pt x="453" y="999"/>
                    <a:pt x="511" y="1022"/>
                  </a:cubicBezTo>
                  <a:cubicBezTo>
                    <a:pt x="616" y="1080"/>
                    <a:pt x="697" y="1138"/>
                    <a:pt x="813" y="1173"/>
                  </a:cubicBezTo>
                  <a:cubicBezTo>
                    <a:pt x="906" y="1231"/>
                    <a:pt x="1022" y="1242"/>
                    <a:pt x="1196" y="127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9" name="Google Shape;439;p9"/>
          <p:cNvGrpSpPr/>
          <p:nvPr/>
        </p:nvGrpSpPr>
        <p:grpSpPr>
          <a:xfrm rot="2084963" flipH="1">
            <a:off x="1022764" y="-103695"/>
            <a:ext cx="1670611" cy="1197127"/>
            <a:chOff x="692625" y="2569725"/>
            <a:chExt cx="463800" cy="332350"/>
          </a:xfrm>
        </p:grpSpPr>
        <p:sp>
          <p:nvSpPr>
            <p:cNvPr id="440" name="Google Shape;440;p9"/>
            <p:cNvSpPr/>
            <p:nvPr/>
          </p:nvSpPr>
          <p:spPr>
            <a:xfrm>
              <a:off x="692625" y="2569725"/>
              <a:ext cx="463800" cy="332350"/>
            </a:xfrm>
            <a:custGeom>
              <a:avLst/>
              <a:gdLst/>
              <a:ahLst/>
              <a:cxnLst/>
              <a:rect l="l" t="t" r="r" b="b"/>
              <a:pathLst>
                <a:path w="18552" h="13294" extrusionOk="0">
                  <a:moveTo>
                    <a:pt x="15080" y="10669"/>
                  </a:moveTo>
                  <a:cubicBezTo>
                    <a:pt x="15313" y="10484"/>
                    <a:pt x="15533" y="10298"/>
                    <a:pt x="15754" y="10100"/>
                  </a:cubicBezTo>
                  <a:cubicBezTo>
                    <a:pt x="15998" y="10042"/>
                    <a:pt x="16207" y="9915"/>
                    <a:pt x="16462" y="9857"/>
                  </a:cubicBezTo>
                  <a:cubicBezTo>
                    <a:pt x="16648" y="9810"/>
                    <a:pt x="16868" y="9833"/>
                    <a:pt x="17066" y="9857"/>
                  </a:cubicBezTo>
                  <a:cubicBezTo>
                    <a:pt x="17309" y="9892"/>
                    <a:pt x="17518" y="10031"/>
                    <a:pt x="17716" y="10182"/>
                  </a:cubicBezTo>
                  <a:cubicBezTo>
                    <a:pt x="17797" y="10217"/>
                    <a:pt x="17855" y="10275"/>
                    <a:pt x="17913" y="10333"/>
                  </a:cubicBezTo>
                  <a:cubicBezTo>
                    <a:pt x="18111" y="10530"/>
                    <a:pt x="18285" y="10716"/>
                    <a:pt x="18343" y="11006"/>
                  </a:cubicBezTo>
                  <a:cubicBezTo>
                    <a:pt x="18424" y="11343"/>
                    <a:pt x="18401" y="11656"/>
                    <a:pt x="18401" y="11981"/>
                  </a:cubicBezTo>
                  <a:cubicBezTo>
                    <a:pt x="18401" y="12051"/>
                    <a:pt x="18389" y="12120"/>
                    <a:pt x="18366" y="12179"/>
                  </a:cubicBezTo>
                  <a:cubicBezTo>
                    <a:pt x="18227" y="12527"/>
                    <a:pt x="18006" y="12805"/>
                    <a:pt x="17693" y="12980"/>
                  </a:cubicBezTo>
                  <a:cubicBezTo>
                    <a:pt x="17495" y="13096"/>
                    <a:pt x="17286" y="13212"/>
                    <a:pt x="17042" y="13235"/>
                  </a:cubicBezTo>
                  <a:cubicBezTo>
                    <a:pt x="16752" y="13270"/>
                    <a:pt x="16474" y="13293"/>
                    <a:pt x="16183" y="13281"/>
                  </a:cubicBezTo>
                  <a:cubicBezTo>
                    <a:pt x="15998" y="13270"/>
                    <a:pt x="15812" y="13212"/>
                    <a:pt x="15661" y="13061"/>
                  </a:cubicBezTo>
                  <a:cubicBezTo>
                    <a:pt x="15487" y="12887"/>
                    <a:pt x="15313" y="12713"/>
                    <a:pt x="15197" y="12504"/>
                  </a:cubicBezTo>
                  <a:cubicBezTo>
                    <a:pt x="15069" y="12248"/>
                    <a:pt x="14918" y="11993"/>
                    <a:pt x="14883" y="11703"/>
                  </a:cubicBezTo>
                  <a:cubicBezTo>
                    <a:pt x="14732" y="11633"/>
                    <a:pt x="14570" y="11610"/>
                    <a:pt x="14419" y="11598"/>
                  </a:cubicBezTo>
                  <a:cubicBezTo>
                    <a:pt x="14105" y="11586"/>
                    <a:pt x="13803" y="11575"/>
                    <a:pt x="13513" y="11470"/>
                  </a:cubicBezTo>
                  <a:cubicBezTo>
                    <a:pt x="13339" y="11412"/>
                    <a:pt x="13142" y="11412"/>
                    <a:pt x="12933" y="11377"/>
                  </a:cubicBezTo>
                  <a:cubicBezTo>
                    <a:pt x="12759" y="11354"/>
                    <a:pt x="12596" y="11319"/>
                    <a:pt x="12422" y="11285"/>
                  </a:cubicBezTo>
                  <a:cubicBezTo>
                    <a:pt x="12213" y="11238"/>
                    <a:pt x="11992" y="11180"/>
                    <a:pt x="11760" y="11192"/>
                  </a:cubicBezTo>
                  <a:cubicBezTo>
                    <a:pt x="11702" y="11192"/>
                    <a:pt x="11633" y="11192"/>
                    <a:pt x="11575" y="11180"/>
                  </a:cubicBezTo>
                  <a:cubicBezTo>
                    <a:pt x="11296" y="11110"/>
                    <a:pt x="11017" y="11122"/>
                    <a:pt x="10739" y="11110"/>
                  </a:cubicBezTo>
                  <a:cubicBezTo>
                    <a:pt x="10599" y="11110"/>
                    <a:pt x="10448" y="11087"/>
                    <a:pt x="10321" y="11076"/>
                  </a:cubicBezTo>
                  <a:cubicBezTo>
                    <a:pt x="10100" y="11029"/>
                    <a:pt x="9903" y="11018"/>
                    <a:pt x="9682" y="11018"/>
                  </a:cubicBezTo>
                  <a:cubicBezTo>
                    <a:pt x="9322" y="11018"/>
                    <a:pt x="8974" y="11018"/>
                    <a:pt x="8614" y="11006"/>
                  </a:cubicBezTo>
                  <a:cubicBezTo>
                    <a:pt x="8440" y="11006"/>
                    <a:pt x="8266" y="10960"/>
                    <a:pt x="8092" y="10948"/>
                  </a:cubicBezTo>
                  <a:cubicBezTo>
                    <a:pt x="7952" y="10936"/>
                    <a:pt x="7825" y="10902"/>
                    <a:pt x="7697" y="10902"/>
                  </a:cubicBezTo>
                  <a:lnTo>
                    <a:pt x="5050" y="10902"/>
                  </a:lnTo>
                  <a:cubicBezTo>
                    <a:pt x="4899" y="10902"/>
                    <a:pt x="4737" y="10890"/>
                    <a:pt x="4574" y="10843"/>
                  </a:cubicBezTo>
                  <a:cubicBezTo>
                    <a:pt x="4388" y="10797"/>
                    <a:pt x="4203" y="10785"/>
                    <a:pt x="4005" y="10739"/>
                  </a:cubicBezTo>
                  <a:cubicBezTo>
                    <a:pt x="3738" y="10681"/>
                    <a:pt x="3460" y="10623"/>
                    <a:pt x="3169" y="10588"/>
                  </a:cubicBezTo>
                  <a:cubicBezTo>
                    <a:pt x="3018" y="10553"/>
                    <a:pt x="2868" y="10565"/>
                    <a:pt x="2705" y="10565"/>
                  </a:cubicBezTo>
                  <a:cubicBezTo>
                    <a:pt x="2496" y="10565"/>
                    <a:pt x="2299" y="10600"/>
                    <a:pt x="2113" y="10495"/>
                  </a:cubicBezTo>
                  <a:cubicBezTo>
                    <a:pt x="2067" y="10472"/>
                    <a:pt x="1997" y="10484"/>
                    <a:pt x="1939" y="10484"/>
                  </a:cubicBezTo>
                  <a:cubicBezTo>
                    <a:pt x="1858" y="10472"/>
                    <a:pt x="1776" y="10449"/>
                    <a:pt x="1707" y="10426"/>
                  </a:cubicBezTo>
                  <a:cubicBezTo>
                    <a:pt x="1625" y="10391"/>
                    <a:pt x="1567" y="10356"/>
                    <a:pt x="1498" y="10333"/>
                  </a:cubicBezTo>
                  <a:cubicBezTo>
                    <a:pt x="1196" y="10275"/>
                    <a:pt x="975" y="10089"/>
                    <a:pt x="801" y="9845"/>
                  </a:cubicBezTo>
                  <a:cubicBezTo>
                    <a:pt x="720" y="9717"/>
                    <a:pt x="604" y="9578"/>
                    <a:pt x="499" y="9450"/>
                  </a:cubicBezTo>
                  <a:cubicBezTo>
                    <a:pt x="325" y="9230"/>
                    <a:pt x="197" y="8998"/>
                    <a:pt x="163" y="8707"/>
                  </a:cubicBezTo>
                  <a:cubicBezTo>
                    <a:pt x="163" y="8673"/>
                    <a:pt x="139" y="8615"/>
                    <a:pt x="116" y="8568"/>
                  </a:cubicBezTo>
                  <a:cubicBezTo>
                    <a:pt x="23" y="8359"/>
                    <a:pt x="0" y="8162"/>
                    <a:pt x="0" y="7941"/>
                  </a:cubicBezTo>
                  <a:lnTo>
                    <a:pt x="0" y="6502"/>
                  </a:lnTo>
                  <a:cubicBezTo>
                    <a:pt x="0" y="6328"/>
                    <a:pt x="23" y="6153"/>
                    <a:pt x="81" y="6002"/>
                  </a:cubicBezTo>
                  <a:cubicBezTo>
                    <a:pt x="139" y="5828"/>
                    <a:pt x="139" y="5631"/>
                    <a:pt x="197" y="5457"/>
                  </a:cubicBezTo>
                  <a:lnTo>
                    <a:pt x="279" y="5201"/>
                  </a:lnTo>
                  <a:cubicBezTo>
                    <a:pt x="348" y="4981"/>
                    <a:pt x="453" y="4795"/>
                    <a:pt x="639" y="4644"/>
                  </a:cubicBezTo>
                  <a:cubicBezTo>
                    <a:pt x="685" y="4609"/>
                    <a:pt x="743" y="4563"/>
                    <a:pt x="755" y="4516"/>
                  </a:cubicBezTo>
                  <a:cubicBezTo>
                    <a:pt x="813" y="4354"/>
                    <a:pt x="952" y="4284"/>
                    <a:pt x="1080" y="4215"/>
                  </a:cubicBezTo>
                  <a:cubicBezTo>
                    <a:pt x="1324" y="4087"/>
                    <a:pt x="1591" y="3948"/>
                    <a:pt x="1858" y="3890"/>
                  </a:cubicBezTo>
                  <a:cubicBezTo>
                    <a:pt x="1974" y="3866"/>
                    <a:pt x="2090" y="3820"/>
                    <a:pt x="2206" y="3773"/>
                  </a:cubicBezTo>
                  <a:cubicBezTo>
                    <a:pt x="2287" y="3762"/>
                    <a:pt x="2357" y="3750"/>
                    <a:pt x="2415" y="3750"/>
                  </a:cubicBezTo>
                  <a:cubicBezTo>
                    <a:pt x="2519" y="3739"/>
                    <a:pt x="2612" y="3704"/>
                    <a:pt x="2717" y="3704"/>
                  </a:cubicBezTo>
                  <a:cubicBezTo>
                    <a:pt x="2833" y="3692"/>
                    <a:pt x="2937" y="3681"/>
                    <a:pt x="3053" y="3681"/>
                  </a:cubicBezTo>
                  <a:cubicBezTo>
                    <a:pt x="4214" y="3681"/>
                    <a:pt x="5364" y="3681"/>
                    <a:pt x="6524" y="3692"/>
                  </a:cubicBezTo>
                  <a:cubicBezTo>
                    <a:pt x="6664" y="3692"/>
                    <a:pt x="6815" y="3692"/>
                    <a:pt x="6942" y="3646"/>
                  </a:cubicBezTo>
                  <a:cubicBezTo>
                    <a:pt x="7012" y="3623"/>
                    <a:pt x="7105" y="3623"/>
                    <a:pt x="7186" y="3623"/>
                  </a:cubicBezTo>
                  <a:cubicBezTo>
                    <a:pt x="7523" y="3623"/>
                    <a:pt x="7836" y="3634"/>
                    <a:pt x="8173" y="3634"/>
                  </a:cubicBezTo>
                  <a:cubicBezTo>
                    <a:pt x="8266" y="3634"/>
                    <a:pt x="8347" y="3623"/>
                    <a:pt x="8452" y="3599"/>
                  </a:cubicBezTo>
                  <a:cubicBezTo>
                    <a:pt x="8695" y="3565"/>
                    <a:pt x="8846" y="3402"/>
                    <a:pt x="8904" y="3158"/>
                  </a:cubicBezTo>
                  <a:cubicBezTo>
                    <a:pt x="8928" y="3054"/>
                    <a:pt x="8986" y="2949"/>
                    <a:pt x="9020" y="2845"/>
                  </a:cubicBezTo>
                  <a:cubicBezTo>
                    <a:pt x="9055" y="2729"/>
                    <a:pt x="9102" y="2613"/>
                    <a:pt x="9160" y="2520"/>
                  </a:cubicBezTo>
                  <a:cubicBezTo>
                    <a:pt x="9218" y="2369"/>
                    <a:pt x="9287" y="2241"/>
                    <a:pt x="9392" y="2125"/>
                  </a:cubicBezTo>
                  <a:cubicBezTo>
                    <a:pt x="9543" y="1974"/>
                    <a:pt x="9694" y="1846"/>
                    <a:pt x="9845" y="1719"/>
                  </a:cubicBezTo>
                  <a:cubicBezTo>
                    <a:pt x="9868" y="1684"/>
                    <a:pt x="9926" y="1672"/>
                    <a:pt x="9949" y="1649"/>
                  </a:cubicBezTo>
                  <a:cubicBezTo>
                    <a:pt x="9972" y="1486"/>
                    <a:pt x="10135" y="1452"/>
                    <a:pt x="10239" y="1394"/>
                  </a:cubicBezTo>
                  <a:cubicBezTo>
                    <a:pt x="10599" y="1208"/>
                    <a:pt x="10971" y="1022"/>
                    <a:pt x="11354" y="836"/>
                  </a:cubicBezTo>
                  <a:cubicBezTo>
                    <a:pt x="11633" y="697"/>
                    <a:pt x="11900" y="558"/>
                    <a:pt x="12178" y="442"/>
                  </a:cubicBezTo>
                  <a:cubicBezTo>
                    <a:pt x="12399" y="349"/>
                    <a:pt x="12619" y="256"/>
                    <a:pt x="12863" y="268"/>
                  </a:cubicBezTo>
                  <a:cubicBezTo>
                    <a:pt x="12910" y="268"/>
                    <a:pt x="12968" y="268"/>
                    <a:pt x="13002" y="233"/>
                  </a:cubicBezTo>
                  <a:cubicBezTo>
                    <a:pt x="13142" y="151"/>
                    <a:pt x="13281" y="163"/>
                    <a:pt x="13409" y="221"/>
                  </a:cubicBezTo>
                  <a:cubicBezTo>
                    <a:pt x="13513" y="268"/>
                    <a:pt x="13606" y="268"/>
                    <a:pt x="13699" y="221"/>
                  </a:cubicBezTo>
                  <a:cubicBezTo>
                    <a:pt x="13757" y="198"/>
                    <a:pt x="13815" y="209"/>
                    <a:pt x="13873" y="198"/>
                  </a:cubicBezTo>
                  <a:cubicBezTo>
                    <a:pt x="13989" y="175"/>
                    <a:pt x="14129" y="151"/>
                    <a:pt x="14245" y="140"/>
                  </a:cubicBezTo>
                  <a:cubicBezTo>
                    <a:pt x="14338" y="117"/>
                    <a:pt x="14442" y="105"/>
                    <a:pt x="14546" y="105"/>
                  </a:cubicBezTo>
                  <a:cubicBezTo>
                    <a:pt x="14663" y="105"/>
                    <a:pt x="14790" y="105"/>
                    <a:pt x="14906" y="47"/>
                  </a:cubicBezTo>
                  <a:cubicBezTo>
                    <a:pt x="14976" y="24"/>
                    <a:pt x="15069" y="24"/>
                    <a:pt x="15150" y="24"/>
                  </a:cubicBezTo>
                  <a:cubicBezTo>
                    <a:pt x="15487" y="24"/>
                    <a:pt x="15835" y="35"/>
                    <a:pt x="16172" y="24"/>
                  </a:cubicBezTo>
                  <a:cubicBezTo>
                    <a:pt x="16462" y="0"/>
                    <a:pt x="16683" y="163"/>
                    <a:pt x="16880" y="314"/>
                  </a:cubicBezTo>
                  <a:cubicBezTo>
                    <a:pt x="17263" y="581"/>
                    <a:pt x="17449" y="976"/>
                    <a:pt x="17588" y="1394"/>
                  </a:cubicBezTo>
                  <a:cubicBezTo>
                    <a:pt x="17669" y="1614"/>
                    <a:pt x="17739" y="1823"/>
                    <a:pt x="17902" y="1974"/>
                  </a:cubicBezTo>
                  <a:cubicBezTo>
                    <a:pt x="17983" y="2079"/>
                    <a:pt x="18029" y="2229"/>
                    <a:pt x="18076" y="2369"/>
                  </a:cubicBezTo>
                  <a:cubicBezTo>
                    <a:pt x="18145" y="2636"/>
                    <a:pt x="18250" y="2891"/>
                    <a:pt x="18215" y="3170"/>
                  </a:cubicBezTo>
                  <a:cubicBezTo>
                    <a:pt x="18203" y="3390"/>
                    <a:pt x="18111" y="3483"/>
                    <a:pt x="17902" y="3483"/>
                  </a:cubicBezTo>
                  <a:lnTo>
                    <a:pt x="17495" y="3483"/>
                  </a:lnTo>
                  <a:cubicBezTo>
                    <a:pt x="17263" y="3483"/>
                    <a:pt x="17124" y="3402"/>
                    <a:pt x="17112" y="3181"/>
                  </a:cubicBezTo>
                  <a:cubicBezTo>
                    <a:pt x="17089" y="2903"/>
                    <a:pt x="16973" y="2647"/>
                    <a:pt x="17008" y="2369"/>
                  </a:cubicBezTo>
                  <a:cubicBezTo>
                    <a:pt x="17031" y="2253"/>
                    <a:pt x="16996" y="2148"/>
                    <a:pt x="16926" y="2055"/>
                  </a:cubicBezTo>
                  <a:cubicBezTo>
                    <a:pt x="16799" y="1881"/>
                    <a:pt x="16741" y="1672"/>
                    <a:pt x="16683" y="1452"/>
                  </a:cubicBezTo>
                  <a:cubicBezTo>
                    <a:pt x="16601" y="1196"/>
                    <a:pt x="16450" y="1045"/>
                    <a:pt x="16183" y="1045"/>
                  </a:cubicBezTo>
                  <a:lnTo>
                    <a:pt x="14651" y="1045"/>
                  </a:lnTo>
                  <a:cubicBezTo>
                    <a:pt x="14570" y="1045"/>
                    <a:pt x="14488" y="1080"/>
                    <a:pt x="14419" y="1092"/>
                  </a:cubicBezTo>
                  <a:cubicBezTo>
                    <a:pt x="14326" y="1103"/>
                    <a:pt x="14256" y="1138"/>
                    <a:pt x="14163" y="1138"/>
                  </a:cubicBezTo>
                  <a:cubicBezTo>
                    <a:pt x="14024" y="1150"/>
                    <a:pt x="13873" y="1161"/>
                    <a:pt x="13792" y="1301"/>
                  </a:cubicBezTo>
                  <a:cubicBezTo>
                    <a:pt x="13780" y="1324"/>
                    <a:pt x="13722" y="1336"/>
                    <a:pt x="13687" y="1359"/>
                  </a:cubicBezTo>
                  <a:cubicBezTo>
                    <a:pt x="13467" y="1428"/>
                    <a:pt x="13258" y="1510"/>
                    <a:pt x="13002" y="1533"/>
                  </a:cubicBezTo>
                  <a:cubicBezTo>
                    <a:pt x="12875" y="1533"/>
                    <a:pt x="12747" y="1591"/>
                    <a:pt x="12619" y="1603"/>
                  </a:cubicBezTo>
                  <a:cubicBezTo>
                    <a:pt x="12480" y="1603"/>
                    <a:pt x="12352" y="1661"/>
                    <a:pt x="12236" y="1672"/>
                  </a:cubicBezTo>
                  <a:cubicBezTo>
                    <a:pt x="12004" y="1707"/>
                    <a:pt x="11807" y="1777"/>
                    <a:pt x="11598" y="1846"/>
                  </a:cubicBezTo>
                  <a:cubicBezTo>
                    <a:pt x="11226" y="1974"/>
                    <a:pt x="10901" y="2171"/>
                    <a:pt x="10681" y="2520"/>
                  </a:cubicBezTo>
                  <a:cubicBezTo>
                    <a:pt x="10681" y="2531"/>
                    <a:pt x="10669" y="2531"/>
                    <a:pt x="10669" y="2543"/>
                  </a:cubicBezTo>
                  <a:cubicBezTo>
                    <a:pt x="10437" y="2729"/>
                    <a:pt x="10321" y="2996"/>
                    <a:pt x="10239" y="3251"/>
                  </a:cubicBezTo>
                  <a:cubicBezTo>
                    <a:pt x="10193" y="3390"/>
                    <a:pt x="10147" y="3506"/>
                    <a:pt x="10147" y="3634"/>
                  </a:cubicBezTo>
                  <a:cubicBezTo>
                    <a:pt x="10147" y="3715"/>
                    <a:pt x="10147" y="3820"/>
                    <a:pt x="10123" y="3913"/>
                  </a:cubicBezTo>
                  <a:cubicBezTo>
                    <a:pt x="10007" y="4203"/>
                    <a:pt x="10077" y="4493"/>
                    <a:pt x="10147" y="4783"/>
                  </a:cubicBezTo>
                  <a:cubicBezTo>
                    <a:pt x="10158" y="4842"/>
                    <a:pt x="10205" y="4876"/>
                    <a:pt x="10251" y="4923"/>
                  </a:cubicBezTo>
                  <a:cubicBezTo>
                    <a:pt x="10367" y="5016"/>
                    <a:pt x="10472" y="5097"/>
                    <a:pt x="10588" y="5190"/>
                  </a:cubicBezTo>
                  <a:cubicBezTo>
                    <a:pt x="10762" y="5306"/>
                    <a:pt x="10913" y="5399"/>
                    <a:pt x="11087" y="5515"/>
                  </a:cubicBezTo>
                  <a:cubicBezTo>
                    <a:pt x="11122" y="5538"/>
                    <a:pt x="11145" y="5561"/>
                    <a:pt x="11168" y="5561"/>
                  </a:cubicBezTo>
                  <a:cubicBezTo>
                    <a:pt x="11516" y="5654"/>
                    <a:pt x="11830" y="5828"/>
                    <a:pt x="12167" y="5944"/>
                  </a:cubicBezTo>
                  <a:cubicBezTo>
                    <a:pt x="12271" y="5968"/>
                    <a:pt x="12364" y="6026"/>
                    <a:pt x="12468" y="6072"/>
                  </a:cubicBezTo>
                  <a:cubicBezTo>
                    <a:pt x="12585" y="6119"/>
                    <a:pt x="12712" y="6153"/>
                    <a:pt x="12852" y="6188"/>
                  </a:cubicBezTo>
                  <a:cubicBezTo>
                    <a:pt x="13084" y="6246"/>
                    <a:pt x="13293" y="6316"/>
                    <a:pt x="13513" y="6409"/>
                  </a:cubicBezTo>
                  <a:cubicBezTo>
                    <a:pt x="13676" y="6467"/>
                    <a:pt x="13803" y="6548"/>
                    <a:pt x="13815" y="6757"/>
                  </a:cubicBezTo>
                  <a:cubicBezTo>
                    <a:pt x="14140" y="6838"/>
                    <a:pt x="14430" y="6931"/>
                    <a:pt x="14732" y="6954"/>
                  </a:cubicBezTo>
                  <a:lnTo>
                    <a:pt x="14767" y="6954"/>
                  </a:lnTo>
                  <a:cubicBezTo>
                    <a:pt x="15034" y="7105"/>
                    <a:pt x="15348" y="7024"/>
                    <a:pt x="15638" y="7059"/>
                  </a:cubicBezTo>
                  <a:cubicBezTo>
                    <a:pt x="15731" y="7070"/>
                    <a:pt x="15835" y="7059"/>
                    <a:pt x="15940" y="7070"/>
                  </a:cubicBezTo>
                  <a:cubicBezTo>
                    <a:pt x="16044" y="7082"/>
                    <a:pt x="16137" y="7070"/>
                    <a:pt x="16230" y="7001"/>
                  </a:cubicBezTo>
                  <a:cubicBezTo>
                    <a:pt x="16253" y="6966"/>
                    <a:pt x="16299" y="6954"/>
                    <a:pt x="16334" y="6943"/>
                  </a:cubicBezTo>
                  <a:cubicBezTo>
                    <a:pt x="16636" y="6850"/>
                    <a:pt x="16810" y="6618"/>
                    <a:pt x="16973" y="6362"/>
                  </a:cubicBezTo>
                  <a:cubicBezTo>
                    <a:pt x="17031" y="6258"/>
                    <a:pt x="17089" y="6177"/>
                    <a:pt x="17147" y="6072"/>
                  </a:cubicBezTo>
                  <a:cubicBezTo>
                    <a:pt x="17182" y="5979"/>
                    <a:pt x="17240" y="5898"/>
                    <a:pt x="17286" y="5793"/>
                  </a:cubicBezTo>
                  <a:cubicBezTo>
                    <a:pt x="17321" y="5724"/>
                    <a:pt x="17321" y="5631"/>
                    <a:pt x="17275" y="5561"/>
                  </a:cubicBezTo>
                  <a:cubicBezTo>
                    <a:pt x="17147" y="5271"/>
                    <a:pt x="17147" y="4969"/>
                    <a:pt x="17263" y="4679"/>
                  </a:cubicBezTo>
                  <a:cubicBezTo>
                    <a:pt x="17298" y="4563"/>
                    <a:pt x="17344" y="4435"/>
                    <a:pt x="17356" y="4296"/>
                  </a:cubicBezTo>
                  <a:cubicBezTo>
                    <a:pt x="17379" y="4122"/>
                    <a:pt x="17507" y="4040"/>
                    <a:pt x="17635" y="4029"/>
                  </a:cubicBezTo>
                  <a:cubicBezTo>
                    <a:pt x="17878" y="3982"/>
                    <a:pt x="18111" y="3971"/>
                    <a:pt x="18343" y="4099"/>
                  </a:cubicBezTo>
                  <a:cubicBezTo>
                    <a:pt x="18447" y="4157"/>
                    <a:pt x="18517" y="4226"/>
                    <a:pt x="18540" y="4354"/>
                  </a:cubicBezTo>
                  <a:cubicBezTo>
                    <a:pt x="18552" y="4493"/>
                    <a:pt x="18552" y="4621"/>
                    <a:pt x="18505" y="4749"/>
                  </a:cubicBezTo>
                  <a:cubicBezTo>
                    <a:pt x="18436" y="4981"/>
                    <a:pt x="18308" y="5190"/>
                    <a:pt x="18215" y="5422"/>
                  </a:cubicBezTo>
                  <a:cubicBezTo>
                    <a:pt x="18029" y="5863"/>
                    <a:pt x="17809" y="6304"/>
                    <a:pt x="17588" y="6757"/>
                  </a:cubicBezTo>
                  <a:cubicBezTo>
                    <a:pt x="17553" y="7047"/>
                    <a:pt x="17286" y="7198"/>
                    <a:pt x="17159" y="7430"/>
                  </a:cubicBezTo>
                  <a:lnTo>
                    <a:pt x="17112" y="7477"/>
                  </a:lnTo>
                  <a:lnTo>
                    <a:pt x="16416" y="7872"/>
                  </a:lnTo>
                  <a:cubicBezTo>
                    <a:pt x="16358" y="7895"/>
                    <a:pt x="16288" y="7918"/>
                    <a:pt x="16218" y="7930"/>
                  </a:cubicBezTo>
                  <a:cubicBezTo>
                    <a:pt x="16172" y="7941"/>
                    <a:pt x="16114" y="7930"/>
                    <a:pt x="16067" y="7941"/>
                  </a:cubicBezTo>
                  <a:cubicBezTo>
                    <a:pt x="15707" y="8092"/>
                    <a:pt x="15313" y="7999"/>
                    <a:pt x="14953" y="8011"/>
                  </a:cubicBezTo>
                  <a:cubicBezTo>
                    <a:pt x="14825" y="8011"/>
                    <a:pt x="14686" y="7976"/>
                    <a:pt x="14570" y="7930"/>
                  </a:cubicBezTo>
                  <a:cubicBezTo>
                    <a:pt x="14279" y="7837"/>
                    <a:pt x="13966" y="7860"/>
                    <a:pt x="13699" y="7663"/>
                  </a:cubicBezTo>
                  <a:cubicBezTo>
                    <a:pt x="13664" y="7639"/>
                    <a:pt x="13583" y="7639"/>
                    <a:pt x="13525" y="7651"/>
                  </a:cubicBezTo>
                  <a:cubicBezTo>
                    <a:pt x="13281" y="7686"/>
                    <a:pt x="13037" y="7651"/>
                    <a:pt x="12817" y="7535"/>
                  </a:cubicBezTo>
                  <a:cubicBezTo>
                    <a:pt x="12735" y="7488"/>
                    <a:pt x="12654" y="7430"/>
                    <a:pt x="12538" y="7407"/>
                  </a:cubicBezTo>
                  <a:cubicBezTo>
                    <a:pt x="12329" y="7349"/>
                    <a:pt x="12120" y="7256"/>
                    <a:pt x="11900" y="7187"/>
                  </a:cubicBezTo>
                  <a:cubicBezTo>
                    <a:pt x="11865" y="7175"/>
                    <a:pt x="11807" y="7163"/>
                    <a:pt x="11760" y="7129"/>
                  </a:cubicBezTo>
                  <a:cubicBezTo>
                    <a:pt x="11656" y="7059"/>
                    <a:pt x="11540" y="7012"/>
                    <a:pt x="11424" y="6966"/>
                  </a:cubicBezTo>
                  <a:cubicBezTo>
                    <a:pt x="11296" y="6931"/>
                    <a:pt x="11180" y="6850"/>
                    <a:pt x="11064" y="6815"/>
                  </a:cubicBezTo>
                  <a:cubicBezTo>
                    <a:pt x="10971" y="6769"/>
                    <a:pt x="10901" y="6722"/>
                    <a:pt x="10820" y="6699"/>
                  </a:cubicBezTo>
                  <a:cubicBezTo>
                    <a:pt x="10483" y="6618"/>
                    <a:pt x="10205" y="6420"/>
                    <a:pt x="9903" y="6269"/>
                  </a:cubicBezTo>
                  <a:cubicBezTo>
                    <a:pt x="9845" y="6246"/>
                    <a:pt x="9798" y="6200"/>
                    <a:pt x="9752" y="6153"/>
                  </a:cubicBezTo>
                  <a:cubicBezTo>
                    <a:pt x="9636" y="6072"/>
                    <a:pt x="9554" y="5956"/>
                    <a:pt x="9427" y="5886"/>
                  </a:cubicBezTo>
                  <a:cubicBezTo>
                    <a:pt x="9229" y="5782"/>
                    <a:pt x="9102" y="5631"/>
                    <a:pt x="9032" y="5434"/>
                  </a:cubicBezTo>
                  <a:cubicBezTo>
                    <a:pt x="8939" y="5213"/>
                    <a:pt x="8788" y="5027"/>
                    <a:pt x="8626" y="4853"/>
                  </a:cubicBezTo>
                  <a:cubicBezTo>
                    <a:pt x="8463" y="4679"/>
                    <a:pt x="8243" y="4621"/>
                    <a:pt x="8010" y="4609"/>
                  </a:cubicBezTo>
                  <a:cubicBezTo>
                    <a:pt x="7871" y="4586"/>
                    <a:pt x="7720" y="4609"/>
                    <a:pt x="7581" y="4609"/>
                  </a:cubicBezTo>
                  <a:lnTo>
                    <a:pt x="4226" y="4609"/>
                  </a:lnTo>
                  <a:cubicBezTo>
                    <a:pt x="4063" y="4609"/>
                    <a:pt x="3924" y="4621"/>
                    <a:pt x="3773" y="4667"/>
                  </a:cubicBezTo>
                  <a:cubicBezTo>
                    <a:pt x="3645" y="4702"/>
                    <a:pt x="3483" y="4691"/>
                    <a:pt x="3355" y="4691"/>
                  </a:cubicBezTo>
                  <a:cubicBezTo>
                    <a:pt x="3018" y="4679"/>
                    <a:pt x="2693" y="4725"/>
                    <a:pt x="2368" y="4853"/>
                  </a:cubicBezTo>
                  <a:cubicBezTo>
                    <a:pt x="2287" y="4900"/>
                    <a:pt x="2183" y="4911"/>
                    <a:pt x="2078" y="4934"/>
                  </a:cubicBezTo>
                  <a:cubicBezTo>
                    <a:pt x="1741" y="5074"/>
                    <a:pt x="1474" y="5248"/>
                    <a:pt x="1312" y="5596"/>
                  </a:cubicBezTo>
                  <a:cubicBezTo>
                    <a:pt x="1219" y="5793"/>
                    <a:pt x="1126" y="5979"/>
                    <a:pt x="1161" y="6200"/>
                  </a:cubicBezTo>
                  <a:cubicBezTo>
                    <a:pt x="1161" y="6246"/>
                    <a:pt x="1161" y="6293"/>
                    <a:pt x="1149" y="6316"/>
                  </a:cubicBezTo>
                  <a:cubicBezTo>
                    <a:pt x="1045" y="6525"/>
                    <a:pt x="1091" y="6734"/>
                    <a:pt x="1080" y="6954"/>
                  </a:cubicBezTo>
                  <a:cubicBezTo>
                    <a:pt x="1080" y="7187"/>
                    <a:pt x="1091" y="7407"/>
                    <a:pt x="1080" y="7639"/>
                  </a:cubicBezTo>
                  <a:cubicBezTo>
                    <a:pt x="1068" y="7930"/>
                    <a:pt x="1149" y="8185"/>
                    <a:pt x="1219" y="8475"/>
                  </a:cubicBezTo>
                  <a:cubicBezTo>
                    <a:pt x="1265" y="8684"/>
                    <a:pt x="1393" y="8823"/>
                    <a:pt x="1544" y="8963"/>
                  </a:cubicBezTo>
                  <a:cubicBezTo>
                    <a:pt x="1707" y="9102"/>
                    <a:pt x="1846" y="9253"/>
                    <a:pt x="2032" y="9369"/>
                  </a:cubicBezTo>
                  <a:cubicBezTo>
                    <a:pt x="2241" y="9497"/>
                    <a:pt x="2438" y="9601"/>
                    <a:pt x="2670" y="9636"/>
                  </a:cubicBezTo>
                  <a:cubicBezTo>
                    <a:pt x="2984" y="9694"/>
                    <a:pt x="3274" y="9752"/>
                    <a:pt x="3587" y="9752"/>
                  </a:cubicBezTo>
                  <a:cubicBezTo>
                    <a:pt x="3634" y="9752"/>
                    <a:pt x="3692" y="9752"/>
                    <a:pt x="3738" y="9775"/>
                  </a:cubicBezTo>
                  <a:cubicBezTo>
                    <a:pt x="3947" y="9868"/>
                    <a:pt x="4168" y="9845"/>
                    <a:pt x="4400" y="9845"/>
                  </a:cubicBezTo>
                  <a:cubicBezTo>
                    <a:pt x="4609" y="9845"/>
                    <a:pt x="4806" y="9810"/>
                    <a:pt x="5015" y="9915"/>
                  </a:cubicBezTo>
                  <a:cubicBezTo>
                    <a:pt x="5073" y="9950"/>
                    <a:pt x="5155" y="9926"/>
                    <a:pt x="5224" y="9926"/>
                  </a:cubicBezTo>
                  <a:cubicBezTo>
                    <a:pt x="5828" y="9868"/>
                    <a:pt x="6420" y="9915"/>
                    <a:pt x="7012" y="9915"/>
                  </a:cubicBezTo>
                  <a:cubicBezTo>
                    <a:pt x="7059" y="9915"/>
                    <a:pt x="7105" y="9915"/>
                    <a:pt x="7128" y="9926"/>
                  </a:cubicBezTo>
                  <a:cubicBezTo>
                    <a:pt x="7302" y="10019"/>
                    <a:pt x="7488" y="9984"/>
                    <a:pt x="7662" y="10008"/>
                  </a:cubicBezTo>
                  <a:lnTo>
                    <a:pt x="8521" y="10008"/>
                  </a:lnTo>
                  <a:cubicBezTo>
                    <a:pt x="8707" y="10008"/>
                    <a:pt x="8881" y="9984"/>
                    <a:pt x="9055" y="10066"/>
                  </a:cubicBezTo>
                  <a:cubicBezTo>
                    <a:pt x="9137" y="10089"/>
                    <a:pt x="9218" y="10077"/>
                    <a:pt x="9311" y="10077"/>
                  </a:cubicBezTo>
                  <a:lnTo>
                    <a:pt x="10263" y="10077"/>
                  </a:lnTo>
                  <a:cubicBezTo>
                    <a:pt x="10379" y="10077"/>
                    <a:pt x="10506" y="10100"/>
                    <a:pt x="10623" y="10135"/>
                  </a:cubicBezTo>
                  <a:cubicBezTo>
                    <a:pt x="10646" y="10135"/>
                    <a:pt x="10669" y="10147"/>
                    <a:pt x="10681" y="10147"/>
                  </a:cubicBezTo>
                  <a:cubicBezTo>
                    <a:pt x="10936" y="10182"/>
                    <a:pt x="11168" y="10217"/>
                    <a:pt x="11412" y="10251"/>
                  </a:cubicBezTo>
                  <a:cubicBezTo>
                    <a:pt x="11644" y="10275"/>
                    <a:pt x="11876" y="10298"/>
                    <a:pt x="12109" y="10321"/>
                  </a:cubicBezTo>
                  <a:cubicBezTo>
                    <a:pt x="12364" y="10356"/>
                    <a:pt x="12631" y="10391"/>
                    <a:pt x="12886" y="10426"/>
                  </a:cubicBezTo>
                  <a:cubicBezTo>
                    <a:pt x="12979" y="10437"/>
                    <a:pt x="13060" y="10449"/>
                    <a:pt x="13165" y="10484"/>
                  </a:cubicBezTo>
                  <a:cubicBezTo>
                    <a:pt x="13223" y="10495"/>
                    <a:pt x="13281" y="10530"/>
                    <a:pt x="13339" y="10507"/>
                  </a:cubicBezTo>
                  <a:cubicBezTo>
                    <a:pt x="13629" y="10507"/>
                    <a:pt x="13908" y="10600"/>
                    <a:pt x="14187" y="10658"/>
                  </a:cubicBezTo>
                  <a:cubicBezTo>
                    <a:pt x="14303" y="10669"/>
                    <a:pt x="14430" y="10681"/>
                    <a:pt x="14546" y="10681"/>
                  </a:cubicBezTo>
                  <a:cubicBezTo>
                    <a:pt x="14732" y="10646"/>
                    <a:pt x="14918" y="10658"/>
                    <a:pt x="15080" y="10669"/>
                  </a:cubicBezTo>
                  <a:close/>
                  <a:moveTo>
                    <a:pt x="13258" y="488"/>
                  </a:moveTo>
                  <a:lnTo>
                    <a:pt x="12933" y="488"/>
                  </a:lnTo>
                  <a:cubicBezTo>
                    <a:pt x="12805" y="488"/>
                    <a:pt x="12677" y="511"/>
                    <a:pt x="12561" y="569"/>
                  </a:cubicBezTo>
                  <a:cubicBezTo>
                    <a:pt x="12364" y="674"/>
                    <a:pt x="12167" y="732"/>
                    <a:pt x="11958" y="813"/>
                  </a:cubicBezTo>
                  <a:cubicBezTo>
                    <a:pt x="11644" y="952"/>
                    <a:pt x="11319" y="1092"/>
                    <a:pt x="11017" y="1243"/>
                  </a:cubicBezTo>
                  <a:cubicBezTo>
                    <a:pt x="10901" y="1301"/>
                    <a:pt x="10820" y="1370"/>
                    <a:pt x="10715" y="1440"/>
                  </a:cubicBezTo>
                  <a:cubicBezTo>
                    <a:pt x="10599" y="1533"/>
                    <a:pt x="10506" y="1614"/>
                    <a:pt x="10390" y="1707"/>
                  </a:cubicBezTo>
                  <a:cubicBezTo>
                    <a:pt x="10205" y="1835"/>
                    <a:pt x="10019" y="1951"/>
                    <a:pt x="9845" y="2090"/>
                  </a:cubicBezTo>
                  <a:cubicBezTo>
                    <a:pt x="9717" y="2195"/>
                    <a:pt x="9613" y="2299"/>
                    <a:pt x="9554" y="2438"/>
                  </a:cubicBezTo>
                  <a:cubicBezTo>
                    <a:pt x="9427" y="2729"/>
                    <a:pt x="9276" y="3007"/>
                    <a:pt x="9195" y="3309"/>
                  </a:cubicBezTo>
                  <a:cubicBezTo>
                    <a:pt x="9113" y="3553"/>
                    <a:pt x="8974" y="3762"/>
                    <a:pt x="8695" y="3832"/>
                  </a:cubicBezTo>
                  <a:cubicBezTo>
                    <a:pt x="8568" y="3866"/>
                    <a:pt x="8452" y="3924"/>
                    <a:pt x="8324" y="3866"/>
                  </a:cubicBezTo>
                  <a:cubicBezTo>
                    <a:pt x="8277" y="3843"/>
                    <a:pt x="8219" y="3843"/>
                    <a:pt x="8173" y="3843"/>
                  </a:cubicBezTo>
                  <a:cubicBezTo>
                    <a:pt x="7883" y="3843"/>
                    <a:pt x="7581" y="3866"/>
                    <a:pt x="7291" y="3866"/>
                  </a:cubicBezTo>
                  <a:cubicBezTo>
                    <a:pt x="7198" y="3866"/>
                    <a:pt x="7117" y="3866"/>
                    <a:pt x="7047" y="3890"/>
                  </a:cubicBezTo>
                  <a:cubicBezTo>
                    <a:pt x="6908" y="3948"/>
                    <a:pt x="6768" y="3948"/>
                    <a:pt x="6617" y="3948"/>
                  </a:cubicBezTo>
                  <a:cubicBezTo>
                    <a:pt x="5538" y="3948"/>
                    <a:pt x="4458" y="3948"/>
                    <a:pt x="3367" y="3971"/>
                  </a:cubicBezTo>
                  <a:cubicBezTo>
                    <a:pt x="3158" y="3971"/>
                    <a:pt x="2937" y="3936"/>
                    <a:pt x="2751" y="4040"/>
                  </a:cubicBezTo>
                  <a:cubicBezTo>
                    <a:pt x="2728" y="4052"/>
                    <a:pt x="2705" y="4052"/>
                    <a:pt x="2693" y="4052"/>
                  </a:cubicBezTo>
                  <a:cubicBezTo>
                    <a:pt x="2496" y="4029"/>
                    <a:pt x="2322" y="4099"/>
                    <a:pt x="2148" y="4145"/>
                  </a:cubicBezTo>
                  <a:cubicBezTo>
                    <a:pt x="1707" y="4261"/>
                    <a:pt x="1242" y="4389"/>
                    <a:pt x="964" y="4807"/>
                  </a:cubicBezTo>
                  <a:cubicBezTo>
                    <a:pt x="964" y="4818"/>
                    <a:pt x="952" y="4818"/>
                    <a:pt x="952" y="4842"/>
                  </a:cubicBezTo>
                  <a:cubicBezTo>
                    <a:pt x="743" y="4992"/>
                    <a:pt x="662" y="5225"/>
                    <a:pt x="581" y="5457"/>
                  </a:cubicBezTo>
                  <a:cubicBezTo>
                    <a:pt x="557" y="5561"/>
                    <a:pt x="511" y="5654"/>
                    <a:pt x="499" y="5747"/>
                  </a:cubicBezTo>
                  <a:cubicBezTo>
                    <a:pt x="453" y="5956"/>
                    <a:pt x="406" y="6177"/>
                    <a:pt x="395" y="6374"/>
                  </a:cubicBezTo>
                  <a:cubicBezTo>
                    <a:pt x="383" y="6943"/>
                    <a:pt x="395" y="7512"/>
                    <a:pt x="395" y="8057"/>
                  </a:cubicBezTo>
                  <a:cubicBezTo>
                    <a:pt x="395" y="8127"/>
                    <a:pt x="395" y="8208"/>
                    <a:pt x="430" y="8278"/>
                  </a:cubicBezTo>
                  <a:cubicBezTo>
                    <a:pt x="464" y="8452"/>
                    <a:pt x="522" y="8626"/>
                    <a:pt x="581" y="8800"/>
                  </a:cubicBezTo>
                  <a:cubicBezTo>
                    <a:pt x="639" y="8963"/>
                    <a:pt x="697" y="9102"/>
                    <a:pt x="801" y="9230"/>
                  </a:cubicBezTo>
                  <a:cubicBezTo>
                    <a:pt x="952" y="9392"/>
                    <a:pt x="1045" y="9578"/>
                    <a:pt x="1196" y="9741"/>
                  </a:cubicBezTo>
                  <a:cubicBezTo>
                    <a:pt x="1277" y="9845"/>
                    <a:pt x="1416" y="9926"/>
                    <a:pt x="1544" y="9973"/>
                  </a:cubicBezTo>
                  <a:cubicBezTo>
                    <a:pt x="1788" y="10042"/>
                    <a:pt x="2008" y="10193"/>
                    <a:pt x="2287" y="10159"/>
                  </a:cubicBezTo>
                  <a:cubicBezTo>
                    <a:pt x="2426" y="10251"/>
                    <a:pt x="2601" y="10217"/>
                    <a:pt x="2763" y="10217"/>
                  </a:cubicBezTo>
                  <a:cubicBezTo>
                    <a:pt x="3007" y="10217"/>
                    <a:pt x="3251" y="10193"/>
                    <a:pt x="3483" y="10298"/>
                  </a:cubicBezTo>
                  <a:cubicBezTo>
                    <a:pt x="3541" y="10321"/>
                    <a:pt x="3599" y="10309"/>
                    <a:pt x="3680" y="10309"/>
                  </a:cubicBezTo>
                  <a:cubicBezTo>
                    <a:pt x="3750" y="10321"/>
                    <a:pt x="3820" y="10321"/>
                    <a:pt x="3889" y="10333"/>
                  </a:cubicBezTo>
                  <a:cubicBezTo>
                    <a:pt x="4121" y="10391"/>
                    <a:pt x="4354" y="10472"/>
                    <a:pt x="4621" y="10472"/>
                  </a:cubicBezTo>
                  <a:cubicBezTo>
                    <a:pt x="4667" y="10472"/>
                    <a:pt x="4725" y="10472"/>
                    <a:pt x="4760" y="10495"/>
                  </a:cubicBezTo>
                  <a:cubicBezTo>
                    <a:pt x="4899" y="10565"/>
                    <a:pt x="5038" y="10553"/>
                    <a:pt x="5189" y="10553"/>
                  </a:cubicBezTo>
                  <a:lnTo>
                    <a:pt x="8185" y="10553"/>
                  </a:lnTo>
                  <a:cubicBezTo>
                    <a:pt x="8301" y="10553"/>
                    <a:pt x="8417" y="10553"/>
                    <a:pt x="8521" y="10588"/>
                  </a:cubicBezTo>
                  <a:cubicBezTo>
                    <a:pt x="8637" y="10623"/>
                    <a:pt x="8765" y="10623"/>
                    <a:pt x="8881" y="10623"/>
                  </a:cubicBezTo>
                  <a:cubicBezTo>
                    <a:pt x="8962" y="10623"/>
                    <a:pt x="9032" y="10611"/>
                    <a:pt x="9102" y="10646"/>
                  </a:cubicBezTo>
                  <a:cubicBezTo>
                    <a:pt x="9322" y="10727"/>
                    <a:pt x="9554" y="10716"/>
                    <a:pt x="9775" y="10739"/>
                  </a:cubicBezTo>
                  <a:cubicBezTo>
                    <a:pt x="9914" y="10762"/>
                    <a:pt x="10065" y="10739"/>
                    <a:pt x="10193" y="10774"/>
                  </a:cubicBezTo>
                  <a:cubicBezTo>
                    <a:pt x="10472" y="10832"/>
                    <a:pt x="10762" y="10832"/>
                    <a:pt x="11052" y="10843"/>
                  </a:cubicBezTo>
                  <a:cubicBezTo>
                    <a:pt x="11470" y="10878"/>
                    <a:pt x="11876" y="10913"/>
                    <a:pt x="12294" y="10971"/>
                  </a:cubicBezTo>
                  <a:cubicBezTo>
                    <a:pt x="12677" y="11029"/>
                    <a:pt x="13037" y="11122"/>
                    <a:pt x="13409" y="11180"/>
                  </a:cubicBezTo>
                  <a:cubicBezTo>
                    <a:pt x="13873" y="11238"/>
                    <a:pt x="14338" y="11285"/>
                    <a:pt x="14802" y="11343"/>
                  </a:cubicBezTo>
                  <a:cubicBezTo>
                    <a:pt x="14848" y="11343"/>
                    <a:pt x="14906" y="11319"/>
                    <a:pt x="14964" y="11308"/>
                  </a:cubicBezTo>
                  <a:lnTo>
                    <a:pt x="14964" y="10878"/>
                  </a:lnTo>
                  <a:cubicBezTo>
                    <a:pt x="14883" y="10797"/>
                    <a:pt x="14790" y="10832"/>
                    <a:pt x="14709" y="10832"/>
                  </a:cubicBezTo>
                  <a:cubicBezTo>
                    <a:pt x="14326" y="10855"/>
                    <a:pt x="13978" y="10727"/>
                    <a:pt x="13606" y="10739"/>
                  </a:cubicBezTo>
                  <a:cubicBezTo>
                    <a:pt x="13571" y="10739"/>
                    <a:pt x="13548" y="10727"/>
                    <a:pt x="13513" y="10727"/>
                  </a:cubicBezTo>
                  <a:cubicBezTo>
                    <a:pt x="13142" y="10658"/>
                    <a:pt x="12770" y="10600"/>
                    <a:pt x="12399" y="10530"/>
                  </a:cubicBezTo>
                  <a:lnTo>
                    <a:pt x="12341" y="10530"/>
                  </a:lnTo>
                  <a:cubicBezTo>
                    <a:pt x="12097" y="10530"/>
                    <a:pt x="11842" y="10542"/>
                    <a:pt x="11609" y="10449"/>
                  </a:cubicBezTo>
                  <a:cubicBezTo>
                    <a:pt x="11575" y="10437"/>
                    <a:pt x="11528" y="10437"/>
                    <a:pt x="11493" y="10449"/>
                  </a:cubicBezTo>
                  <a:cubicBezTo>
                    <a:pt x="11226" y="10472"/>
                    <a:pt x="10959" y="10356"/>
                    <a:pt x="10681" y="10356"/>
                  </a:cubicBezTo>
                  <a:cubicBezTo>
                    <a:pt x="10506" y="10263"/>
                    <a:pt x="10321" y="10275"/>
                    <a:pt x="10147" y="10275"/>
                  </a:cubicBezTo>
                  <a:lnTo>
                    <a:pt x="9322" y="10275"/>
                  </a:lnTo>
                  <a:cubicBezTo>
                    <a:pt x="9229" y="10275"/>
                    <a:pt x="9148" y="10298"/>
                    <a:pt x="9079" y="10263"/>
                  </a:cubicBezTo>
                  <a:cubicBezTo>
                    <a:pt x="8904" y="10193"/>
                    <a:pt x="8742" y="10205"/>
                    <a:pt x="8568" y="10205"/>
                  </a:cubicBezTo>
                  <a:lnTo>
                    <a:pt x="7488" y="10205"/>
                  </a:lnTo>
                  <a:cubicBezTo>
                    <a:pt x="7407" y="10205"/>
                    <a:pt x="7314" y="10217"/>
                    <a:pt x="7244" y="10193"/>
                  </a:cubicBezTo>
                  <a:cubicBezTo>
                    <a:pt x="7070" y="10124"/>
                    <a:pt x="6908" y="10135"/>
                    <a:pt x="6733" y="10135"/>
                  </a:cubicBezTo>
                  <a:lnTo>
                    <a:pt x="5422" y="10135"/>
                  </a:lnTo>
                  <a:cubicBezTo>
                    <a:pt x="5224" y="10135"/>
                    <a:pt x="5027" y="10135"/>
                    <a:pt x="4841" y="10066"/>
                  </a:cubicBezTo>
                  <a:cubicBezTo>
                    <a:pt x="4760" y="10031"/>
                    <a:pt x="4690" y="10031"/>
                    <a:pt x="4621" y="10031"/>
                  </a:cubicBezTo>
                  <a:cubicBezTo>
                    <a:pt x="4319" y="10042"/>
                    <a:pt x="4005" y="10008"/>
                    <a:pt x="3703" y="9950"/>
                  </a:cubicBezTo>
                  <a:cubicBezTo>
                    <a:pt x="3634" y="9926"/>
                    <a:pt x="3564" y="9915"/>
                    <a:pt x="3483" y="9915"/>
                  </a:cubicBezTo>
                  <a:cubicBezTo>
                    <a:pt x="3111" y="9903"/>
                    <a:pt x="2728" y="9857"/>
                    <a:pt x="2368" y="9787"/>
                  </a:cubicBezTo>
                  <a:cubicBezTo>
                    <a:pt x="2241" y="9752"/>
                    <a:pt x="2125" y="9717"/>
                    <a:pt x="2008" y="9636"/>
                  </a:cubicBezTo>
                  <a:cubicBezTo>
                    <a:pt x="1730" y="9462"/>
                    <a:pt x="1509" y="9253"/>
                    <a:pt x="1300" y="9021"/>
                  </a:cubicBezTo>
                  <a:cubicBezTo>
                    <a:pt x="1091" y="8800"/>
                    <a:pt x="929" y="8556"/>
                    <a:pt x="929" y="8231"/>
                  </a:cubicBezTo>
                  <a:cubicBezTo>
                    <a:pt x="929" y="8208"/>
                    <a:pt x="929" y="8173"/>
                    <a:pt x="917" y="8150"/>
                  </a:cubicBezTo>
                  <a:cubicBezTo>
                    <a:pt x="848" y="8034"/>
                    <a:pt x="859" y="7918"/>
                    <a:pt x="859" y="7779"/>
                  </a:cubicBezTo>
                  <a:lnTo>
                    <a:pt x="859" y="6490"/>
                  </a:lnTo>
                  <a:cubicBezTo>
                    <a:pt x="859" y="6409"/>
                    <a:pt x="894" y="6316"/>
                    <a:pt x="906" y="6211"/>
                  </a:cubicBezTo>
                  <a:cubicBezTo>
                    <a:pt x="917" y="6130"/>
                    <a:pt x="952" y="6037"/>
                    <a:pt x="929" y="5944"/>
                  </a:cubicBezTo>
                  <a:cubicBezTo>
                    <a:pt x="917" y="5689"/>
                    <a:pt x="1033" y="5492"/>
                    <a:pt x="1126" y="5271"/>
                  </a:cubicBezTo>
                  <a:cubicBezTo>
                    <a:pt x="1184" y="5097"/>
                    <a:pt x="1300" y="4981"/>
                    <a:pt x="1451" y="4900"/>
                  </a:cubicBezTo>
                  <a:lnTo>
                    <a:pt x="1498" y="4853"/>
                  </a:lnTo>
                  <a:cubicBezTo>
                    <a:pt x="1672" y="4644"/>
                    <a:pt x="1916" y="4563"/>
                    <a:pt x="2171" y="4493"/>
                  </a:cubicBezTo>
                  <a:cubicBezTo>
                    <a:pt x="2264" y="4458"/>
                    <a:pt x="2380" y="4435"/>
                    <a:pt x="2484" y="4412"/>
                  </a:cubicBezTo>
                  <a:cubicBezTo>
                    <a:pt x="2786" y="4342"/>
                    <a:pt x="3100" y="4273"/>
                    <a:pt x="3413" y="4296"/>
                  </a:cubicBezTo>
                  <a:lnTo>
                    <a:pt x="3634" y="4296"/>
                  </a:lnTo>
                  <a:cubicBezTo>
                    <a:pt x="3692" y="4296"/>
                    <a:pt x="3761" y="4296"/>
                    <a:pt x="3808" y="4273"/>
                  </a:cubicBezTo>
                  <a:cubicBezTo>
                    <a:pt x="3936" y="4215"/>
                    <a:pt x="4063" y="4215"/>
                    <a:pt x="4203" y="4215"/>
                  </a:cubicBezTo>
                  <a:cubicBezTo>
                    <a:pt x="5387" y="4215"/>
                    <a:pt x="6594" y="4226"/>
                    <a:pt x="7778" y="4215"/>
                  </a:cubicBezTo>
                  <a:cubicBezTo>
                    <a:pt x="8161" y="4215"/>
                    <a:pt x="8510" y="4261"/>
                    <a:pt x="8823" y="4470"/>
                  </a:cubicBezTo>
                  <a:cubicBezTo>
                    <a:pt x="8858" y="4493"/>
                    <a:pt x="8881" y="4493"/>
                    <a:pt x="8916" y="4516"/>
                  </a:cubicBezTo>
                  <a:cubicBezTo>
                    <a:pt x="9055" y="4621"/>
                    <a:pt x="9218" y="4737"/>
                    <a:pt x="9276" y="4923"/>
                  </a:cubicBezTo>
                  <a:cubicBezTo>
                    <a:pt x="9322" y="5039"/>
                    <a:pt x="9380" y="5143"/>
                    <a:pt x="9438" y="5259"/>
                  </a:cubicBezTo>
                  <a:cubicBezTo>
                    <a:pt x="9450" y="5283"/>
                    <a:pt x="9450" y="5318"/>
                    <a:pt x="9485" y="5329"/>
                  </a:cubicBezTo>
                  <a:cubicBezTo>
                    <a:pt x="9624" y="5422"/>
                    <a:pt x="9729" y="5550"/>
                    <a:pt x="9798" y="5689"/>
                  </a:cubicBezTo>
                  <a:cubicBezTo>
                    <a:pt x="9810" y="5735"/>
                    <a:pt x="9891" y="5747"/>
                    <a:pt x="9914" y="5782"/>
                  </a:cubicBezTo>
                  <a:cubicBezTo>
                    <a:pt x="9984" y="5828"/>
                    <a:pt x="10077" y="5886"/>
                    <a:pt x="10147" y="5921"/>
                  </a:cubicBezTo>
                  <a:cubicBezTo>
                    <a:pt x="10309" y="6014"/>
                    <a:pt x="10472" y="6130"/>
                    <a:pt x="10623" y="6177"/>
                  </a:cubicBezTo>
                  <a:cubicBezTo>
                    <a:pt x="10785" y="6211"/>
                    <a:pt x="10936" y="6269"/>
                    <a:pt x="11075" y="6328"/>
                  </a:cubicBezTo>
                  <a:cubicBezTo>
                    <a:pt x="11307" y="6432"/>
                    <a:pt x="11551" y="6502"/>
                    <a:pt x="11783" y="6618"/>
                  </a:cubicBezTo>
                  <a:cubicBezTo>
                    <a:pt x="12016" y="6734"/>
                    <a:pt x="12283" y="6815"/>
                    <a:pt x="12503" y="6966"/>
                  </a:cubicBezTo>
                  <a:lnTo>
                    <a:pt x="12585" y="7012"/>
                  </a:lnTo>
                  <a:cubicBezTo>
                    <a:pt x="12770" y="7059"/>
                    <a:pt x="12921" y="7163"/>
                    <a:pt x="13095" y="7233"/>
                  </a:cubicBezTo>
                  <a:cubicBezTo>
                    <a:pt x="13142" y="7245"/>
                    <a:pt x="13165" y="7279"/>
                    <a:pt x="13211" y="7279"/>
                  </a:cubicBezTo>
                  <a:cubicBezTo>
                    <a:pt x="13374" y="7303"/>
                    <a:pt x="13525" y="7349"/>
                    <a:pt x="13664" y="7187"/>
                  </a:cubicBezTo>
                  <a:cubicBezTo>
                    <a:pt x="13618" y="7012"/>
                    <a:pt x="13676" y="6827"/>
                    <a:pt x="13583" y="6618"/>
                  </a:cubicBezTo>
                  <a:cubicBezTo>
                    <a:pt x="13409" y="6560"/>
                    <a:pt x="13223" y="6478"/>
                    <a:pt x="13026" y="6420"/>
                  </a:cubicBezTo>
                  <a:cubicBezTo>
                    <a:pt x="12828" y="6362"/>
                    <a:pt x="12643" y="6316"/>
                    <a:pt x="12468" y="6258"/>
                  </a:cubicBezTo>
                  <a:cubicBezTo>
                    <a:pt x="12294" y="6200"/>
                    <a:pt x="12132" y="6130"/>
                    <a:pt x="11958" y="6060"/>
                  </a:cubicBezTo>
                  <a:cubicBezTo>
                    <a:pt x="11714" y="5956"/>
                    <a:pt x="11470" y="5863"/>
                    <a:pt x="11226" y="5782"/>
                  </a:cubicBezTo>
                  <a:cubicBezTo>
                    <a:pt x="11122" y="5747"/>
                    <a:pt x="11029" y="5712"/>
                    <a:pt x="10948" y="5654"/>
                  </a:cubicBezTo>
                  <a:cubicBezTo>
                    <a:pt x="10820" y="5561"/>
                    <a:pt x="10657" y="5492"/>
                    <a:pt x="10506" y="5422"/>
                  </a:cubicBezTo>
                  <a:cubicBezTo>
                    <a:pt x="10379" y="5445"/>
                    <a:pt x="10321" y="5364"/>
                    <a:pt x="10239" y="5271"/>
                  </a:cubicBezTo>
                  <a:cubicBezTo>
                    <a:pt x="10135" y="5167"/>
                    <a:pt x="10065" y="5050"/>
                    <a:pt x="9961" y="4958"/>
                  </a:cubicBezTo>
                  <a:cubicBezTo>
                    <a:pt x="9810" y="4795"/>
                    <a:pt x="9833" y="4609"/>
                    <a:pt x="9845" y="4400"/>
                  </a:cubicBezTo>
                  <a:cubicBezTo>
                    <a:pt x="9845" y="4296"/>
                    <a:pt x="9868" y="4203"/>
                    <a:pt x="9868" y="4099"/>
                  </a:cubicBezTo>
                  <a:lnTo>
                    <a:pt x="9868" y="3390"/>
                  </a:lnTo>
                  <a:cubicBezTo>
                    <a:pt x="9868" y="3309"/>
                    <a:pt x="9868" y="3239"/>
                    <a:pt x="9903" y="3170"/>
                  </a:cubicBezTo>
                  <a:cubicBezTo>
                    <a:pt x="9961" y="3007"/>
                    <a:pt x="10019" y="2845"/>
                    <a:pt x="10100" y="2694"/>
                  </a:cubicBezTo>
                  <a:cubicBezTo>
                    <a:pt x="10147" y="2589"/>
                    <a:pt x="10216" y="2496"/>
                    <a:pt x="10297" y="2415"/>
                  </a:cubicBezTo>
                  <a:cubicBezTo>
                    <a:pt x="10356" y="2322"/>
                    <a:pt x="10425" y="2264"/>
                    <a:pt x="10483" y="2183"/>
                  </a:cubicBezTo>
                  <a:cubicBezTo>
                    <a:pt x="10715" y="1823"/>
                    <a:pt x="11064" y="1649"/>
                    <a:pt x="11435" y="1510"/>
                  </a:cubicBezTo>
                  <a:cubicBezTo>
                    <a:pt x="11575" y="1475"/>
                    <a:pt x="11691" y="1440"/>
                    <a:pt x="11818" y="1394"/>
                  </a:cubicBezTo>
                  <a:cubicBezTo>
                    <a:pt x="11876" y="1370"/>
                    <a:pt x="11934" y="1359"/>
                    <a:pt x="11992" y="1336"/>
                  </a:cubicBezTo>
                  <a:cubicBezTo>
                    <a:pt x="12236" y="1324"/>
                    <a:pt x="12468" y="1208"/>
                    <a:pt x="12712" y="1254"/>
                  </a:cubicBezTo>
                  <a:cubicBezTo>
                    <a:pt x="12759" y="1254"/>
                    <a:pt x="12793" y="1219"/>
                    <a:pt x="12828" y="1219"/>
                  </a:cubicBezTo>
                  <a:cubicBezTo>
                    <a:pt x="12910" y="1208"/>
                    <a:pt x="12979" y="1185"/>
                    <a:pt x="13037" y="1185"/>
                  </a:cubicBezTo>
                  <a:cubicBezTo>
                    <a:pt x="13211" y="1185"/>
                    <a:pt x="13374" y="1103"/>
                    <a:pt x="13560" y="1045"/>
                  </a:cubicBezTo>
                  <a:cubicBezTo>
                    <a:pt x="13351" y="929"/>
                    <a:pt x="13467" y="674"/>
                    <a:pt x="13258" y="488"/>
                  </a:cubicBezTo>
                  <a:close/>
                  <a:moveTo>
                    <a:pt x="16578" y="12945"/>
                  </a:moveTo>
                  <a:cubicBezTo>
                    <a:pt x="16892" y="12991"/>
                    <a:pt x="17205" y="12887"/>
                    <a:pt x="17507" y="12747"/>
                  </a:cubicBezTo>
                  <a:cubicBezTo>
                    <a:pt x="17762" y="12620"/>
                    <a:pt x="17925" y="12399"/>
                    <a:pt x="18052" y="12155"/>
                  </a:cubicBezTo>
                  <a:cubicBezTo>
                    <a:pt x="18099" y="12074"/>
                    <a:pt x="18099" y="11993"/>
                    <a:pt x="18111" y="11923"/>
                  </a:cubicBezTo>
                  <a:cubicBezTo>
                    <a:pt x="18134" y="11726"/>
                    <a:pt x="18134" y="11552"/>
                    <a:pt x="18111" y="11366"/>
                  </a:cubicBezTo>
                  <a:cubicBezTo>
                    <a:pt x="18087" y="11134"/>
                    <a:pt x="18052" y="10902"/>
                    <a:pt x="17878" y="10716"/>
                  </a:cubicBezTo>
                  <a:cubicBezTo>
                    <a:pt x="17693" y="10507"/>
                    <a:pt x="17507" y="10356"/>
                    <a:pt x="17263" y="10228"/>
                  </a:cubicBezTo>
                  <a:cubicBezTo>
                    <a:pt x="16938" y="10089"/>
                    <a:pt x="16625" y="10077"/>
                    <a:pt x="16288" y="10228"/>
                  </a:cubicBezTo>
                  <a:cubicBezTo>
                    <a:pt x="16230" y="10263"/>
                    <a:pt x="16172" y="10275"/>
                    <a:pt x="16114" y="10286"/>
                  </a:cubicBezTo>
                  <a:cubicBezTo>
                    <a:pt x="16056" y="10309"/>
                    <a:pt x="15986" y="10309"/>
                    <a:pt x="15940" y="10333"/>
                  </a:cubicBezTo>
                  <a:cubicBezTo>
                    <a:pt x="15823" y="10437"/>
                    <a:pt x="15661" y="10495"/>
                    <a:pt x="15545" y="10611"/>
                  </a:cubicBezTo>
                  <a:cubicBezTo>
                    <a:pt x="15348" y="10809"/>
                    <a:pt x="15173" y="11029"/>
                    <a:pt x="15197" y="11354"/>
                  </a:cubicBezTo>
                  <a:cubicBezTo>
                    <a:pt x="15208" y="11482"/>
                    <a:pt x="15185" y="11610"/>
                    <a:pt x="15289" y="11726"/>
                  </a:cubicBezTo>
                  <a:cubicBezTo>
                    <a:pt x="15324" y="11784"/>
                    <a:pt x="15348" y="11888"/>
                    <a:pt x="15324" y="11958"/>
                  </a:cubicBezTo>
                  <a:cubicBezTo>
                    <a:pt x="15324" y="12167"/>
                    <a:pt x="15406" y="12329"/>
                    <a:pt x="15522" y="12504"/>
                  </a:cubicBezTo>
                  <a:cubicBezTo>
                    <a:pt x="15696" y="12771"/>
                    <a:pt x="15940" y="12910"/>
                    <a:pt x="16253" y="12933"/>
                  </a:cubicBezTo>
                  <a:cubicBezTo>
                    <a:pt x="16358" y="12968"/>
                    <a:pt x="16462" y="12945"/>
                    <a:pt x="16578" y="12945"/>
                  </a:cubicBezTo>
                  <a:close/>
                  <a:moveTo>
                    <a:pt x="17495" y="1904"/>
                  </a:moveTo>
                  <a:lnTo>
                    <a:pt x="17495" y="1777"/>
                  </a:lnTo>
                  <a:cubicBezTo>
                    <a:pt x="17391" y="1440"/>
                    <a:pt x="17240" y="1138"/>
                    <a:pt x="17066" y="836"/>
                  </a:cubicBezTo>
                  <a:cubicBezTo>
                    <a:pt x="17054" y="802"/>
                    <a:pt x="17031" y="755"/>
                    <a:pt x="16996" y="743"/>
                  </a:cubicBezTo>
                  <a:cubicBezTo>
                    <a:pt x="16915" y="651"/>
                    <a:pt x="16822" y="569"/>
                    <a:pt x="16717" y="500"/>
                  </a:cubicBezTo>
                  <a:cubicBezTo>
                    <a:pt x="16520" y="349"/>
                    <a:pt x="16299" y="221"/>
                    <a:pt x="16021" y="233"/>
                  </a:cubicBezTo>
                  <a:cubicBezTo>
                    <a:pt x="15765" y="256"/>
                    <a:pt x="15522" y="233"/>
                    <a:pt x="15255" y="233"/>
                  </a:cubicBezTo>
                  <a:cubicBezTo>
                    <a:pt x="15197" y="233"/>
                    <a:pt x="15127" y="221"/>
                    <a:pt x="15069" y="256"/>
                  </a:cubicBezTo>
                  <a:cubicBezTo>
                    <a:pt x="14872" y="337"/>
                    <a:pt x="14674" y="326"/>
                    <a:pt x="14465" y="337"/>
                  </a:cubicBezTo>
                  <a:cubicBezTo>
                    <a:pt x="14407" y="337"/>
                    <a:pt x="14349" y="349"/>
                    <a:pt x="14303" y="372"/>
                  </a:cubicBezTo>
                  <a:cubicBezTo>
                    <a:pt x="14198" y="384"/>
                    <a:pt x="14094" y="407"/>
                    <a:pt x="13989" y="407"/>
                  </a:cubicBezTo>
                  <a:cubicBezTo>
                    <a:pt x="13862" y="407"/>
                    <a:pt x="13757" y="453"/>
                    <a:pt x="13653" y="558"/>
                  </a:cubicBezTo>
                  <a:cubicBezTo>
                    <a:pt x="13653" y="639"/>
                    <a:pt x="13676" y="743"/>
                    <a:pt x="13676" y="860"/>
                  </a:cubicBezTo>
                  <a:cubicBezTo>
                    <a:pt x="13757" y="848"/>
                    <a:pt x="13827" y="848"/>
                    <a:pt x="13908" y="836"/>
                  </a:cubicBezTo>
                  <a:cubicBezTo>
                    <a:pt x="14117" y="790"/>
                    <a:pt x="14338" y="732"/>
                    <a:pt x="14558" y="720"/>
                  </a:cubicBezTo>
                  <a:cubicBezTo>
                    <a:pt x="15104" y="697"/>
                    <a:pt x="15661" y="720"/>
                    <a:pt x="16207" y="720"/>
                  </a:cubicBezTo>
                  <a:cubicBezTo>
                    <a:pt x="16578" y="720"/>
                    <a:pt x="16880" y="964"/>
                    <a:pt x="16961" y="1312"/>
                  </a:cubicBezTo>
                  <a:cubicBezTo>
                    <a:pt x="17008" y="1510"/>
                    <a:pt x="17054" y="1730"/>
                    <a:pt x="17193" y="1904"/>
                  </a:cubicBezTo>
                  <a:close/>
                  <a:moveTo>
                    <a:pt x="13745" y="7256"/>
                  </a:moveTo>
                  <a:cubicBezTo>
                    <a:pt x="13792" y="7303"/>
                    <a:pt x="13815" y="7338"/>
                    <a:pt x="13862" y="7349"/>
                  </a:cubicBezTo>
                  <a:cubicBezTo>
                    <a:pt x="13908" y="7372"/>
                    <a:pt x="13954" y="7396"/>
                    <a:pt x="14012" y="7407"/>
                  </a:cubicBezTo>
                  <a:cubicBezTo>
                    <a:pt x="14152" y="7454"/>
                    <a:pt x="14303" y="7477"/>
                    <a:pt x="14442" y="7523"/>
                  </a:cubicBezTo>
                  <a:cubicBezTo>
                    <a:pt x="14767" y="7605"/>
                    <a:pt x="15092" y="7686"/>
                    <a:pt x="15429" y="7663"/>
                  </a:cubicBezTo>
                  <a:lnTo>
                    <a:pt x="15487" y="7663"/>
                  </a:lnTo>
                  <a:cubicBezTo>
                    <a:pt x="15719" y="7709"/>
                    <a:pt x="15928" y="7605"/>
                    <a:pt x="16160" y="7581"/>
                  </a:cubicBezTo>
                  <a:cubicBezTo>
                    <a:pt x="16253" y="7570"/>
                    <a:pt x="16358" y="7488"/>
                    <a:pt x="16462" y="7430"/>
                  </a:cubicBezTo>
                  <a:cubicBezTo>
                    <a:pt x="16543" y="7396"/>
                    <a:pt x="16636" y="7338"/>
                    <a:pt x="16741" y="7303"/>
                  </a:cubicBezTo>
                  <a:cubicBezTo>
                    <a:pt x="16915" y="7233"/>
                    <a:pt x="17031" y="7117"/>
                    <a:pt x="17124" y="6966"/>
                  </a:cubicBezTo>
                  <a:cubicBezTo>
                    <a:pt x="17240" y="6815"/>
                    <a:pt x="17333" y="6653"/>
                    <a:pt x="17414" y="6467"/>
                  </a:cubicBezTo>
                  <a:cubicBezTo>
                    <a:pt x="17553" y="6177"/>
                    <a:pt x="17693" y="5898"/>
                    <a:pt x="17843" y="5619"/>
                  </a:cubicBezTo>
                  <a:cubicBezTo>
                    <a:pt x="17739" y="5550"/>
                    <a:pt x="17669" y="5573"/>
                    <a:pt x="17623" y="5654"/>
                  </a:cubicBezTo>
                  <a:cubicBezTo>
                    <a:pt x="17576" y="5724"/>
                    <a:pt x="17530" y="5793"/>
                    <a:pt x="17518" y="5863"/>
                  </a:cubicBezTo>
                  <a:cubicBezTo>
                    <a:pt x="17495" y="6026"/>
                    <a:pt x="17414" y="6153"/>
                    <a:pt x="17321" y="6269"/>
                  </a:cubicBezTo>
                  <a:cubicBezTo>
                    <a:pt x="17275" y="6316"/>
                    <a:pt x="17240" y="6374"/>
                    <a:pt x="17228" y="6432"/>
                  </a:cubicBezTo>
                  <a:cubicBezTo>
                    <a:pt x="17182" y="6595"/>
                    <a:pt x="17054" y="6711"/>
                    <a:pt x="16973" y="6838"/>
                  </a:cubicBezTo>
                  <a:cubicBezTo>
                    <a:pt x="16938" y="6885"/>
                    <a:pt x="16868" y="6908"/>
                    <a:pt x="16833" y="6966"/>
                  </a:cubicBezTo>
                  <a:cubicBezTo>
                    <a:pt x="16694" y="7198"/>
                    <a:pt x="16474" y="7279"/>
                    <a:pt x="16218" y="7291"/>
                  </a:cubicBezTo>
                  <a:cubicBezTo>
                    <a:pt x="15777" y="7314"/>
                    <a:pt x="15359" y="7198"/>
                    <a:pt x="14941" y="7233"/>
                  </a:cubicBezTo>
                  <a:cubicBezTo>
                    <a:pt x="14906" y="7233"/>
                    <a:pt x="14883" y="7233"/>
                    <a:pt x="14848" y="7221"/>
                  </a:cubicBezTo>
                  <a:cubicBezTo>
                    <a:pt x="14546" y="7129"/>
                    <a:pt x="14245" y="7070"/>
                    <a:pt x="13920" y="7059"/>
                  </a:cubicBezTo>
                  <a:lnTo>
                    <a:pt x="13838" y="7059"/>
                  </a:lnTo>
                  <a:cubicBezTo>
                    <a:pt x="13803" y="7129"/>
                    <a:pt x="13780" y="7187"/>
                    <a:pt x="13745" y="7256"/>
                  </a:cubicBezTo>
                  <a:close/>
                  <a:moveTo>
                    <a:pt x="17704" y="5318"/>
                  </a:moveTo>
                  <a:cubicBezTo>
                    <a:pt x="17785" y="5294"/>
                    <a:pt x="17867" y="5318"/>
                    <a:pt x="17913" y="5271"/>
                  </a:cubicBezTo>
                  <a:cubicBezTo>
                    <a:pt x="18041" y="5143"/>
                    <a:pt x="18192" y="4992"/>
                    <a:pt x="18215" y="4795"/>
                  </a:cubicBezTo>
                  <a:cubicBezTo>
                    <a:pt x="18250" y="4667"/>
                    <a:pt x="18273" y="4528"/>
                    <a:pt x="18308" y="4412"/>
                  </a:cubicBezTo>
                  <a:cubicBezTo>
                    <a:pt x="18308" y="4389"/>
                    <a:pt x="18285" y="4354"/>
                    <a:pt x="18285" y="4331"/>
                  </a:cubicBezTo>
                  <a:cubicBezTo>
                    <a:pt x="18203" y="4296"/>
                    <a:pt x="18134" y="4249"/>
                    <a:pt x="18041" y="4226"/>
                  </a:cubicBezTo>
                  <a:cubicBezTo>
                    <a:pt x="17785" y="4157"/>
                    <a:pt x="17635" y="4249"/>
                    <a:pt x="17565" y="4505"/>
                  </a:cubicBezTo>
                  <a:cubicBezTo>
                    <a:pt x="17553" y="4563"/>
                    <a:pt x="17565" y="4633"/>
                    <a:pt x="17530" y="4679"/>
                  </a:cubicBezTo>
                  <a:cubicBezTo>
                    <a:pt x="17437" y="4911"/>
                    <a:pt x="17507" y="5085"/>
                    <a:pt x="17669" y="5259"/>
                  </a:cubicBezTo>
                  <a:cubicBezTo>
                    <a:pt x="17669" y="5271"/>
                    <a:pt x="17681" y="5271"/>
                    <a:pt x="17704" y="5318"/>
                  </a:cubicBezTo>
                  <a:close/>
                  <a:moveTo>
                    <a:pt x="17344" y="2206"/>
                  </a:moveTo>
                  <a:cubicBezTo>
                    <a:pt x="17333" y="2241"/>
                    <a:pt x="17321" y="2253"/>
                    <a:pt x="17298" y="2288"/>
                  </a:cubicBezTo>
                  <a:cubicBezTo>
                    <a:pt x="17240" y="2555"/>
                    <a:pt x="17379" y="2822"/>
                    <a:pt x="17391" y="3077"/>
                  </a:cubicBezTo>
                  <a:cubicBezTo>
                    <a:pt x="17391" y="3112"/>
                    <a:pt x="17460" y="3170"/>
                    <a:pt x="17495" y="3170"/>
                  </a:cubicBezTo>
                  <a:cubicBezTo>
                    <a:pt x="17635" y="3181"/>
                    <a:pt x="17797" y="3216"/>
                    <a:pt x="17948" y="3135"/>
                  </a:cubicBezTo>
                  <a:cubicBezTo>
                    <a:pt x="17925" y="2822"/>
                    <a:pt x="17855" y="2520"/>
                    <a:pt x="17751" y="2206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9"/>
            <p:cNvSpPr/>
            <p:nvPr/>
          </p:nvSpPr>
          <p:spPr>
            <a:xfrm>
              <a:off x="1086750" y="2833825"/>
              <a:ext cx="45300" cy="43000"/>
            </a:xfrm>
            <a:custGeom>
              <a:avLst/>
              <a:gdLst/>
              <a:ahLst/>
              <a:cxnLst/>
              <a:rect l="l" t="t" r="r" b="b"/>
              <a:pathLst>
                <a:path w="1812" h="1720" extrusionOk="0">
                  <a:moveTo>
                    <a:pt x="941" y="1684"/>
                  </a:moveTo>
                  <a:lnTo>
                    <a:pt x="709" y="1684"/>
                  </a:lnTo>
                  <a:cubicBezTo>
                    <a:pt x="662" y="1684"/>
                    <a:pt x="627" y="1684"/>
                    <a:pt x="593" y="1661"/>
                  </a:cubicBezTo>
                  <a:cubicBezTo>
                    <a:pt x="465" y="1568"/>
                    <a:pt x="337" y="1498"/>
                    <a:pt x="233" y="1382"/>
                  </a:cubicBezTo>
                  <a:cubicBezTo>
                    <a:pt x="70" y="1185"/>
                    <a:pt x="0" y="930"/>
                    <a:pt x="0" y="674"/>
                  </a:cubicBezTo>
                  <a:cubicBezTo>
                    <a:pt x="0" y="628"/>
                    <a:pt x="12" y="570"/>
                    <a:pt x="24" y="523"/>
                  </a:cubicBezTo>
                  <a:cubicBezTo>
                    <a:pt x="163" y="314"/>
                    <a:pt x="534" y="1"/>
                    <a:pt x="860" y="152"/>
                  </a:cubicBezTo>
                  <a:cubicBezTo>
                    <a:pt x="929" y="175"/>
                    <a:pt x="1010" y="198"/>
                    <a:pt x="1080" y="198"/>
                  </a:cubicBezTo>
                  <a:cubicBezTo>
                    <a:pt x="1463" y="256"/>
                    <a:pt x="1753" y="581"/>
                    <a:pt x="1788" y="964"/>
                  </a:cubicBezTo>
                  <a:cubicBezTo>
                    <a:pt x="1811" y="1243"/>
                    <a:pt x="1661" y="1394"/>
                    <a:pt x="1475" y="1545"/>
                  </a:cubicBezTo>
                  <a:cubicBezTo>
                    <a:pt x="1301" y="1673"/>
                    <a:pt x="1115" y="1719"/>
                    <a:pt x="941" y="1684"/>
                  </a:cubicBezTo>
                  <a:close/>
                  <a:moveTo>
                    <a:pt x="627" y="442"/>
                  </a:moveTo>
                  <a:cubicBezTo>
                    <a:pt x="546" y="488"/>
                    <a:pt x="465" y="546"/>
                    <a:pt x="372" y="605"/>
                  </a:cubicBezTo>
                  <a:cubicBezTo>
                    <a:pt x="314" y="639"/>
                    <a:pt x="291" y="721"/>
                    <a:pt x="302" y="790"/>
                  </a:cubicBezTo>
                  <a:cubicBezTo>
                    <a:pt x="360" y="1011"/>
                    <a:pt x="453" y="1208"/>
                    <a:pt x="651" y="1336"/>
                  </a:cubicBezTo>
                  <a:cubicBezTo>
                    <a:pt x="697" y="1371"/>
                    <a:pt x="743" y="1382"/>
                    <a:pt x="778" y="1394"/>
                  </a:cubicBezTo>
                  <a:cubicBezTo>
                    <a:pt x="987" y="1429"/>
                    <a:pt x="1161" y="1382"/>
                    <a:pt x="1347" y="1313"/>
                  </a:cubicBezTo>
                  <a:cubicBezTo>
                    <a:pt x="1405" y="1278"/>
                    <a:pt x="1452" y="1243"/>
                    <a:pt x="1440" y="1162"/>
                  </a:cubicBezTo>
                  <a:cubicBezTo>
                    <a:pt x="1440" y="1069"/>
                    <a:pt x="1417" y="964"/>
                    <a:pt x="1405" y="860"/>
                  </a:cubicBezTo>
                  <a:cubicBezTo>
                    <a:pt x="1405" y="790"/>
                    <a:pt x="1359" y="721"/>
                    <a:pt x="1301" y="686"/>
                  </a:cubicBezTo>
                  <a:cubicBezTo>
                    <a:pt x="1208" y="628"/>
                    <a:pt x="1115" y="570"/>
                    <a:pt x="999" y="546"/>
                  </a:cubicBezTo>
                  <a:cubicBezTo>
                    <a:pt x="918" y="488"/>
                    <a:pt x="778" y="465"/>
                    <a:pt x="627" y="442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2" name="Google Shape;442;p9"/>
          <p:cNvGrpSpPr/>
          <p:nvPr/>
        </p:nvGrpSpPr>
        <p:grpSpPr>
          <a:xfrm rot="1062273" flipH="1">
            <a:off x="-107477" y="229689"/>
            <a:ext cx="384784" cy="1297441"/>
            <a:chOff x="954700" y="3672025"/>
            <a:chExt cx="106825" cy="360200"/>
          </a:xfrm>
        </p:grpSpPr>
        <p:sp>
          <p:nvSpPr>
            <p:cNvPr id="443" name="Google Shape;443;p9"/>
            <p:cNvSpPr/>
            <p:nvPr/>
          </p:nvSpPr>
          <p:spPr>
            <a:xfrm>
              <a:off x="954700" y="3672025"/>
              <a:ext cx="106825" cy="360200"/>
            </a:xfrm>
            <a:custGeom>
              <a:avLst/>
              <a:gdLst/>
              <a:ahLst/>
              <a:cxnLst/>
              <a:rect l="l" t="t" r="r" b="b"/>
              <a:pathLst>
                <a:path w="4273" h="14408" extrusionOk="0">
                  <a:moveTo>
                    <a:pt x="2276" y="0"/>
                  </a:moveTo>
                  <a:cubicBezTo>
                    <a:pt x="2392" y="81"/>
                    <a:pt x="2380" y="186"/>
                    <a:pt x="2380" y="290"/>
                  </a:cubicBezTo>
                  <a:cubicBezTo>
                    <a:pt x="2380" y="650"/>
                    <a:pt x="2392" y="999"/>
                    <a:pt x="2392" y="1358"/>
                  </a:cubicBezTo>
                  <a:cubicBezTo>
                    <a:pt x="2392" y="2078"/>
                    <a:pt x="2392" y="2798"/>
                    <a:pt x="2403" y="3506"/>
                  </a:cubicBezTo>
                  <a:cubicBezTo>
                    <a:pt x="2403" y="3622"/>
                    <a:pt x="2392" y="3727"/>
                    <a:pt x="2450" y="3854"/>
                  </a:cubicBezTo>
                  <a:cubicBezTo>
                    <a:pt x="2636" y="3854"/>
                    <a:pt x="2810" y="3889"/>
                    <a:pt x="2984" y="3947"/>
                  </a:cubicBezTo>
                  <a:cubicBezTo>
                    <a:pt x="3100" y="3982"/>
                    <a:pt x="3146" y="4063"/>
                    <a:pt x="3158" y="4156"/>
                  </a:cubicBezTo>
                  <a:lnTo>
                    <a:pt x="3158" y="4470"/>
                  </a:lnTo>
                  <a:cubicBezTo>
                    <a:pt x="3158" y="4574"/>
                    <a:pt x="3170" y="4667"/>
                    <a:pt x="3170" y="4772"/>
                  </a:cubicBezTo>
                  <a:cubicBezTo>
                    <a:pt x="3228" y="4783"/>
                    <a:pt x="3286" y="4783"/>
                    <a:pt x="3332" y="4806"/>
                  </a:cubicBezTo>
                  <a:cubicBezTo>
                    <a:pt x="3437" y="4830"/>
                    <a:pt x="3506" y="4888"/>
                    <a:pt x="3541" y="4981"/>
                  </a:cubicBezTo>
                  <a:cubicBezTo>
                    <a:pt x="3599" y="5131"/>
                    <a:pt x="3669" y="5294"/>
                    <a:pt x="3669" y="5468"/>
                  </a:cubicBezTo>
                  <a:cubicBezTo>
                    <a:pt x="3669" y="6606"/>
                    <a:pt x="3669" y="7732"/>
                    <a:pt x="3680" y="8881"/>
                  </a:cubicBezTo>
                  <a:cubicBezTo>
                    <a:pt x="3680" y="8997"/>
                    <a:pt x="3657" y="9125"/>
                    <a:pt x="3634" y="9241"/>
                  </a:cubicBezTo>
                  <a:cubicBezTo>
                    <a:pt x="3634" y="9276"/>
                    <a:pt x="3611" y="9299"/>
                    <a:pt x="3611" y="9334"/>
                  </a:cubicBezTo>
                  <a:cubicBezTo>
                    <a:pt x="3622" y="9636"/>
                    <a:pt x="3541" y="9938"/>
                    <a:pt x="3564" y="10239"/>
                  </a:cubicBezTo>
                  <a:cubicBezTo>
                    <a:pt x="3576" y="10437"/>
                    <a:pt x="3576" y="10611"/>
                    <a:pt x="3576" y="10797"/>
                  </a:cubicBezTo>
                  <a:cubicBezTo>
                    <a:pt x="3576" y="10901"/>
                    <a:pt x="3599" y="10994"/>
                    <a:pt x="3599" y="11110"/>
                  </a:cubicBezTo>
                  <a:cubicBezTo>
                    <a:pt x="3808" y="11099"/>
                    <a:pt x="3982" y="11168"/>
                    <a:pt x="4133" y="11308"/>
                  </a:cubicBezTo>
                  <a:cubicBezTo>
                    <a:pt x="4180" y="11342"/>
                    <a:pt x="4214" y="11389"/>
                    <a:pt x="4238" y="11447"/>
                  </a:cubicBezTo>
                  <a:cubicBezTo>
                    <a:pt x="4272" y="11691"/>
                    <a:pt x="4214" y="11923"/>
                    <a:pt x="4122" y="12155"/>
                  </a:cubicBezTo>
                  <a:cubicBezTo>
                    <a:pt x="4075" y="12248"/>
                    <a:pt x="4005" y="12306"/>
                    <a:pt x="3901" y="12306"/>
                  </a:cubicBezTo>
                  <a:cubicBezTo>
                    <a:pt x="3611" y="12306"/>
                    <a:pt x="3309" y="12306"/>
                    <a:pt x="3019" y="12294"/>
                  </a:cubicBezTo>
                  <a:cubicBezTo>
                    <a:pt x="2937" y="12294"/>
                    <a:pt x="2868" y="12248"/>
                    <a:pt x="2763" y="12213"/>
                  </a:cubicBezTo>
                  <a:cubicBezTo>
                    <a:pt x="2682" y="12445"/>
                    <a:pt x="2740" y="12666"/>
                    <a:pt x="2728" y="12898"/>
                  </a:cubicBezTo>
                  <a:cubicBezTo>
                    <a:pt x="2705" y="13119"/>
                    <a:pt x="2728" y="13351"/>
                    <a:pt x="2728" y="13583"/>
                  </a:cubicBezTo>
                  <a:cubicBezTo>
                    <a:pt x="2798" y="13583"/>
                    <a:pt x="2844" y="13571"/>
                    <a:pt x="2903" y="13571"/>
                  </a:cubicBezTo>
                  <a:cubicBezTo>
                    <a:pt x="2937" y="13571"/>
                    <a:pt x="2984" y="13548"/>
                    <a:pt x="3019" y="13583"/>
                  </a:cubicBezTo>
                  <a:cubicBezTo>
                    <a:pt x="3193" y="13699"/>
                    <a:pt x="3379" y="13757"/>
                    <a:pt x="3506" y="13931"/>
                  </a:cubicBezTo>
                  <a:cubicBezTo>
                    <a:pt x="3599" y="14047"/>
                    <a:pt x="3576" y="14175"/>
                    <a:pt x="3541" y="14303"/>
                  </a:cubicBezTo>
                  <a:cubicBezTo>
                    <a:pt x="3518" y="14361"/>
                    <a:pt x="3460" y="14407"/>
                    <a:pt x="3402" y="14407"/>
                  </a:cubicBezTo>
                  <a:lnTo>
                    <a:pt x="3193" y="14407"/>
                  </a:lnTo>
                  <a:lnTo>
                    <a:pt x="1533" y="14407"/>
                  </a:lnTo>
                  <a:cubicBezTo>
                    <a:pt x="1370" y="14407"/>
                    <a:pt x="1231" y="14396"/>
                    <a:pt x="1103" y="14303"/>
                  </a:cubicBezTo>
                  <a:cubicBezTo>
                    <a:pt x="1022" y="14268"/>
                    <a:pt x="952" y="14245"/>
                    <a:pt x="871" y="14221"/>
                  </a:cubicBezTo>
                  <a:cubicBezTo>
                    <a:pt x="778" y="14187"/>
                    <a:pt x="720" y="14129"/>
                    <a:pt x="697" y="14047"/>
                  </a:cubicBezTo>
                  <a:cubicBezTo>
                    <a:pt x="650" y="13943"/>
                    <a:pt x="697" y="13827"/>
                    <a:pt x="813" y="13804"/>
                  </a:cubicBezTo>
                  <a:cubicBezTo>
                    <a:pt x="987" y="13757"/>
                    <a:pt x="1126" y="13687"/>
                    <a:pt x="1289" y="13595"/>
                  </a:cubicBezTo>
                  <a:cubicBezTo>
                    <a:pt x="1347" y="13560"/>
                    <a:pt x="1417" y="13548"/>
                    <a:pt x="1486" y="13537"/>
                  </a:cubicBezTo>
                  <a:cubicBezTo>
                    <a:pt x="1544" y="13525"/>
                    <a:pt x="1602" y="13490"/>
                    <a:pt x="1649" y="13478"/>
                  </a:cubicBezTo>
                  <a:cubicBezTo>
                    <a:pt x="1695" y="13246"/>
                    <a:pt x="1707" y="12445"/>
                    <a:pt x="1660" y="12201"/>
                  </a:cubicBezTo>
                  <a:cubicBezTo>
                    <a:pt x="1602" y="12201"/>
                    <a:pt x="1544" y="12190"/>
                    <a:pt x="1486" y="12190"/>
                  </a:cubicBezTo>
                  <a:cubicBezTo>
                    <a:pt x="1289" y="12190"/>
                    <a:pt x="1080" y="12178"/>
                    <a:pt x="883" y="12190"/>
                  </a:cubicBezTo>
                  <a:cubicBezTo>
                    <a:pt x="639" y="12201"/>
                    <a:pt x="407" y="12143"/>
                    <a:pt x="151" y="12097"/>
                  </a:cubicBezTo>
                  <a:cubicBezTo>
                    <a:pt x="58" y="12085"/>
                    <a:pt x="12" y="12027"/>
                    <a:pt x="12" y="11946"/>
                  </a:cubicBezTo>
                  <a:cubicBezTo>
                    <a:pt x="12" y="11725"/>
                    <a:pt x="0" y="11493"/>
                    <a:pt x="12" y="11273"/>
                  </a:cubicBezTo>
                  <a:cubicBezTo>
                    <a:pt x="12" y="11110"/>
                    <a:pt x="116" y="11041"/>
                    <a:pt x="267" y="11029"/>
                  </a:cubicBezTo>
                  <a:lnTo>
                    <a:pt x="581" y="11029"/>
                  </a:lnTo>
                  <a:cubicBezTo>
                    <a:pt x="650" y="11029"/>
                    <a:pt x="708" y="11006"/>
                    <a:pt x="790" y="11006"/>
                  </a:cubicBezTo>
                  <a:cubicBezTo>
                    <a:pt x="790" y="10924"/>
                    <a:pt x="813" y="10855"/>
                    <a:pt x="813" y="10797"/>
                  </a:cubicBezTo>
                  <a:lnTo>
                    <a:pt x="813" y="8034"/>
                  </a:lnTo>
                  <a:cubicBezTo>
                    <a:pt x="813" y="7047"/>
                    <a:pt x="824" y="6072"/>
                    <a:pt x="824" y="5097"/>
                  </a:cubicBezTo>
                  <a:cubicBezTo>
                    <a:pt x="824" y="5015"/>
                    <a:pt x="824" y="4946"/>
                    <a:pt x="836" y="4876"/>
                  </a:cubicBezTo>
                  <a:cubicBezTo>
                    <a:pt x="848" y="4748"/>
                    <a:pt x="894" y="4690"/>
                    <a:pt x="1022" y="4690"/>
                  </a:cubicBezTo>
                  <a:cubicBezTo>
                    <a:pt x="1161" y="4690"/>
                    <a:pt x="1289" y="4667"/>
                    <a:pt x="1405" y="4574"/>
                  </a:cubicBezTo>
                  <a:lnTo>
                    <a:pt x="1405" y="4145"/>
                  </a:lnTo>
                  <a:cubicBezTo>
                    <a:pt x="1405" y="3820"/>
                    <a:pt x="1475" y="3762"/>
                    <a:pt x="1800" y="3738"/>
                  </a:cubicBezTo>
                  <a:cubicBezTo>
                    <a:pt x="1858" y="3738"/>
                    <a:pt x="1916" y="3738"/>
                    <a:pt x="1985" y="3727"/>
                  </a:cubicBezTo>
                  <a:cubicBezTo>
                    <a:pt x="1997" y="3727"/>
                    <a:pt x="2032" y="3715"/>
                    <a:pt x="2055" y="3704"/>
                  </a:cubicBezTo>
                  <a:cubicBezTo>
                    <a:pt x="2067" y="3657"/>
                    <a:pt x="2090" y="3599"/>
                    <a:pt x="2090" y="3541"/>
                  </a:cubicBezTo>
                  <a:cubicBezTo>
                    <a:pt x="2090" y="2868"/>
                    <a:pt x="2102" y="2206"/>
                    <a:pt x="2090" y="1544"/>
                  </a:cubicBezTo>
                  <a:cubicBezTo>
                    <a:pt x="2090" y="1242"/>
                    <a:pt x="2055" y="941"/>
                    <a:pt x="2043" y="639"/>
                  </a:cubicBezTo>
                  <a:cubicBezTo>
                    <a:pt x="2043" y="465"/>
                    <a:pt x="2055" y="290"/>
                    <a:pt x="2067" y="116"/>
                  </a:cubicBezTo>
                  <a:cubicBezTo>
                    <a:pt x="2102" y="58"/>
                    <a:pt x="2171" y="12"/>
                    <a:pt x="2276" y="0"/>
                  </a:cubicBezTo>
                  <a:close/>
                  <a:moveTo>
                    <a:pt x="1173" y="11168"/>
                  </a:moveTo>
                  <a:lnTo>
                    <a:pt x="1498" y="11168"/>
                  </a:lnTo>
                  <a:lnTo>
                    <a:pt x="2531" y="11168"/>
                  </a:lnTo>
                  <a:cubicBezTo>
                    <a:pt x="2624" y="11168"/>
                    <a:pt x="2705" y="11168"/>
                    <a:pt x="2763" y="11203"/>
                  </a:cubicBezTo>
                  <a:cubicBezTo>
                    <a:pt x="2926" y="11319"/>
                    <a:pt x="3088" y="11273"/>
                    <a:pt x="3262" y="11226"/>
                  </a:cubicBezTo>
                  <a:cubicBezTo>
                    <a:pt x="3262" y="11168"/>
                    <a:pt x="3274" y="11110"/>
                    <a:pt x="3274" y="11075"/>
                  </a:cubicBezTo>
                  <a:cubicBezTo>
                    <a:pt x="3286" y="10460"/>
                    <a:pt x="3309" y="9833"/>
                    <a:pt x="3320" y="9229"/>
                  </a:cubicBezTo>
                  <a:cubicBezTo>
                    <a:pt x="3320" y="9079"/>
                    <a:pt x="3344" y="8928"/>
                    <a:pt x="3367" y="8777"/>
                  </a:cubicBezTo>
                  <a:cubicBezTo>
                    <a:pt x="3379" y="8556"/>
                    <a:pt x="3390" y="8324"/>
                    <a:pt x="3332" y="8115"/>
                  </a:cubicBezTo>
                  <a:cubicBezTo>
                    <a:pt x="3181" y="8057"/>
                    <a:pt x="3007" y="8080"/>
                    <a:pt x="2844" y="8080"/>
                  </a:cubicBezTo>
                  <a:cubicBezTo>
                    <a:pt x="2810" y="8080"/>
                    <a:pt x="2775" y="8115"/>
                    <a:pt x="2740" y="8138"/>
                  </a:cubicBezTo>
                  <a:cubicBezTo>
                    <a:pt x="2601" y="8243"/>
                    <a:pt x="2577" y="8254"/>
                    <a:pt x="2485" y="8173"/>
                  </a:cubicBezTo>
                  <a:cubicBezTo>
                    <a:pt x="2380" y="8080"/>
                    <a:pt x="2276" y="8069"/>
                    <a:pt x="2171" y="8069"/>
                  </a:cubicBezTo>
                  <a:lnTo>
                    <a:pt x="1324" y="8069"/>
                  </a:lnTo>
                  <a:cubicBezTo>
                    <a:pt x="1266" y="8069"/>
                    <a:pt x="1208" y="8080"/>
                    <a:pt x="1150" y="8080"/>
                  </a:cubicBezTo>
                  <a:cubicBezTo>
                    <a:pt x="1115" y="8359"/>
                    <a:pt x="1126" y="10901"/>
                    <a:pt x="1173" y="11168"/>
                  </a:cubicBezTo>
                  <a:close/>
                  <a:moveTo>
                    <a:pt x="1150" y="4992"/>
                  </a:moveTo>
                  <a:cubicBezTo>
                    <a:pt x="1103" y="5236"/>
                    <a:pt x="1115" y="7593"/>
                    <a:pt x="1161" y="7825"/>
                  </a:cubicBezTo>
                  <a:cubicBezTo>
                    <a:pt x="1219" y="7836"/>
                    <a:pt x="1277" y="7848"/>
                    <a:pt x="1335" y="7848"/>
                  </a:cubicBezTo>
                  <a:lnTo>
                    <a:pt x="3170" y="7848"/>
                  </a:lnTo>
                  <a:cubicBezTo>
                    <a:pt x="3239" y="7848"/>
                    <a:pt x="3297" y="7825"/>
                    <a:pt x="3332" y="7825"/>
                  </a:cubicBezTo>
                  <a:cubicBezTo>
                    <a:pt x="3344" y="7778"/>
                    <a:pt x="3344" y="7744"/>
                    <a:pt x="3344" y="7720"/>
                  </a:cubicBezTo>
                  <a:cubicBezTo>
                    <a:pt x="3344" y="6977"/>
                    <a:pt x="3367" y="6258"/>
                    <a:pt x="3367" y="5515"/>
                  </a:cubicBezTo>
                  <a:cubicBezTo>
                    <a:pt x="3367" y="5352"/>
                    <a:pt x="3309" y="5224"/>
                    <a:pt x="3251" y="5097"/>
                  </a:cubicBezTo>
                  <a:cubicBezTo>
                    <a:pt x="3077" y="5050"/>
                    <a:pt x="2914" y="5015"/>
                    <a:pt x="2752" y="4992"/>
                  </a:cubicBezTo>
                  <a:cubicBezTo>
                    <a:pt x="2694" y="4969"/>
                    <a:pt x="2636" y="4969"/>
                    <a:pt x="2566" y="4969"/>
                  </a:cubicBezTo>
                  <a:lnTo>
                    <a:pt x="2067" y="4969"/>
                  </a:lnTo>
                  <a:cubicBezTo>
                    <a:pt x="1997" y="4969"/>
                    <a:pt x="1927" y="4969"/>
                    <a:pt x="1858" y="4946"/>
                  </a:cubicBezTo>
                  <a:cubicBezTo>
                    <a:pt x="1637" y="4841"/>
                    <a:pt x="1451" y="4876"/>
                    <a:pt x="1231" y="4957"/>
                  </a:cubicBezTo>
                  <a:close/>
                  <a:moveTo>
                    <a:pt x="256" y="11842"/>
                  </a:moveTo>
                  <a:cubicBezTo>
                    <a:pt x="465" y="11958"/>
                    <a:pt x="650" y="11981"/>
                    <a:pt x="836" y="11969"/>
                  </a:cubicBezTo>
                  <a:cubicBezTo>
                    <a:pt x="1451" y="11958"/>
                    <a:pt x="2055" y="11969"/>
                    <a:pt x="2670" y="11969"/>
                  </a:cubicBezTo>
                  <a:cubicBezTo>
                    <a:pt x="2752" y="11969"/>
                    <a:pt x="2856" y="11969"/>
                    <a:pt x="2949" y="11981"/>
                  </a:cubicBezTo>
                  <a:cubicBezTo>
                    <a:pt x="3239" y="12062"/>
                    <a:pt x="3495" y="12062"/>
                    <a:pt x="3831" y="12016"/>
                  </a:cubicBezTo>
                  <a:cubicBezTo>
                    <a:pt x="3936" y="11865"/>
                    <a:pt x="4017" y="11714"/>
                    <a:pt x="3947" y="11505"/>
                  </a:cubicBezTo>
                  <a:cubicBezTo>
                    <a:pt x="3855" y="11424"/>
                    <a:pt x="3762" y="11342"/>
                    <a:pt x="3622" y="11377"/>
                  </a:cubicBezTo>
                  <a:cubicBezTo>
                    <a:pt x="3471" y="11551"/>
                    <a:pt x="3471" y="11551"/>
                    <a:pt x="3239" y="11551"/>
                  </a:cubicBezTo>
                  <a:cubicBezTo>
                    <a:pt x="3100" y="11551"/>
                    <a:pt x="2972" y="11551"/>
                    <a:pt x="2844" y="11540"/>
                  </a:cubicBezTo>
                  <a:cubicBezTo>
                    <a:pt x="2543" y="11517"/>
                    <a:pt x="2229" y="11493"/>
                    <a:pt x="1927" y="11482"/>
                  </a:cubicBezTo>
                  <a:cubicBezTo>
                    <a:pt x="1672" y="11458"/>
                    <a:pt x="1393" y="11482"/>
                    <a:pt x="1126" y="11482"/>
                  </a:cubicBezTo>
                  <a:cubicBezTo>
                    <a:pt x="999" y="11482"/>
                    <a:pt x="883" y="11482"/>
                    <a:pt x="813" y="11342"/>
                  </a:cubicBezTo>
                  <a:cubicBezTo>
                    <a:pt x="801" y="11319"/>
                    <a:pt x="755" y="11284"/>
                    <a:pt x="708" y="11284"/>
                  </a:cubicBezTo>
                  <a:cubicBezTo>
                    <a:pt x="569" y="11284"/>
                    <a:pt x="407" y="11249"/>
                    <a:pt x="256" y="11319"/>
                  </a:cubicBezTo>
                  <a:cubicBezTo>
                    <a:pt x="256" y="11389"/>
                    <a:pt x="244" y="11458"/>
                    <a:pt x="244" y="11540"/>
                  </a:cubicBezTo>
                  <a:cubicBezTo>
                    <a:pt x="256" y="11656"/>
                    <a:pt x="256" y="11737"/>
                    <a:pt x="256" y="11842"/>
                  </a:cubicBezTo>
                  <a:close/>
                  <a:moveTo>
                    <a:pt x="2856" y="4238"/>
                  </a:moveTo>
                  <a:cubicBezTo>
                    <a:pt x="2752" y="4145"/>
                    <a:pt x="2659" y="4121"/>
                    <a:pt x="2543" y="4121"/>
                  </a:cubicBezTo>
                  <a:cubicBezTo>
                    <a:pt x="2392" y="4121"/>
                    <a:pt x="2229" y="4121"/>
                    <a:pt x="2090" y="4052"/>
                  </a:cubicBezTo>
                  <a:cubicBezTo>
                    <a:pt x="1997" y="4005"/>
                    <a:pt x="1869" y="4017"/>
                    <a:pt x="1765" y="4052"/>
                  </a:cubicBezTo>
                  <a:cubicBezTo>
                    <a:pt x="1707" y="4365"/>
                    <a:pt x="1707" y="4377"/>
                    <a:pt x="1881" y="4667"/>
                  </a:cubicBezTo>
                  <a:cubicBezTo>
                    <a:pt x="2194" y="4760"/>
                    <a:pt x="2508" y="4702"/>
                    <a:pt x="2844" y="4714"/>
                  </a:cubicBezTo>
                  <a:cubicBezTo>
                    <a:pt x="2868" y="4551"/>
                    <a:pt x="2856" y="4400"/>
                    <a:pt x="2856" y="4238"/>
                  </a:cubicBezTo>
                  <a:close/>
                  <a:moveTo>
                    <a:pt x="1962" y="12259"/>
                  </a:moveTo>
                  <a:lnTo>
                    <a:pt x="1962" y="13049"/>
                  </a:lnTo>
                  <a:cubicBezTo>
                    <a:pt x="1962" y="13246"/>
                    <a:pt x="1985" y="13455"/>
                    <a:pt x="2090" y="13641"/>
                  </a:cubicBezTo>
                  <a:cubicBezTo>
                    <a:pt x="2206" y="13653"/>
                    <a:pt x="2322" y="13687"/>
                    <a:pt x="2450" y="13606"/>
                  </a:cubicBezTo>
                  <a:lnTo>
                    <a:pt x="2450" y="12944"/>
                  </a:lnTo>
                  <a:cubicBezTo>
                    <a:pt x="2438" y="12712"/>
                    <a:pt x="2496" y="12480"/>
                    <a:pt x="2403" y="12248"/>
                  </a:cubicBezTo>
                  <a:cubicBezTo>
                    <a:pt x="2252" y="12236"/>
                    <a:pt x="2113" y="12213"/>
                    <a:pt x="1962" y="12259"/>
                  </a:cubicBezTo>
                  <a:close/>
                  <a:moveTo>
                    <a:pt x="1161" y="14047"/>
                  </a:moveTo>
                  <a:cubicBezTo>
                    <a:pt x="1242" y="14152"/>
                    <a:pt x="1359" y="14175"/>
                    <a:pt x="1498" y="14175"/>
                  </a:cubicBezTo>
                  <a:lnTo>
                    <a:pt x="3123" y="14175"/>
                  </a:lnTo>
                  <a:cubicBezTo>
                    <a:pt x="3158" y="14175"/>
                    <a:pt x="3204" y="14163"/>
                    <a:pt x="3262" y="14140"/>
                  </a:cubicBezTo>
                  <a:cubicBezTo>
                    <a:pt x="3146" y="14012"/>
                    <a:pt x="3065" y="13954"/>
                    <a:pt x="2775" y="13838"/>
                  </a:cubicBezTo>
                  <a:cubicBezTo>
                    <a:pt x="2554" y="13954"/>
                    <a:pt x="2554" y="13954"/>
                    <a:pt x="2310" y="13954"/>
                  </a:cubicBezTo>
                  <a:lnTo>
                    <a:pt x="2090" y="13954"/>
                  </a:lnTo>
                  <a:cubicBezTo>
                    <a:pt x="1881" y="13954"/>
                    <a:pt x="1881" y="13954"/>
                    <a:pt x="1707" y="13815"/>
                  </a:cubicBezTo>
                  <a:cubicBezTo>
                    <a:pt x="1521" y="13815"/>
                    <a:pt x="1324" y="13873"/>
                    <a:pt x="1161" y="14047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9"/>
            <p:cNvSpPr/>
            <p:nvPr/>
          </p:nvSpPr>
          <p:spPr>
            <a:xfrm>
              <a:off x="1014200" y="3903325"/>
              <a:ext cx="13375" cy="6700"/>
            </a:xfrm>
            <a:custGeom>
              <a:avLst/>
              <a:gdLst/>
              <a:ahLst/>
              <a:cxnLst/>
              <a:rect l="l" t="t" r="r" b="b"/>
              <a:pathLst>
                <a:path w="535" h="268" extrusionOk="0">
                  <a:moveTo>
                    <a:pt x="232" y="268"/>
                  </a:moveTo>
                  <a:cubicBezTo>
                    <a:pt x="186" y="256"/>
                    <a:pt x="116" y="233"/>
                    <a:pt x="47" y="221"/>
                  </a:cubicBezTo>
                  <a:cubicBezTo>
                    <a:pt x="12" y="210"/>
                    <a:pt x="0" y="175"/>
                    <a:pt x="0" y="152"/>
                  </a:cubicBezTo>
                  <a:cubicBezTo>
                    <a:pt x="0" y="117"/>
                    <a:pt x="12" y="94"/>
                    <a:pt x="47" y="82"/>
                  </a:cubicBezTo>
                  <a:cubicBezTo>
                    <a:pt x="186" y="1"/>
                    <a:pt x="337" y="1"/>
                    <a:pt x="476" y="82"/>
                  </a:cubicBezTo>
                  <a:cubicBezTo>
                    <a:pt x="499" y="94"/>
                    <a:pt x="534" y="152"/>
                    <a:pt x="523" y="175"/>
                  </a:cubicBezTo>
                  <a:cubicBezTo>
                    <a:pt x="523" y="210"/>
                    <a:pt x="476" y="233"/>
                    <a:pt x="430" y="256"/>
                  </a:cubicBezTo>
                  <a:cubicBezTo>
                    <a:pt x="372" y="268"/>
                    <a:pt x="337" y="268"/>
                    <a:pt x="232" y="268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9"/>
            <p:cNvSpPr/>
            <p:nvPr/>
          </p:nvSpPr>
          <p:spPr>
            <a:xfrm>
              <a:off x="1013025" y="3887075"/>
              <a:ext cx="12800" cy="7575"/>
            </a:xfrm>
            <a:custGeom>
              <a:avLst/>
              <a:gdLst/>
              <a:ahLst/>
              <a:cxnLst/>
              <a:rect l="l" t="t" r="r" b="b"/>
              <a:pathLst>
                <a:path w="512" h="303" extrusionOk="0">
                  <a:moveTo>
                    <a:pt x="210" y="1"/>
                  </a:moveTo>
                  <a:cubicBezTo>
                    <a:pt x="303" y="1"/>
                    <a:pt x="395" y="70"/>
                    <a:pt x="465" y="152"/>
                  </a:cubicBezTo>
                  <a:cubicBezTo>
                    <a:pt x="511" y="186"/>
                    <a:pt x="477" y="279"/>
                    <a:pt x="419" y="291"/>
                  </a:cubicBezTo>
                  <a:cubicBezTo>
                    <a:pt x="384" y="302"/>
                    <a:pt x="337" y="302"/>
                    <a:pt x="303" y="302"/>
                  </a:cubicBezTo>
                  <a:cubicBezTo>
                    <a:pt x="233" y="279"/>
                    <a:pt x="163" y="244"/>
                    <a:pt x="94" y="210"/>
                  </a:cubicBezTo>
                  <a:cubicBezTo>
                    <a:pt x="47" y="175"/>
                    <a:pt x="1" y="128"/>
                    <a:pt x="36" y="70"/>
                  </a:cubicBezTo>
                  <a:cubicBezTo>
                    <a:pt x="47" y="47"/>
                    <a:pt x="105" y="35"/>
                    <a:pt x="152" y="1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9"/>
            <p:cNvSpPr/>
            <p:nvPr/>
          </p:nvSpPr>
          <p:spPr>
            <a:xfrm>
              <a:off x="1017675" y="3916400"/>
              <a:ext cx="8150" cy="6400"/>
            </a:xfrm>
            <a:custGeom>
              <a:avLst/>
              <a:gdLst/>
              <a:ahLst/>
              <a:cxnLst/>
              <a:rect l="l" t="t" r="r" b="b"/>
              <a:pathLst>
                <a:path w="326" h="256" extrusionOk="0">
                  <a:moveTo>
                    <a:pt x="0" y="151"/>
                  </a:moveTo>
                  <a:cubicBezTo>
                    <a:pt x="163" y="23"/>
                    <a:pt x="233" y="0"/>
                    <a:pt x="291" y="81"/>
                  </a:cubicBezTo>
                  <a:cubicBezTo>
                    <a:pt x="325" y="105"/>
                    <a:pt x="325" y="174"/>
                    <a:pt x="314" y="209"/>
                  </a:cubicBezTo>
                  <a:cubicBezTo>
                    <a:pt x="314" y="232"/>
                    <a:pt x="233" y="256"/>
                    <a:pt x="209" y="256"/>
                  </a:cubicBezTo>
                  <a:cubicBezTo>
                    <a:pt x="151" y="232"/>
                    <a:pt x="93" y="197"/>
                    <a:pt x="0" y="151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9"/>
            <p:cNvSpPr/>
            <p:nvPr/>
          </p:nvSpPr>
          <p:spPr>
            <a:xfrm>
              <a:off x="1019125" y="3938150"/>
              <a:ext cx="5825" cy="4375"/>
            </a:xfrm>
            <a:custGeom>
              <a:avLst/>
              <a:gdLst/>
              <a:ahLst/>
              <a:cxnLst/>
              <a:rect l="l" t="t" r="r" b="b"/>
              <a:pathLst>
                <a:path w="233" h="175" extrusionOk="0">
                  <a:moveTo>
                    <a:pt x="209" y="152"/>
                  </a:moveTo>
                  <a:cubicBezTo>
                    <a:pt x="175" y="152"/>
                    <a:pt x="140" y="175"/>
                    <a:pt x="93" y="163"/>
                  </a:cubicBezTo>
                  <a:cubicBezTo>
                    <a:pt x="47" y="163"/>
                    <a:pt x="0" y="82"/>
                    <a:pt x="47" y="47"/>
                  </a:cubicBezTo>
                  <a:cubicBezTo>
                    <a:pt x="70" y="24"/>
                    <a:pt x="117" y="1"/>
                    <a:pt x="151" y="24"/>
                  </a:cubicBezTo>
                  <a:cubicBezTo>
                    <a:pt x="209" y="36"/>
                    <a:pt x="233" y="94"/>
                    <a:pt x="209" y="152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9"/>
            <p:cNvSpPr/>
            <p:nvPr/>
          </p:nvSpPr>
          <p:spPr>
            <a:xfrm>
              <a:off x="1012150" y="3814800"/>
              <a:ext cx="17150" cy="6700"/>
            </a:xfrm>
            <a:custGeom>
              <a:avLst/>
              <a:gdLst/>
              <a:ahLst/>
              <a:cxnLst/>
              <a:rect l="l" t="t" r="r" b="b"/>
              <a:pathLst>
                <a:path w="686" h="268" extrusionOk="0">
                  <a:moveTo>
                    <a:pt x="326" y="268"/>
                  </a:moveTo>
                  <a:cubicBezTo>
                    <a:pt x="268" y="268"/>
                    <a:pt x="163" y="256"/>
                    <a:pt x="71" y="233"/>
                  </a:cubicBezTo>
                  <a:cubicBezTo>
                    <a:pt x="36" y="233"/>
                    <a:pt x="1" y="175"/>
                    <a:pt x="1" y="152"/>
                  </a:cubicBezTo>
                  <a:cubicBezTo>
                    <a:pt x="1" y="117"/>
                    <a:pt x="36" y="59"/>
                    <a:pt x="71" y="59"/>
                  </a:cubicBezTo>
                  <a:cubicBezTo>
                    <a:pt x="256" y="1"/>
                    <a:pt x="442" y="13"/>
                    <a:pt x="628" y="47"/>
                  </a:cubicBezTo>
                  <a:cubicBezTo>
                    <a:pt x="663" y="47"/>
                    <a:pt x="686" y="117"/>
                    <a:pt x="686" y="129"/>
                  </a:cubicBezTo>
                  <a:cubicBezTo>
                    <a:pt x="674" y="175"/>
                    <a:pt x="651" y="233"/>
                    <a:pt x="605" y="233"/>
                  </a:cubicBezTo>
                  <a:cubicBezTo>
                    <a:pt x="535" y="256"/>
                    <a:pt x="442" y="256"/>
                    <a:pt x="326" y="268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9"/>
            <p:cNvSpPr/>
            <p:nvPr/>
          </p:nvSpPr>
          <p:spPr>
            <a:xfrm>
              <a:off x="1014475" y="3828750"/>
              <a:ext cx="11650" cy="4650"/>
            </a:xfrm>
            <a:custGeom>
              <a:avLst/>
              <a:gdLst/>
              <a:ahLst/>
              <a:cxnLst/>
              <a:rect l="l" t="t" r="r" b="b"/>
              <a:pathLst>
                <a:path w="466" h="186" extrusionOk="0">
                  <a:moveTo>
                    <a:pt x="233" y="186"/>
                  </a:moveTo>
                  <a:cubicBezTo>
                    <a:pt x="186" y="186"/>
                    <a:pt x="152" y="186"/>
                    <a:pt x="105" y="174"/>
                  </a:cubicBezTo>
                  <a:cubicBezTo>
                    <a:pt x="70" y="163"/>
                    <a:pt x="12" y="128"/>
                    <a:pt x="12" y="105"/>
                  </a:cubicBezTo>
                  <a:cubicBezTo>
                    <a:pt x="1" y="47"/>
                    <a:pt x="59" y="12"/>
                    <a:pt x="105" y="12"/>
                  </a:cubicBezTo>
                  <a:cubicBezTo>
                    <a:pt x="186" y="0"/>
                    <a:pt x="279" y="0"/>
                    <a:pt x="361" y="12"/>
                  </a:cubicBezTo>
                  <a:cubicBezTo>
                    <a:pt x="395" y="12"/>
                    <a:pt x="442" y="58"/>
                    <a:pt x="453" y="81"/>
                  </a:cubicBezTo>
                  <a:cubicBezTo>
                    <a:pt x="465" y="139"/>
                    <a:pt x="419" y="174"/>
                    <a:pt x="361" y="186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9"/>
            <p:cNvSpPr/>
            <p:nvPr/>
          </p:nvSpPr>
          <p:spPr>
            <a:xfrm>
              <a:off x="1015650" y="3840650"/>
              <a:ext cx="10175" cy="5825"/>
            </a:xfrm>
            <a:custGeom>
              <a:avLst/>
              <a:gdLst/>
              <a:ahLst/>
              <a:cxnLst/>
              <a:rect l="l" t="t" r="r" b="b"/>
              <a:pathLst>
                <a:path w="407" h="233" extrusionOk="0">
                  <a:moveTo>
                    <a:pt x="0" y="58"/>
                  </a:moveTo>
                  <a:cubicBezTo>
                    <a:pt x="116" y="0"/>
                    <a:pt x="221" y="12"/>
                    <a:pt x="314" y="35"/>
                  </a:cubicBezTo>
                  <a:cubicBezTo>
                    <a:pt x="372" y="47"/>
                    <a:pt x="406" y="93"/>
                    <a:pt x="395" y="139"/>
                  </a:cubicBezTo>
                  <a:cubicBezTo>
                    <a:pt x="372" y="197"/>
                    <a:pt x="337" y="232"/>
                    <a:pt x="279" y="232"/>
                  </a:cubicBezTo>
                  <a:cubicBezTo>
                    <a:pt x="221" y="232"/>
                    <a:pt x="139" y="232"/>
                    <a:pt x="105" y="197"/>
                  </a:cubicBezTo>
                  <a:cubicBezTo>
                    <a:pt x="70" y="174"/>
                    <a:pt x="47" y="105"/>
                    <a:pt x="0" y="58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9"/>
            <p:cNvSpPr/>
            <p:nvPr/>
          </p:nvSpPr>
          <p:spPr>
            <a:xfrm>
              <a:off x="1015350" y="3854850"/>
              <a:ext cx="9025" cy="6425"/>
            </a:xfrm>
            <a:custGeom>
              <a:avLst/>
              <a:gdLst/>
              <a:ahLst/>
              <a:cxnLst/>
              <a:rect l="l" t="t" r="r" b="b"/>
              <a:pathLst>
                <a:path w="361" h="257" extrusionOk="0">
                  <a:moveTo>
                    <a:pt x="198" y="256"/>
                  </a:moveTo>
                  <a:cubicBezTo>
                    <a:pt x="128" y="245"/>
                    <a:pt x="82" y="245"/>
                    <a:pt x="35" y="222"/>
                  </a:cubicBezTo>
                  <a:cubicBezTo>
                    <a:pt x="12" y="198"/>
                    <a:pt x="1" y="140"/>
                    <a:pt x="1" y="117"/>
                  </a:cubicBezTo>
                  <a:cubicBezTo>
                    <a:pt x="1" y="82"/>
                    <a:pt x="24" y="24"/>
                    <a:pt x="59" y="13"/>
                  </a:cubicBezTo>
                  <a:cubicBezTo>
                    <a:pt x="117" y="1"/>
                    <a:pt x="175" y="1"/>
                    <a:pt x="233" y="1"/>
                  </a:cubicBezTo>
                  <a:cubicBezTo>
                    <a:pt x="291" y="13"/>
                    <a:pt x="360" y="117"/>
                    <a:pt x="326" y="152"/>
                  </a:cubicBezTo>
                  <a:cubicBezTo>
                    <a:pt x="291" y="222"/>
                    <a:pt x="233" y="233"/>
                    <a:pt x="198" y="256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2" name="Google Shape;452;p9"/>
          <p:cNvGrpSpPr/>
          <p:nvPr/>
        </p:nvGrpSpPr>
        <p:grpSpPr>
          <a:xfrm rot="-1031363" flipH="1">
            <a:off x="-137267" y="1716289"/>
            <a:ext cx="781001" cy="756958"/>
            <a:chOff x="852825" y="3133350"/>
            <a:chExt cx="216825" cy="210150"/>
          </a:xfrm>
        </p:grpSpPr>
        <p:sp>
          <p:nvSpPr>
            <p:cNvPr id="453" name="Google Shape;453;p9"/>
            <p:cNvSpPr/>
            <p:nvPr/>
          </p:nvSpPr>
          <p:spPr>
            <a:xfrm>
              <a:off x="852825" y="3133350"/>
              <a:ext cx="216825" cy="210150"/>
            </a:xfrm>
            <a:custGeom>
              <a:avLst/>
              <a:gdLst/>
              <a:ahLst/>
              <a:cxnLst/>
              <a:rect l="l" t="t" r="r" b="b"/>
              <a:pathLst>
                <a:path w="8673" h="8406" extrusionOk="0">
                  <a:moveTo>
                    <a:pt x="3228" y="7976"/>
                  </a:moveTo>
                  <a:cubicBezTo>
                    <a:pt x="3042" y="8301"/>
                    <a:pt x="3042" y="8301"/>
                    <a:pt x="2671" y="8301"/>
                  </a:cubicBezTo>
                  <a:lnTo>
                    <a:pt x="2020" y="8301"/>
                  </a:lnTo>
                  <a:cubicBezTo>
                    <a:pt x="1951" y="8301"/>
                    <a:pt x="1881" y="8301"/>
                    <a:pt x="1811" y="8278"/>
                  </a:cubicBezTo>
                  <a:cubicBezTo>
                    <a:pt x="1649" y="8255"/>
                    <a:pt x="1486" y="8139"/>
                    <a:pt x="1486" y="7964"/>
                  </a:cubicBezTo>
                  <a:cubicBezTo>
                    <a:pt x="1486" y="7918"/>
                    <a:pt x="1475" y="7872"/>
                    <a:pt x="1475" y="7837"/>
                  </a:cubicBezTo>
                  <a:cubicBezTo>
                    <a:pt x="1312" y="7802"/>
                    <a:pt x="1173" y="7779"/>
                    <a:pt x="1022" y="7744"/>
                  </a:cubicBezTo>
                  <a:cubicBezTo>
                    <a:pt x="790" y="7697"/>
                    <a:pt x="639" y="7570"/>
                    <a:pt x="558" y="7338"/>
                  </a:cubicBezTo>
                  <a:cubicBezTo>
                    <a:pt x="383" y="6792"/>
                    <a:pt x="209" y="6223"/>
                    <a:pt x="70" y="5666"/>
                  </a:cubicBezTo>
                  <a:cubicBezTo>
                    <a:pt x="24" y="5492"/>
                    <a:pt x="12" y="5306"/>
                    <a:pt x="12" y="5120"/>
                  </a:cubicBezTo>
                  <a:cubicBezTo>
                    <a:pt x="0" y="4586"/>
                    <a:pt x="0" y="4064"/>
                    <a:pt x="0" y="3518"/>
                  </a:cubicBezTo>
                  <a:cubicBezTo>
                    <a:pt x="0" y="3158"/>
                    <a:pt x="116" y="2822"/>
                    <a:pt x="314" y="2508"/>
                  </a:cubicBezTo>
                  <a:cubicBezTo>
                    <a:pt x="442" y="2288"/>
                    <a:pt x="674" y="2183"/>
                    <a:pt x="906" y="2113"/>
                  </a:cubicBezTo>
                  <a:cubicBezTo>
                    <a:pt x="1045" y="2067"/>
                    <a:pt x="1173" y="2044"/>
                    <a:pt x="1301" y="2032"/>
                  </a:cubicBezTo>
                  <a:cubicBezTo>
                    <a:pt x="1475" y="1997"/>
                    <a:pt x="1649" y="1986"/>
                    <a:pt x="1823" y="1986"/>
                  </a:cubicBezTo>
                  <a:cubicBezTo>
                    <a:pt x="1962" y="1974"/>
                    <a:pt x="2113" y="1997"/>
                    <a:pt x="2276" y="1974"/>
                  </a:cubicBezTo>
                  <a:lnTo>
                    <a:pt x="2276" y="1812"/>
                  </a:lnTo>
                  <a:cubicBezTo>
                    <a:pt x="2241" y="1428"/>
                    <a:pt x="2287" y="1057"/>
                    <a:pt x="2427" y="697"/>
                  </a:cubicBezTo>
                  <a:cubicBezTo>
                    <a:pt x="2543" y="384"/>
                    <a:pt x="2763" y="210"/>
                    <a:pt x="3065" y="128"/>
                  </a:cubicBezTo>
                  <a:cubicBezTo>
                    <a:pt x="3146" y="117"/>
                    <a:pt x="3216" y="82"/>
                    <a:pt x="3274" y="82"/>
                  </a:cubicBezTo>
                  <a:cubicBezTo>
                    <a:pt x="3727" y="59"/>
                    <a:pt x="4168" y="12"/>
                    <a:pt x="4621" y="1"/>
                  </a:cubicBezTo>
                  <a:cubicBezTo>
                    <a:pt x="4841" y="1"/>
                    <a:pt x="5074" y="35"/>
                    <a:pt x="5294" y="70"/>
                  </a:cubicBezTo>
                  <a:cubicBezTo>
                    <a:pt x="5352" y="82"/>
                    <a:pt x="5410" y="93"/>
                    <a:pt x="5468" y="128"/>
                  </a:cubicBezTo>
                  <a:cubicBezTo>
                    <a:pt x="5712" y="221"/>
                    <a:pt x="5875" y="418"/>
                    <a:pt x="5886" y="674"/>
                  </a:cubicBezTo>
                  <a:cubicBezTo>
                    <a:pt x="5898" y="1069"/>
                    <a:pt x="6002" y="1463"/>
                    <a:pt x="5909" y="1870"/>
                  </a:cubicBezTo>
                  <a:cubicBezTo>
                    <a:pt x="6049" y="1939"/>
                    <a:pt x="6165" y="1904"/>
                    <a:pt x="6293" y="1904"/>
                  </a:cubicBezTo>
                  <a:cubicBezTo>
                    <a:pt x="6722" y="1904"/>
                    <a:pt x="7152" y="1939"/>
                    <a:pt x="7570" y="2032"/>
                  </a:cubicBezTo>
                  <a:cubicBezTo>
                    <a:pt x="7686" y="2055"/>
                    <a:pt x="7813" y="2079"/>
                    <a:pt x="7918" y="2125"/>
                  </a:cubicBezTo>
                  <a:cubicBezTo>
                    <a:pt x="8115" y="2218"/>
                    <a:pt x="8266" y="2357"/>
                    <a:pt x="8347" y="2578"/>
                  </a:cubicBezTo>
                  <a:cubicBezTo>
                    <a:pt x="8452" y="2868"/>
                    <a:pt x="8498" y="3170"/>
                    <a:pt x="8522" y="3483"/>
                  </a:cubicBezTo>
                  <a:cubicBezTo>
                    <a:pt x="8568" y="4087"/>
                    <a:pt x="8626" y="4691"/>
                    <a:pt x="8672" y="5306"/>
                  </a:cubicBezTo>
                  <a:lnTo>
                    <a:pt x="8672" y="5527"/>
                  </a:lnTo>
                  <a:cubicBezTo>
                    <a:pt x="8638" y="5828"/>
                    <a:pt x="8626" y="6130"/>
                    <a:pt x="8580" y="6432"/>
                  </a:cubicBezTo>
                  <a:cubicBezTo>
                    <a:pt x="8556" y="6711"/>
                    <a:pt x="8510" y="6989"/>
                    <a:pt x="8440" y="7245"/>
                  </a:cubicBezTo>
                  <a:cubicBezTo>
                    <a:pt x="8347" y="7570"/>
                    <a:pt x="8115" y="7744"/>
                    <a:pt x="7813" y="7802"/>
                  </a:cubicBezTo>
                  <a:cubicBezTo>
                    <a:pt x="7674" y="7825"/>
                    <a:pt x="7535" y="7848"/>
                    <a:pt x="7384" y="7872"/>
                  </a:cubicBezTo>
                  <a:cubicBezTo>
                    <a:pt x="7384" y="7988"/>
                    <a:pt x="7384" y="8104"/>
                    <a:pt x="7361" y="8220"/>
                  </a:cubicBezTo>
                  <a:cubicBezTo>
                    <a:pt x="7349" y="8348"/>
                    <a:pt x="7303" y="8406"/>
                    <a:pt x="7175" y="8406"/>
                  </a:cubicBezTo>
                  <a:lnTo>
                    <a:pt x="6745" y="8406"/>
                  </a:lnTo>
                  <a:lnTo>
                    <a:pt x="6188" y="8406"/>
                  </a:lnTo>
                  <a:cubicBezTo>
                    <a:pt x="5991" y="8406"/>
                    <a:pt x="5933" y="8348"/>
                    <a:pt x="5875" y="8150"/>
                  </a:cubicBezTo>
                  <a:cubicBezTo>
                    <a:pt x="5851" y="8104"/>
                    <a:pt x="5840" y="8046"/>
                    <a:pt x="5817" y="7999"/>
                  </a:cubicBezTo>
                  <a:cubicBezTo>
                    <a:pt x="5526" y="7941"/>
                    <a:pt x="5248" y="7988"/>
                    <a:pt x="4958" y="7964"/>
                  </a:cubicBezTo>
                  <a:cubicBezTo>
                    <a:pt x="4667" y="7941"/>
                    <a:pt x="4365" y="7941"/>
                    <a:pt x="4075" y="7941"/>
                  </a:cubicBezTo>
                  <a:cubicBezTo>
                    <a:pt x="3797" y="7964"/>
                    <a:pt x="3506" y="7964"/>
                    <a:pt x="3228" y="7976"/>
                  </a:cubicBezTo>
                  <a:close/>
                  <a:moveTo>
                    <a:pt x="4424" y="2218"/>
                  </a:moveTo>
                  <a:cubicBezTo>
                    <a:pt x="4424" y="2218"/>
                    <a:pt x="4424" y="2229"/>
                    <a:pt x="4424" y="2218"/>
                  </a:cubicBezTo>
                  <a:cubicBezTo>
                    <a:pt x="3982" y="2229"/>
                    <a:pt x="3541" y="2229"/>
                    <a:pt x="3100" y="2229"/>
                  </a:cubicBezTo>
                  <a:cubicBezTo>
                    <a:pt x="2740" y="2229"/>
                    <a:pt x="2392" y="2218"/>
                    <a:pt x="2032" y="2229"/>
                  </a:cubicBezTo>
                  <a:cubicBezTo>
                    <a:pt x="1823" y="2229"/>
                    <a:pt x="1626" y="2264"/>
                    <a:pt x="1417" y="2299"/>
                  </a:cubicBezTo>
                  <a:cubicBezTo>
                    <a:pt x="1289" y="2334"/>
                    <a:pt x="1173" y="2392"/>
                    <a:pt x="1045" y="2404"/>
                  </a:cubicBezTo>
                  <a:cubicBezTo>
                    <a:pt x="813" y="2438"/>
                    <a:pt x="616" y="2566"/>
                    <a:pt x="523" y="2787"/>
                  </a:cubicBezTo>
                  <a:cubicBezTo>
                    <a:pt x="407" y="3019"/>
                    <a:pt x="325" y="3251"/>
                    <a:pt x="325" y="3518"/>
                  </a:cubicBezTo>
                  <a:cubicBezTo>
                    <a:pt x="349" y="4075"/>
                    <a:pt x="349" y="4621"/>
                    <a:pt x="349" y="5178"/>
                  </a:cubicBezTo>
                  <a:cubicBezTo>
                    <a:pt x="349" y="5306"/>
                    <a:pt x="349" y="5457"/>
                    <a:pt x="383" y="5573"/>
                  </a:cubicBezTo>
                  <a:lnTo>
                    <a:pt x="871" y="7175"/>
                  </a:lnTo>
                  <a:cubicBezTo>
                    <a:pt x="906" y="7314"/>
                    <a:pt x="999" y="7384"/>
                    <a:pt x="1126" y="7407"/>
                  </a:cubicBezTo>
                  <a:lnTo>
                    <a:pt x="1347" y="7454"/>
                  </a:lnTo>
                  <a:cubicBezTo>
                    <a:pt x="1568" y="7488"/>
                    <a:pt x="1777" y="7488"/>
                    <a:pt x="1986" y="7523"/>
                  </a:cubicBezTo>
                  <a:cubicBezTo>
                    <a:pt x="2508" y="7616"/>
                    <a:pt x="3042" y="7663"/>
                    <a:pt x="3564" y="7628"/>
                  </a:cubicBezTo>
                  <a:lnTo>
                    <a:pt x="4273" y="7628"/>
                  </a:lnTo>
                  <a:cubicBezTo>
                    <a:pt x="4667" y="7639"/>
                    <a:pt x="5062" y="7639"/>
                    <a:pt x="5434" y="7663"/>
                  </a:cubicBezTo>
                  <a:cubicBezTo>
                    <a:pt x="6177" y="7686"/>
                    <a:pt x="6931" y="7686"/>
                    <a:pt x="7674" y="7558"/>
                  </a:cubicBezTo>
                  <a:cubicBezTo>
                    <a:pt x="7964" y="7512"/>
                    <a:pt x="8138" y="7372"/>
                    <a:pt x="8208" y="7082"/>
                  </a:cubicBezTo>
                  <a:cubicBezTo>
                    <a:pt x="8220" y="7036"/>
                    <a:pt x="8243" y="6978"/>
                    <a:pt x="8243" y="6931"/>
                  </a:cubicBezTo>
                  <a:cubicBezTo>
                    <a:pt x="8278" y="6583"/>
                    <a:pt x="8313" y="6235"/>
                    <a:pt x="8359" y="5898"/>
                  </a:cubicBezTo>
                  <a:cubicBezTo>
                    <a:pt x="8382" y="5608"/>
                    <a:pt x="8371" y="5341"/>
                    <a:pt x="8324" y="5051"/>
                  </a:cubicBezTo>
                  <a:cubicBezTo>
                    <a:pt x="8278" y="4784"/>
                    <a:pt x="8255" y="4528"/>
                    <a:pt x="8220" y="4261"/>
                  </a:cubicBezTo>
                  <a:cubicBezTo>
                    <a:pt x="8197" y="3890"/>
                    <a:pt x="8185" y="3507"/>
                    <a:pt x="8162" y="3135"/>
                  </a:cubicBezTo>
                  <a:cubicBezTo>
                    <a:pt x="8162" y="2972"/>
                    <a:pt x="8104" y="2822"/>
                    <a:pt x="8069" y="2682"/>
                  </a:cubicBezTo>
                  <a:cubicBezTo>
                    <a:pt x="8022" y="2531"/>
                    <a:pt x="7918" y="2462"/>
                    <a:pt x="7802" y="2404"/>
                  </a:cubicBezTo>
                  <a:cubicBezTo>
                    <a:pt x="7732" y="2380"/>
                    <a:pt x="7639" y="2346"/>
                    <a:pt x="7570" y="2334"/>
                  </a:cubicBezTo>
                  <a:cubicBezTo>
                    <a:pt x="7175" y="2229"/>
                    <a:pt x="6792" y="2218"/>
                    <a:pt x="6385" y="2218"/>
                  </a:cubicBezTo>
                  <a:close/>
                  <a:moveTo>
                    <a:pt x="2868" y="1951"/>
                  </a:moveTo>
                  <a:cubicBezTo>
                    <a:pt x="2868" y="1870"/>
                    <a:pt x="2856" y="1812"/>
                    <a:pt x="2856" y="1765"/>
                  </a:cubicBezTo>
                  <a:cubicBezTo>
                    <a:pt x="2856" y="1603"/>
                    <a:pt x="2856" y="1428"/>
                    <a:pt x="2868" y="1278"/>
                  </a:cubicBezTo>
                  <a:cubicBezTo>
                    <a:pt x="2891" y="1080"/>
                    <a:pt x="2996" y="952"/>
                    <a:pt x="3205" y="929"/>
                  </a:cubicBezTo>
                  <a:cubicBezTo>
                    <a:pt x="3286" y="906"/>
                    <a:pt x="3379" y="883"/>
                    <a:pt x="3483" y="883"/>
                  </a:cubicBezTo>
                  <a:cubicBezTo>
                    <a:pt x="3843" y="883"/>
                    <a:pt x="4191" y="871"/>
                    <a:pt x="4551" y="883"/>
                  </a:cubicBezTo>
                  <a:cubicBezTo>
                    <a:pt x="4830" y="883"/>
                    <a:pt x="5050" y="1011"/>
                    <a:pt x="5108" y="1347"/>
                  </a:cubicBezTo>
                  <a:cubicBezTo>
                    <a:pt x="5132" y="1533"/>
                    <a:pt x="5178" y="1719"/>
                    <a:pt x="5225" y="1928"/>
                  </a:cubicBezTo>
                  <a:cubicBezTo>
                    <a:pt x="5364" y="1939"/>
                    <a:pt x="5480" y="1951"/>
                    <a:pt x="5631" y="1916"/>
                  </a:cubicBezTo>
                  <a:lnTo>
                    <a:pt x="5631" y="1359"/>
                  </a:lnTo>
                  <a:cubicBezTo>
                    <a:pt x="5608" y="1173"/>
                    <a:pt x="5596" y="964"/>
                    <a:pt x="5584" y="778"/>
                  </a:cubicBezTo>
                  <a:cubicBezTo>
                    <a:pt x="5573" y="581"/>
                    <a:pt x="5468" y="465"/>
                    <a:pt x="5283" y="407"/>
                  </a:cubicBezTo>
                  <a:cubicBezTo>
                    <a:pt x="5178" y="372"/>
                    <a:pt x="5074" y="349"/>
                    <a:pt x="4969" y="326"/>
                  </a:cubicBezTo>
                  <a:cubicBezTo>
                    <a:pt x="4365" y="244"/>
                    <a:pt x="3750" y="314"/>
                    <a:pt x="3146" y="407"/>
                  </a:cubicBezTo>
                  <a:cubicBezTo>
                    <a:pt x="2914" y="430"/>
                    <a:pt x="2752" y="593"/>
                    <a:pt x="2647" y="813"/>
                  </a:cubicBezTo>
                  <a:cubicBezTo>
                    <a:pt x="2531" y="1057"/>
                    <a:pt x="2554" y="1312"/>
                    <a:pt x="2520" y="1579"/>
                  </a:cubicBezTo>
                  <a:cubicBezTo>
                    <a:pt x="2508" y="1684"/>
                    <a:pt x="2508" y="1777"/>
                    <a:pt x="2508" y="1881"/>
                  </a:cubicBezTo>
                  <a:cubicBezTo>
                    <a:pt x="2508" y="1893"/>
                    <a:pt x="2520" y="1916"/>
                    <a:pt x="2531" y="1951"/>
                  </a:cubicBezTo>
                  <a:close/>
                  <a:moveTo>
                    <a:pt x="3135" y="1939"/>
                  </a:moveTo>
                  <a:cubicBezTo>
                    <a:pt x="3193" y="1951"/>
                    <a:pt x="3216" y="1974"/>
                    <a:pt x="3251" y="1974"/>
                  </a:cubicBezTo>
                  <a:lnTo>
                    <a:pt x="4795" y="1974"/>
                  </a:lnTo>
                  <a:cubicBezTo>
                    <a:pt x="4830" y="1974"/>
                    <a:pt x="4876" y="1939"/>
                    <a:pt x="4911" y="1928"/>
                  </a:cubicBezTo>
                  <a:cubicBezTo>
                    <a:pt x="4876" y="1719"/>
                    <a:pt x="4841" y="1533"/>
                    <a:pt x="4795" y="1347"/>
                  </a:cubicBezTo>
                  <a:cubicBezTo>
                    <a:pt x="4783" y="1243"/>
                    <a:pt x="4714" y="1185"/>
                    <a:pt x="4609" y="1173"/>
                  </a:cubicBezTo>
                  <a:cubicBezTo>
                    <a:pt x="4528" y="1161"/>
                    <a:pt x="4447" y="1161"/>
                    <a:pt x="4365" y="1161"/>
                  </a:cubicBezTo>
                  <a:lnTo>
                    <a:pt x="3541" y="1161"/>
                  </a:lnTo>
                  <a:cubicBezTo>
                    <a:pt x="3460" y="1161"/>
                    <a:pt x="3390" y="1161"/>
                    <a:pt x="3321" y="1173"/>
                  </a:cubicBezTo>
                  <a:cubicBezTo>
                    <a:pt x="3170" y="1185"/>
                    <a:pt x="3112" y="1243"/>
                    <a:pt x="3100" y="1394"/>
                  </a:cubicBezTo>
                  <a:cubicBezTo>
                    <a:pt x="3135" y="1568"/>
                    <a:pt x="3135" y="1742"/>
                    <a:pt x="3135" y="1939"/>
                  </a:cubicBezTo>
                  <a:close/>
                  <a:moveTo>
                    <a:pt x="7105" y="8022"/>
                  </a:moveTo>
                  <a:cubicBezTo>
                    <a:pt x="6711" y="7976"/>
                    <a:pt x="6293" y="7976"/>
                    <a:pt x="6107" y="8046"/>
                  </a:cubicBezTo>
                  <a:cubicBezTo>
                    <a:pt x="6107" y="8139"/>
                    <a:pt x="6165" y="8185"/>
                    <a:pt x="6235" y="8185"/>
                  </a:cubicBezTo>
                  <a:lnTo>
                    <a:pt x="7036" y="8185"/>
                  </a:lnTo>
                  <a:cubicBezTo>
                    <a:pt x="7105" y="8162"/>
                    <a:pt x="7117" y="8104"/>
                    <a:pt x="7105" y="8022"/>
                  </a:cubicBezTo>
                  <a:close/>
                  <a:moveTo>
                    <a:pt x="2821" y="8022"/>
                  </a:moveTo>
                  <a:cubicBezTo>
                    <a:pt x="2810" y="7964"/>
                    <a:pt x="2763" y="7964"/>
                    <a:pt x="2740" y="7953"/>
                  </a:cubicBezTo>
                  <a:cubicBezTo>
                    <a:pt x="2496" y="7918"/>
                    <a:pt x="2229" y="7895"/>
                    <a:pt x="1986" y="7860"/>
                  </a:cubicBezTo>
                  <a:cubicBezTo>
                    <a:pt x="1939" y="7860"/>
                    <a:pt x="1881" y="7848"/>
                    <a:pt x="1835" y="7860"/>
                  </a:cubicBezTo>
                  <a:cubicBezTo>
                    <a:pt x="1811" y="7860"/>
                    <a:pt x="1777" y="7895"/>
                    <a:pt x="1777" y="7918"/>
                  </a:cubicBezTo>
                  <a:cubicBezTo>
                    <a:pt x="1777" y="7953"/>
                    <a:pt x="1800" y="7988"/>
                    <a:pt x="1811" y="7988"/>
                  </a:cubicBezTo>
                  <a:cubicBezTo>
                    <a:pt x="1869" y="8022"/>
                    <a:pt x="1939" y="8046"/>
                    <a:pt x="2009" y="8046"/>
                  </a:cubicBezTo>
                  <a:lnTo>
                    <a:pt x="2763" y="8046"/>
                  </a:ln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9"/>
            <p:cNvSpPr/>
            <p:nvPr/>
          </p:nvSpPr>
          <p:spPr>
            <a:xfrm>
              <a:off x="918700" y="3216650"/>
              <a:ext cx="82450" cy="81275"/>
            </a:xfrm>
            <a:custGeom>
              <a:avLst/>
              <a:gdLst/>
              <a:ahLst/>
              <a:cxnLst/>
              <a:rect l="l" t="t" r="r" b="b"/>
              <a:pathLst>
                <a:path w="3298" h="3251" extrusionOk="0">
                  <a:moveTo>
                    <a:pt x="2485" y="2148"/>
                  </a:moveTo>
                  <a:cubicBezTo>
                    <a:pt x="2473" y="2241"/>
                    <a:pt x="2473" y="2322"/>
                    <a:pt x="2473" y="2392"/>
                  </a:cubicBezTo>
                  <a:lnTo>
                    <a:pt x="2473" y="2972"/>
                  </a:lnTo>
                  <a:cubicBezTo>
                    <a:pt x="2473" y="3146"/>
                    <a:pt x="2392" y="3228"/>
                    <a:pt x="2241" y="3239"/>
                  </a:cubicBezTo>
                  <a:cubicBezTo>
                    <a:pt x="1974" y="3251"/>
                    <a:pt x="1719" y="3251"/>
                    <a:pt x="1452" y="3181"/>
                  </a:cubicBezTo>
                  <a:cubicBezTo>
                    <a:pt x="1289" y="3135"/>
                    <a:pt x="1208" y="3054"/>
                    <a:pt x="1196" y="2891"/>
                  </a:cubicBezTo>
                  <a:cubicBezTo>
                    <a:pt x="1196" y="2729"/>
                    <a:pt x="1150" y="2589"/>
                    <a:pt x="1069" y="2450"/>
                  </a:cubicBezTo>
                  <a:cubicBezTo>
                    <a:pt x="1057" y="2427"/>
                    <a:pt x="1046" y="2392"/>
                    <a:pt x="1011" y="2345"/>
                  </a:cubicBezTo>
                  <a:lnTo>
                    <a:pt x="662" y="2345"/>
                  </a:lnTo>
                  <a:lnTo>
                    <a:pt x="453" y="2345"/>
                  </a:lnTo>
                  <a:cubicBezTo>
                    <a:pt x="221" y="2322"/>
                    <a:pt x="117" y="2253"/>
                    <a:pt x="70" y="2020"/>
                  </a:cubicBezTo>
                  <a:cubicBezTo>
                    <a:pt x="47" y="1800"/>
                    <a:pt x="24" y="1602"/>
                    <a:pt x="12" y="1382"/>
                  </a:cubicBezTo>
                  <a:cubicBezTo>
                    <a:pt x="1" y="1173"/>
                    <a:pt x="59" y="1138"/>
                    <a:pt x="279" y="1138"/>
                  </a:cubicBezTo>
                  <a:lnTo>
                    <a:pt x="976" y="1138"/>
                  </a:lnTo>
                  <a:cubicBezTo>
                    <a:pt x="987" y="1080"/>
                    <a:pt x="999" y="999"/>
                    <a:pt x="999" y="929"/>
                  </a:cubicBezTo>
                  <a:lnTo>
                    <a:pt x="999" y="291"/>
                  </a:lnTo>
                  <a:cubicBezTo>
                    <a:pt x="999" y="93"/>
                    <a:pt x="1046" y="35"/>
                    <a:pt x="1243" y="12"/>
                  </a:cubicBezTo>
                  <a:cubicBezTo>
                    <a:pt x="1440" y="0"/>
                    <a:pt x="1638" y="12"/>
                    <a:pt x="1823" y="12"/>
                  </a:cubicBezTo>
                  <a:cubicBezTo>
                    <a:pt x="2021" y="12"/>
                    <a:pt x="2148" y="105"/>
                    <a:pt x="2195" y="279"/>
                  </a:cubicBezTo>
                  <a:cubicBezTo>
                    <a:pt x="2253" y="465"/>
                    <a:pt x="2288" y="650"/>
                    <a:pt x="2334" y="848"/>
                  </a:cubicBezTo>
                  <a:cubicBezTo>
                    <a:pt x="2346" y="906"/>
                    <a:pt x="2369" y="964"/>
                    <a:pt x="2369" y="1022"/>
                  </a:cubicBezTo>
                  <a:cubicBezTo>
                    <a:pt x="2520" y="1057"/>
                    <a:pt x="2682" y="1034"/>
                    <a:pt x="2833" y="1045"/>
                  </a:cubicBezTo>
                  <a:cubicBezTo>
                    <a:pt x="2915" y="1057"/>
                    <a:pt x="3019" y="1080"/>
                    <a:pt x="3089" y="1103"/>
                  </a:cubicBezTo>
                  <a:cubicBezTo>
                    <a:pt x="3216" y="1161"/>
                    <a:pt x="3298" y="1277"/>
                    <a:pt x="3298" y="1428"/>
                  </a:cubicBezTo>
                  <a:lnTo>
                    <a:pt x="3298" y="1974"/>
                  </a:lnTo>
                  <a:cubicBezTo>
                    <a:pt x="3298" y="2148"/>
                    <a:pt x="3240" y="2195"/>
                    <a:pt x="3077" y="2206"/>
                  </a:cubicBezTo>
                  <a:cubicBezTo>
                    <a:pt x="2961" y="2206"/>
                    <a:pt x="2833" y="2195"/>
                    <a:pt x="2717" y="2195"/>
                  </a:cubicBezTo>
                  <a:cubicBezTo>
                    <a:pt x="2624" y="2160"/>
                    <a:pt x="2566" y="2160"/>
                    <a:pt x="2485" y="2148"/>
                  </a:cubicBezTo>
                  <a:close/>
                  <a:moveTo>
                    <a:pt x="1173" y="2055"/>
                  </a:moveTo>
                  <a:cubicBezTo>
                    <a:pt x="1324" y="2334"/>
                    <a:pt x="1405" y="2612"/>
                    <a:pt x="1463" y="2903"/>
                  </a:cubicBezTo>
                  <a:cubicBezTo>
                    <a:pt x="1696" y="3007"/>
                    <a:pt x="1928" y="3019"/>
                    <a:pt x="2160" y="2972"/>
                  </a:cubicBezTo>
                  <a:cubicBezTo>
                    <a:pt x="2218" y="2868"/>
                    <a:pt x="2195" y="2775"/>
                    <a:pt x="2206" y="2670"/>
                  </a:cubicBezTo>
                  <a:lnTo>
                    <a:pt x="2206" y="2032"/>
                  </a:lnTo>
                  <a:cubicBezTo>
                    <a:pt x="2206" y="1916"/>
                    <a:pt x="2276" y="1858"/>
                    <a:pt x="2381" y="1869"/>
                  </a:cubicBezTo>
                  <a:cubicBezTo>
                    <a:pt x="2543" y="1881"/>
                    <a:pt x="2682" y="1916"/>
                    <a:pt x="2833" y="1927"/>
                  </a:cubicBezTo>
                  <a:cubicBezTo>
                    <a:pt x="2891" y="1927"/>
                    <a:pt x="2949" y="1916"/>
                    <a:pt x="3019" y="1904"/>
                  </a:cubicBezTo>
                  <a:lnTo>
                    <a:pt x="3019" y="1521"/>
                  </a:lnTo>
                  <a:cubicBezTo>
                    <a:pt x="3019" y="1347"/>
                    <a:pt x="2973" y="1301"/>
                    <a:pt x="2799" y="1289"/>
                  </a:cubicBezTo>
                  <a:lnTo>
                    <a:pt x="2311" y="1289"/>
                  </a:lnTo>
                  <a:cubicBezTo>
                    <a:pt x="2160" y="1289"/>
                    <a:pt x="2102" y="1231"/>
                    <a:pt x="2079" y="1092"/>
                  </a:cubicBezTo>
                  <a:cubicBezTo>
                    <a:pt x="2067" y="1034"/>
                    <a:pt x="2067" y="976"/>
                    <a:pt x="2067" y="894"/>
                  </a:cubicBezTo>
                  <a:cubicBezTo>
                    <a:pt x="2021" y="720"/>
                    <a:pt x="1986" y="569"/>
                    <a:pt x="1951" y="395"/>
                  </a:cubicBezTo>
                  <a:cubicBezTo>
                    <a:pt x="1928" y="337"/>
                    <a:pt x="1870" y="279"/>
                    <a:pt x="1835" y="256"/>
                  </a:cubicBezTo>
                  <a:cubicBezTo>
                    <a:pt x="1626" y="233"/>
                    <a:pt x="1417" y="198"/>
                    <a:pt x="1220" y="291"/>
                  </a:cubicBezTo>
                  <a:lnTo>
                    <a:pt x="1220" y="604"/>
                  </a:lnTo>
                  <a:lnTo>
                    <a:pt x="1220" y="1103"/>
                  </a:lnTo>
                  <a:cubicBezTo>
                    <a:pt x="1220" y="1219"/>
                    <a:pt x="1208" y="1324"/>
                    <a:pt x="1115" y="1405"/>
                  </a:cubicBezTo>
                  <a:cubicBezTo>
                    <a:pt x="848" y="1359"/>
                    <a:pt x="570" y="1359"/>
                    <a:pt x="291" y="1417"/>
                  </a:cubicBezTo>
                  <a:cubicBezTo>
                    <a:pt x="279" y="1649"/>
                    <a:pt x="279" y="1858"/>
                    <a:pt x="384" y="2055"/>
                  </a:cubicBezTo>
                  <a:cubicBezTo>
                    <a:pt x="628" y="2125"/>
                    <a:pt x="883" y="2078"/>
                    <a:pt x="1173" y="2055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5" name="Google Shape;455;p9"/>
          <p:cNvGrpSpPr/>
          <p:nvPr/>
        </p:nvGrpSpPr>
        <p:grpSpPr>
          <a:xfrm rot="9086648" flipH="1">
            <a:off x="2361570" y="-673704"/>
            <a:ext cx="351283" cy="1120755"/>
            <a:chOff x="616875" y="3027700"/>
            <a:chExt cx="97525" cy="311150"/>
          </a:xfrm>
        </p:grpSpPr>
        <p:sp>
          <p:nvSpPr>
            <p:cNvPr id="456" name="Google Shape;456;p9"/>
            <p:cNvSpPr/>
            <p:nvPr/>
          </p:nvSpPr>
          <p:spPr>
            <a:xfrm>
              <a:off x="616875" y="3027700"/>
              <a:ext cx="97525" cy="311150"/>
            </a:xfrm>
            <a:custGeom>
              <a:avLst/>
              <a:gdLst/>
              <a:ahLst/>
              <a:cxnLst/>
              <a:rect l="l" t="t" r="r" b="b"/>
              <a:pathLst>
                <a:path w="3901" h="12446" extrusionOk="0">
                  <a:moveTo>
                    <a:pt x="12" y="8116"/>
                  </a:moveTo>
                  <a:lnTo>
                    <a:pt x="12" y="5109"/>
                  </a:lnTo>
                  <a:cubicBezTo>
                    <a:pt x="12" y="4946"/>
                    <a:pt x="12" y="4784"/>
                    <a:pt x="93" y="4633"/>
                  </a:cubicBezTo>
                  <a:cubicBezTo>
                    <a:pt x="116" y="4552"/>
                    <a:pt x="116" y="4436"/>
                    <a:pt x="116" y="4354"/>
                  </a:cubicBezTo>
                  <a:lnTo>
                    <a:pt x="116" y="3936"/>
                  </a:lnTo>
                  <a:cubicBezTo>
                    <a:pt x="116" y="3832"/>
                    <a:pt x="151" y="3739"/>
                    <a:pt x="221" y="3681"/>
                  </a:cubicBezTo>
                  <a:cubicBezTo>
                    <a:pt x="325" y="3600"/>
                    <a:pt x="360" y="3484"/>
                    <a:pt x="406" y="3367"/>
                  </a:cubicBezTo>
                  <a:cubicBezTo>
                    <a:pt x="476" y="3193"/>
                    <a:pt x="557" y="3031"/>
                    <a:pt x="639" y="2857"/>
                  </a:cubicBezTo>
                  <a:cubicBezTo>
                    <a:pt x="731" y="2671"/>
                    <a:pt x="824" y="2485"/>
                    <a:pt x="801" y="2265"/>
                  </a:cubicBezTo>
                  <a:cubicBezTo>
                    <a:pt x="801" y="2230"/>
                    <a:pt x="801" y="2218"/>
                    <a:pt x="813" y="2195"/>
                  </a:cubicBezTo>
                  <a:cubicBezTo>
                    <a:pt x="940" y="1905"/>
                    <a:pt x="894" y="1591"/>
                    <a:pt x="894" y="1289"/>
                  </a:cubicBezTo>
                  <a:cubicBezTo>
                    <a:pt x="894" y="1150"/>
                    <a:pt x="917" y="1011"/>
                    <a:pt x="894" y="871"/>
                  </a:cubicBezTo>
                  <a:cubicBezTo>
                    <a:pt x="871" y="663"/>
                    <a:pt x="952" y="512"/>
                    <a:pt x="1010" y="337"/>
                  </a:cubicBezTo>
                  <a:cubicBezTo>
                    <a:pt x="1091" y="117"/>
                    <a:pt x="1300" y="47"/>
                    <a:pt x="1521" y="12"/>
                  </a:cubicBezTo>
                  <a:cubicBezTo>
                    <a:pt x="1625" y="1"/>
                    <a:pt x="1730" y="12"/>
                    <a:pt x="1846" y="12"/>
                  </a:cubicBezTo>
                  <a:cubicBezTo>
                    <a:pt x="1962" y="12"/>
                    <a:pt x="2055" y="70"/>
                    <a:pt x="2090" y="175"/>
                  </a:cubicBezTo>
                  <a:cubicBezTo>
                    <a:pt x="2171" y="419"/>
                    <a:pt x="2287" y="663"/>
                    <a:pt x="2275" y="941"/>
                  </a:cubicBezTo>
                  <a:cubicBezTo>
                    <a:pt x="2252" y="1266"/>
                    <a:pt x="2368" y="1556"/>
                    <a:pt x="2426" y="1870"/>
                  </a:cubicBezTo>
                  <a:cubicBezTo>
                    <a:pt x="2438" y="1940"/>
                    <a:pt x="2461" y="2032"/>
                    <a:pt x="2484" y="2102"/>
                  </a:cubicBezTo>
                  <a:cubicBezTo>
                    <a:pt x="2519" y="2369"/>
                    <a:pt x="2659" y="2555"/>
                    <a:pt x="2868" y="2683"/>
                  </a:cubicBezTo>
                  <a:cubicBezTo>
                    <a:pt x="2891" y="2683"/>
                    <a:pt x="2891" y="2694"/>
                    <a:pt x="2902" y="2694"/>
                  </a:cubicBezTo>
                  <a:cubicBezTo>
                    <a:pt x="3297" y="2845"/>
                    <a:pt x="3494" y="3158"/>
                    <a:pt x="3587" y="3553"/>
                  </a:cubicBezTo>
                  <a:cubicBezTo>
                    <a:pt x="3634" y="3774"/>
                    <a:pt x="3761" y="3960"/>
                    <a:pt x="3715" y="4192"/>
                  </a:cubicBezTo>
                  <a:cubicBezTo>
                    <a:pt x="3866" y="4586"/>
                    <a:pt x="3808" y="5004"/>
                    <a:pt x="3808" y="5399"/>
                  </a:cubicBezTo>
                  <a:cubicBezTo>
                    <a:pt x="3808" y="5736"/>
                    <a:pt x="3831" y="6061"/>
                    <a:pt x="3878" y="6397"/>
                  </a:cubicBezTo>
                  <a:cubicBezTo>
                    <a:pt x="3889" y="6560"/>
                    <a:pt x="3901" y="6723"/>
                    <a:pt x="3901" y="6897"/>
                  </a:cubicBezTo>
                  <a:lnTo>
                    <a:pt x="3901" y="10147"/>
                  </a:lnTo>
                  <a:cubicBezTo>
                    <a:pt x="3901" y="10345"/>
                    <a:pt x="3878" y="10530"/>
                    <a:pt x="3785" y="10728"/>
                  </a:cubicBezTo>
                  <a:cubicBezTo>
                    <a:pt x="3715" y="10902"/>
                    <a:pt x="3657" y="11076"/>
                    <a:pt x="3622" y="11262"/>
                  </a:cubicBezTo>
                  <a:cubicBezTo>
                    <a:pt x="3599" y="11436"/>
                    <a:pt x="3506" y="11575"/>
                    <a:pt x="3448" y="11738"/>
                  </a:cubicBezTo>
                  <a:cubicBezTo>
                    <a:pt x="3344" y="12016"/>
                    <a:pt x="3135" y="12144"/>
                    <a:pt x="2868" y="12248"/>
                  </a:cubicBezTo>
                  <a:cubicBezTo>
                    <a:pt x="2810" y="12272"/>
                    <a:pt x="2740" y="12307"/>
                    <a:pt x="2670" y="12307"/>
                  </a:cubicBezTo>
                  <a:cubicBezTo>
                    <a:pt x="2345" y="12318"/>
                    <a:pt x="2055" y="12446"/>
                    <a:pt x="1741" y="12446"/>
                  </a:cubicBezTo>
                  <a:lnTo>
                    <a:pt x="894" y="12446"/>
                  </a:lnTo>
                  <a:cubicBezTo>
                    <a:pt x="662" y="12446"/>
                    <a:pt x="348" y="12248"/>
                    <a:pt x="255" y="12040"/>
                  </a:cubicBezTo>
                  <a:cubicBezTo>
                    <a:pt x="105" y="11714"/>
                    <a:pt x="0" y="11366"/>
                    <a:pt x="12" y="10971"/>
                  </a:cubicBezTo>
                  <a:cubicBezTo>
                    <a:pt x="35" y="10008"/>
                    <a:pt x="12" y="9068"/>
                    <a:pt x="12" y="8116"/>
                  </a:cubicBezTo>
                  <a:close/>
                  <a:moveTo>
                    <a:pt x="2008" y="1754"/>
                  </a:moveTo>
                  <a:lnTo>
                    <a:pt x="1382" y="1754"/>
                  </a:lnTo>
                  <a:cubicBezTo>
                    <a:pt x="1265" y="1754"/>
                    <a:pt x="1207" y="1812"/>
                    <a:pt x="1196" y="1928"/>
                  </a:cubicBezTo>
                  <a:cubicBezTo>
                    <a:pt x="1173" y="2079"/>
                    <a:pt x="1196" y="2207"/>
                    <a:pt x="1173" y="2346"/>
                  </a:cubicBezTo>
                  <a:cubicBezTo>
                    <a:pt x="1173" y="2427"/>
                    <a:pt x="1161" y="2520"/>
                    <a:pt x="1115" y="2578"/>
                  </a:cubicBezTo>
                  <a:cubicBezTo>
                    <a:pt x="917" y="2845"/>
                    <a:pt x="801" y="3147"/>
                    <a:pt x="627" y="3426"/>
                  </a:cubicBezTo>
                  <a:cubicBezTo>
                    <a:pt x="476" y="3681"/>
                    <a:pt x="395" y="3971"/>
                    <a:pt x="418" y="4296"/>
                  </a:cubicBezTo>
                  <a:cubicBezTo>
                    <a:pt x="441" y="4436"/>
                    <a:pt x="441" y="4598"/>
                    <a:pt x="395" y="4749"/>
                  </a:cubicBezTo>
                  <a:cubicBezTo>
                    <a:pt x="348" y="4888"/>
                    <a:pt x="337" y="5039"/>
                    <a:pt x="337" y="5190"/>
                  </a:cubicBezTo>
                  <a:lnTo>
                    <a:pt x="337" y="11053"/>
                  </a:lnTo>
                  <a:cubicBezTo>
                    <a:pt x="337" y="11343"/>
                    <a:pt x="418" y="11610"/>
                    <a:pt x="534" y="11854"/>
                  </a:cubicBezTo>
                  <a:cubicBezTo>
                    <a:pt x="615" y="12005"/>
                    <a:pt x="743" y="12132"/>
                    <a:pt x="940" y="12132"/>
                  </a:cubicBezTo>
                  <a:cubicBezTo>
                    <a:pt x="1451" y="12156"/>
                    <a:pt x="1962" y="12086"/>
                    <a:pt x="2473" y="12028"/>
                  </a:cubicBezTo>
                  <a:cubicBezTo>
                    <a:pt x="2577" y="12016"/>
                    <a:pt x="2693" y="11970"/>
                    <a:pt x="2798" y="11912"/>
                  </a:cubicBezTo>
                  <a:cubicBezTo>
                    <a:pt x="2902" y="11854"/>
                    <a:pt x="3018" y="11773"/>
                    <a:pt x="3088" y="11680"/>
                  </a:cubicBezTo>
                  <a:cubicBezTo>
                    <a:pt x="3239" y="11482"/>
                    <a:pt x="3320" y="11227"/>
                    <a:pt x="3390" y="10983"/>
                  </a:cubicBezTo>
                  <a:cubicBezTo>
                    <a:pt x="3425" y="10867"/>
                    <a:pt x="3448" y="10751"/>
                    <a:pt x="3494" y="10646"/>
                  </a:cubicBezTo>
                  <a:cubicBezTo>
                    <a:pt x="3564" y="10495"/>
                    <a:pt x="3587" y="10321"/>
                    <a:pt x="3587" y="10147"/>
                  </a:cubicBezTo>
                  <a:lnTo>
                    <a:pt x="3587" y="6862"/>
                  </a:lnTo>
                  <a:cubicBezTo>
                    <a:pt x="3587" y="6734"/>
                    <a:pt x="3587" y="6606"/>
                    <a:pt x="3564" y="6490"/>
                  </a:cubicBezTo>
                  <a:cubicBezTo>
                    <a:pt x="3483" y="6061"/>
                    <a:pt x="3506" y="5631"/>
                    <a:pt x="3494" y="5190"/>
                  </a:cubicBezTo>
                  <a:cubicBezTo>
                    <a:pt x="3494" y="4946"/>
                    <a:pt x="3529" y="4703"/>
                    <a:pt x="3425" y="4470"/>
                  </a:cubicBezTo>
                  <a:cubicBezTo>
                    <a:pt x="3413" y="4424"/>
                    <a:pt x="3413" y="4354"/>
                    <a:pt x="3413" y="4296"/>
                  </a:cubicBezTo>
                  <a:cubicBezTo>
                    <a:pt x="3413" y="4134"/>
                    <a:pt x="3390" y="4006"/>
                    <a:pt x="3320" y="3855"/>
                  </a:cubicBezTo>
                  <a:cubicBezTo>
                    <a:pt x="3262" y="3762"/>
                    <a:pt x="3239" y="3646"/>
                    <a:pt x="3204" y="3530"/>
                  </a:cubicBezTo>
                  <a:cubicBezTo>
                    <a:pt x="3158" y="3333"/>
                    <a:pt x="3053" y="3217"/>
                    <a:pt x="2902" y="3124"/>
                  </a:cubicBezTo>
                  <a:cubicBezTo>
                    <a:pt x="2786" y="3042"/>
                    <a:pt x="2659" y="2973"/>
                    <a:pt x="2554" y="2903"/>
                  </a:cubicBezTo>
                  <a:cubicBezTo>
                    <a:pt x="2392" y="2799"/>
                    <a:pt x="2264" y="2683"/>
                    <a:pt x="2217" y="2485"/>
                  </a:cubicBezTo>
                  <a:cubicBezTo>
                    <a:pt x="2183" y="2230"/>
                    <a:pt x="2078" y="1986"/>
                    <a:pt x="2008" y="1754"/>
                  </a:cubicBezTo>
                  <a:close/>
                  <a:moveTo>
                    <a:pt x="1950" y="1464"/>
                  </a:moveTo>
                  <a:lnTo>
                    <a:pt x="1950" y="1011"/>
                  </a:lnTo>
                  <a:cubicBezTo>
                    <a:pt x="1950" y="895"/>
                    <a:pt x="1927" y="779"/>
                    <a:pt x="1916" y="663"/>
                  </a:cubicBezTo>
                  <a:cubicBezTo>
                    <a:pt x="1892" y="535"/>
                    <a:pt x="1800" y="454"/>
                    <a:pt x="1672" y="396"/>
                  </a:cubicBezTo>
                  <a:cubicBezTo>
                    <a:pt x="1521" y="337"/>
                    <a:pt x="1324" y="419"/>
                    <a:pt x="1312" y="570"/>
                  </a:cubicBezTo>
                  <a:cubicBezTo>
                    <a:pt x="1289" y="860"/>
                    <a:pt x="1265" y="1150"/>
                    <a:pt x="1324" y="1440"/>
                  </a:cubicBezTo>
                  <a:cubicBezTo>
                    <a:pt x="1521" y="1498"/>
                    <a:pt x="1718" y="1475"/>
                    <a:pt x="1950" y="1464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9"/>
            <p:cNvSpPr/>
            <p:nvPr/>
          </p:nvSpPr>
          <p:spPr>
            <a:xfrm>
              <a:off x="641250" y="3121750"/>
              <a:ext cx="49075" cy="179100"/>
            </a:xfrm>
            <a:custGeom>
              <a:avLst/>
              <a:gdLst/>
              <a:ahLst/>
              <a:cxnLst/>
              <a:rect l="l" t="t" r="r" b="b"/>
              <a:pathLst>
                <a:path w="1963" h="7164" extrusionOk="0">
                  <a:moveTo>
                    <a:pt x="1939" y="3378"/>
                  </a:moveTo>
                  <a:cubicBezTo>
                    <a:pt x="1939" y="4238"/>
                    <a:pt x="1927" y="5073"/>
                    <a:pt x="1939" y="5932"/>
                  </a:cubicBezTo>
                  <a:cubicBezTo>
                    <a:pt x="1939" y="6188"/>
                    <a:pt x="1846" y="6408"/>
                    <a:pt x="1800" y="6641"/>
                  </a:cubicBezTo>
                  <a:cubicBezTo>
                    <a:pt x="1788" y="6722"/>
                    <a:pt x="1672" y="6803"/>
                    <a:pt x="1591" y="6861"/>
                  </a:cubicBezTo>
                  <a:cubicBezTo>
                    <a:pt x="1475" y="6942"/>
                    <a:pt x="1335" y="7001"/>
                    <a:pt x="1208" y="7093"/>
                  </a:cubicBezTo>
                  <a:cubicBezTo>
                    <a:pt x="1115" y="7151"/>
                    <a:pt x="1022" y="7163"/>
                    <a:pt x="941" y="7117"/>
                  </a:cubicBezTo>
                  <a:cubicBezTo>
                    <a:pt x="778" y="7047"/>
                    <a:pt x="627" y="6989"/>
                    <a:pt x="476" y="6884"/>
                  </a:cubicBezTo>
                  <a:cubicBezTo>
                    <a:pt x="337" y="6780"/>
                    <a:pt x="186" y="6675"/>
                    <a:pt x="221" y="6466"/>
                  </a:cubicBezTo>
                  <a:cubicBezTo>
                    <a:pt x="82" y="6188"/>
                    <a:pt x="128" y="5898"/>
                    <a:pt x="116" y="5607"/>
                  </a:cubicBezTo>
                  <a:cubicBezTo>
                    <a:pt x="116" y="5480"/>
                    <a:pt x="116" y="5364"/>
                    <a:pt x="58" y="5236"/>
                  </a:cubicBezTo>
                  <a:cubicBezTo>
                    <a:pt x="23" y="5143"/>
                    <a:pt x="12" y="5062"/>
                    <a:pt x="12" y="4957"/>
                  </a:cubicBezTo>
                  <a:lnTo>
                    <a:pt x="12" y="2728"/>
                  </a:lnTo>
                  <a:cubicBezTo>
                    <a:pt x="12" y="2670"/>
                    <a:pt x="0" y="2589"/>
                    <a:pt x="23" y="2554"/>
                  </a:cubicBezTo>
                  <a:cubicBezTo>
                    <a:pt x="151" y="2276"/>
                    <a:pt x="116" y="1985"/>
                    <a:pt x="116" y="1695"/>
                  </a:cubicBezTo>
                  <a:lnTo>
                    <a:pt x="116" y="1451"/>
                  </a:lnTo>
                  <a:cubicBezTo>
                    <a:pt x="82" y="1068"/>
                    <a:pt x="209" y="720"/>
                    <a:pt x="314" y="360"/>
                  </a:cubicBezTo>
                  <a:cubicBezTo>
                    <a:pt x="383" y="139"/>
                    <a:pt x="581" y="12"/>
                    <a:pt x="813" y="0"/>
                  </a:cubicBezTo>
                  <a:lnTo>
                    <a:pt x="1161" y="0"/>
                  </a:lnTo>
                  <a:cubicBezTo>
                    <a:pt x="1521" y="0"/>
                    <a:pt x="1742" y="209"/>
                    <a:pt x="1916" y="476"/>
                  </a:cubicBezTo>
                  <a:cubicBezTo>
                    <a:pt x="1962" y="546"/>
                    <a:pt x="1962" y="674"/>
                    <a:pt x="1962" y="778"/>
                  </a:cubicBezTo>
                  <a:cubicBezTo>
                    <a:pt x="1962" y="1660"/>
                    <a:pt x="1962" y="2519"/>
                    <a:pt x="1939" y="3378"/>
                  </a:cubicBezTo>
                  <a:cubicBezTo>
                    <a:pt x="1962" y="3378"/>
                    <a:pt x="1962" y="3378"/>
                    <a:pt x="1939" y="3378"/>
                  </a:cubicBezTo>
                  <a:close/>
                  <a:moveTo>
                    <a:pt x="1567" y="6617"/>
                  </a:moveTo>
                  <a:cubicBezTo>
                    <a:pt x="1614" y="6223"/>
                    <a:pt x="1672" y="5840"/>
                    <a:pt x="1672" y="5468"/>
                  </a:cubicBezTo>
                  <a:cubicBezTo>
                    <a:pt x="1672" y="3971"/>
                    <a:pt x="1649" y="2461"/>
                    <a:pt x="1649" y="964"/>
                  </a:cubicBezTo>
                  <a:cubicBezTo>
                    <a:pt x="1649" y="906"/>
                    <a:pt x="1672" y="848"/>
                    <a:pt x="1649" y="790"/>
                  </a:cubicBezTo>
                  <a:cubicBezTo>
                    <a:pt x="1637" y="720"/>
                    <a:pt x="1626" y="615"/>
                    <a:pt x="1567" y="581"/>
                  </a:cubicBezTo>
                  <a:cubicBezTo>
                    <a:pt x="1417" y="430"/>
                    <a:pt x="1277" y="302"/>
                    <a:pt x="1033" y="302"/>
                  </a:cubicBezTo>
                  <a:cubicBezTo>
                    <a:pt x="801" y="314"/>
                    <a:pt x="650" y="383"/>
                    <a:pt x="581" y="604"/>
                  </a:cubicBezTo>
                  <a:cubicBezTo>
                    <a:pt x="511" y="836"/>
                    <a:pt x="430" y="1068"/>
                    <a:pt x="418" y="1300"/>
                  </a:cubicBezTo>
                  <a:lnTo>
                    <a:pt x="418" y="1823"/>
                  </a:lnTo>
                  <a:cubicBezTo>
                    <a:pt x="418" y="2090"/>
                    <a:pt x="453" y="2357"/>
                    <a:pt x="337" y="2612"/>
                  </a:cubicBezTo>
                  <a:cubicBezTo>
                    <a:pt x="302" y="2670"/>
                    <a:pt x="314" y="2740"/>
                    <a:pt x="314" y="2810"/>
                  </a:cubicBezTo>
                  <a:lnTo>
                    <a:pt x="314" y="4830"/>
                  </a:lnTo>
                  <a:cubicBezTo>
                    <a:pt x="314" y="4911"/>
                    <a:pt x="302" y="5004"/>
                    <a:pt x="349" y="5073"/>
                  </a:cubicBezTo>
                  <a:cubicBezTo>
                    <a:pt x="430" y="5248"/>
                    <a:pt x="418" y="5433"/>
                    <a:pt x="418" y="5631"/>
                  </a:cubicBezTo>
                  <a:cubicBezTo>
                    <a:pt x="418" y="5747"/>
                    <a:pt x="407" y="5863"/>
                    <a:pt x="418" y="5979"/>
                  </a:cubicBezTo>
                  <a:cubicBezTo>
                    <a:pt x="453" y="6153"/>
                    <a:pt x="476" y="6327"/>
                    <a:pt x="546" y="6466"/>
                  </a:cubicBezTo>
                  <a:cubicBezTo>
                    <a:pt x="604" y="6594"/>
                    <a:pt x="720" y="6699"/>
                    <a:pt x="871" y="6722"/>
                  </a:cubicBezTo>
                  <a:cubicBezTo>
                    <a:pt x="1010" y="6757"/>
                    <a:pt x="1161" y="6826"/>
                    <a:pt x="1300" y="6710"/>
                  </a:cubicBezTo>
                  <a:cubicBezTo>
                    <a:pt x="1347" y="6675"/>
                    <a:pt x="1440" y="6652"/>
                    <a:pt x="1567" y="6617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9"/>
            <p:cNvSpPr/>
            <p:nvPr/>
          </p:nvSpPr>
          <p:spPr>
            <a:xfrm>
              <a:off x="657775" y="3180375"/>
              <a:ext cx="18900" cy="38050"/>
            </a:xfrm>
            <a:custGeom>
              <a:avLst/>
              <a:gdLst/>
              <a:ahLst/>
              <a:cxnLst/>
              <a:rect l="l" t="t" r="r" b="b"/>
              <a:pathLst>
                <a:path w="756" h="1522" extrusionOk="0">
                  <a:moveTo>
                    <a:pt x="431" y="360"/>
                  </a:moveTo>
                  <a:cubicBezTo>
                    <a:pt x="500" y="511"/>
                    <a:pt x="756" y="569"/>
                    <a:pt x="581" y="813"/>
                  </a:cubicBezTo>
                  <a:lnTo>
                    <a:pt x="407" y="685"/>
                  </a:lnTo>
                  <a:cubicBezTo>
                    <a:pt x="326" y="755"/>
                    <a:pt x="338" y="824"/>
                    <a:pt x="384" y="906"/>
                  </a:cubicBezTo>
                  <a:cubicBezTo>
                    <a:pt x="454" y="1022"/>
                    <a:pt x="512" y="1138"/>
                    <a:pt x="581" y="1254"/>
                  </a:cubicBezTo>
                  <a:lnTo>
                    <a:pt x="523" y="1370"/>
                  </a:lnTo>
                  <a:cubicBezTo>
                    <a:pt x="500" y="1405"/>
                    <a:pt x="454" y="1451"/>
                    <a:pt x="396" y="1498"/>
                  </a:cubicBezTo>
                  <a:cubicBezTo>
                    <a:pt x="268" y="1463"/>
                    <a:pt x="117" y="1521"/>
                    <a:pt x="13" y="1428"/>
                  </a:cubicBezTo>
                  <a:cubicBezTo>
                    <a:pt x="36" y="1266"/>
                    <a:pt x="36" y="1115"/>
                    <a:pt x="47" y="975"/>
                  </a:cubicBezTo>
                  <a:cubicBezTo>
                    <a:pt x="47" y="917"/>
                    <a:pt x="71" y="859"/>
                    <a:pt x="105" y="824"/>
                  </a:cubicBezTo>
                  <a:cubicBezTo>
                    <a:pt x="175" y="766"/>
                    <a:pt x="187" y="697"/>
                    <a:pt x="187" y="616"/>
                  </a:cubicBezTo>
                  <a:cubicBezTo>
                    <a:pt x="187" y="534"/>
                    <a:pt x="164" y="465"/>
                    <a:pt x="175" y="407"/>
                  </a:cubicBezTo>
                  <a:cubicBezTo>
                    <a:pt x="187" y="302"/>
                    <a:pt x="164" y="267"/>
                    <a:pt x="94" y="209"/>
                  </a:cubicBezTo>
                  <a:cubicBezTo>
                    <a:pt x="1" y="128"/>
                    <a:pt x="47" y="35"/>
                    <a:pt x="164" y="12"/>
                  </a:cubicBezTo>
                  <a:cubicBezTo>
                    <a:pt x="233" y="0"/>
                    <a:pt x="314" y="0"/>
                    <a:pt x="372" y="0"/>
                  </a:cubicBezTo>
                  <a:cubicBezTo>
                    <a:pt x="547" y="12"/>
                    <a:pt x="581" y="128"/>
                    <a:pt x="465" y="290"/>
                  </a:cubicBezTo>
                  <a:cubicBezTo>
                    <a:pt x="454" y="302"/>
                    <a:pt x="442" y="337"/>
                    <a:pt x="431" y="360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9"/>
            <p:cNvSpPr/>
            <p:nvPr/>
          </p:nvSpPr>
          <p:spPr>
            <a:xfrm>
              <a:off x="657500" y="3233775"/>
              <a:ext cx="14825" cy="11625"/>
            </a:xfrm>
            <a:custGeom>
              <a:avLst/>
              <a:gdLst/>
              <a:ahLst/>
              <a:cxnLst/>
              <a:rect l="l" t="t" r="r" b="b"/>
              <a:pathLst>
                <a:path w="593" h="465" extrusionOk="0">
                  <a:moveTo>
                    <a:pt x="523" y="360"/>
                  </a:moveTo>
                  <a:cubicBezTo>
                    <a:pt x="395" y="395"/>
                    <a:pt x="291" y="430"/>
                    <a:pt x="175" y="453"/>
                  </a:cubicBezTo>
                  <a:cubicBezTo>
                    <a:pt x="93" y="465"/>
                    <a:pt x="12" y="395"/>
                    <a:pt x="12" y="302"/>
                  </a:cubicBezTo>
                  <a:cubicBezTo>
                    <a:pt x="0" y="140"/>
                    <a:pt x="116" y="0"/>
                    <a:pt x="279" y="0"/>
                  </a:cubicBezTo>
                  <a:cubicBezTo>
                    <a:pt x="349" y="0"/>
                    <a:pt x="442" y="12"/>
                    <a:pt x="511" y="24"/>
                  </a:cubicBezTo>
                  <a:cubicBezTo>
                    <a:pt x="592" y="128"/>
                    <a:pt x="558" y="232"/>
                    <a:pt x="523" y="360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9"/>
            <p:cNvSpPr/>
            <p:nvPr/>
          </p:nvSpPr>
          <p:spPr>
            <a:xfrm>
              <a:off x="655750" y="3160350"/>
              <a:ext cx="14550" cy="9300"/>
            </a:xfrm>
            <a:custGeom>
              <a:avLst/>
              <a:gdLst/>
              <a:ahLst/>
              <a:cxnLst/>
              <a:rect l="l" t="t" r="r" b="b"/>
              <a:pathLst>
                <a:path w="582" h="372" extrusionOk="0">
                  <a:moveTo>
                    <a:pt x="105" y="0"/>
                  </a:moveTo>
                  <a:cubicBezTo>
                    <a:pt x="279" y="35"/>
                    <a:pt x="430" y="0"/>
                    <a:pt x="523" y="163"/>
                  </a:cubicBezTo>
                  <a:cubicBezTo>
                    <a:pt x="546" y="209"/>
                    <a:pt x="581" y="279"/>
                    <a:pt x="523" y="325"/>
                  </a:cubicBezTo>
                  <a:cubicBezTo>
                    <a:pt x="488" y="348"/>
                    <a:pt x="430" y="372"/>
                    <a:pt x="407" y="348"/>
                  </a:cubicBezTo>
                  <a:cubicBezTo>
                    <a:pt x="314" y="337"/>
                    <a:pt x="233" y="314"/>
                    <a:pt x="140" y="279"/>
                  </a:cubicBezTo>
                  <a:cubicBezTo>
                    <a:pt x="105" y="267"/>
                    <a:pt x="59" y="232"/>
                    <a:pt x="47" y="198"/>
                  </a:cubicBezTo>
                  <a:cubicBezTo>
                    <a:pt x="12" y="163"/>
                    <a:pt x="1" y="105"/>
                    <a:pt x="12" y="81"/>
                  </a:cubicBezTo>
                  <a:cubicBezTo>
                    <a:pt x="47" y="35"/>
                    <a:pt x="82" y="23"/>
                    <a:pt x="105" y="0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1" name="Google Shape;461;p9"/>
          <p:cNvGrpSpPr/>
          <p:nvPr/>
        </p:nvGrpSpPr>
        <p:grpSpPr>
          <a:xfrm rot="-1974894" flipH="1">
            <a:off x="1370005" y="872286"/>
            <a:ext cx="233139" cy="565604"/>
            <a:chOff x="1282375" y="3450000"/>
            <a:chExt cx="64725" cy="157025"/>
          </a:xfrm>
        </p:grpSpPr>
        <p:sp>
          <p:nvSpPr>
            <p:cNvPr id="462" name="Google Shape;462;p9"/>
            <p:cNvSpPr/>
            <p:nvPr/>
          </p:nvSpPr>
          <p:spPr>
            <a:xfrm>
              <a:off x="1282375" y="3450000"/>
              <a:ext cx="64725" cy="157025"/>
            </a:xfrm>
            <a:custGeom>
              <a:avLst/>
              <a:gdLst/>
              <a:ahLst/>
              <a:cxnLst/>
              <a:rect l="l" t="t" r="r" b="b"/>
              <a:pathLst>
                <a:path w="2589" h="6281" extrusionOk="0">
                  <a:moveTo>
                    <a:pt x="2577" y="3773"/>
                  </a:moveTo>
                  <a:cubicBezTo>
                    <a:pt x="2577" y="4017"/>
                    <a:pt x="2566" y="4261"/>
                    <a:pt x="2577" y="4516"/>
                  </a:cubicBezTo>
                  <a:cubicBezTo>
                    <a:pt x="2589" y="4841"/>
                    <a:pt x="2531" y="5166"/>
                    <a:pt x="2438" y="5468"/>
                  </a:cubicBezTo>
                  <a:cubicBezTo>
                    <a:pt x="2415" y="5503"/>
                    <a:pt x="2403" y="5526"/>
                    <a:pt x="2403" y="5561"/>
                  </a:cubicBezTo>
                  <a:cubicBezTo>
                    <a:pt x="2392" y="5816"/>
                    <a:pt x="2229" y="5967"/>
                    <a:pt x="2032" y="6083"/>
                  </a:cubicBezTo>
                  <a:cubicBezTo>
                    <a:pt x="1869" y="6176"/>
                    <a:pt x="1695" y="6281"/>
                    <a:pt x="1486" y="6258"/>
                  </a:cubicBezTo>
                  <a:cubicBezTo>
                    <a:pt x="1289" y="6234"/>
                    <a:pt x="1103" y="6176"/>
                    <a:pt x="894" y="6118"/>
                  </a:cubicBezTo>
                  <a:cubicBezTo>
                    <a:pt x="708" y="6060"/>
                    <a:pt x="581" y="5909"/>
                    <a:pt x="476" y="5747"/>
                  </a:cubicBezTo>
                  <a:cubicBezTo>
                    <a:pt x="441" y="5700"/>
                    <a:pt x="430" y="5631"/>
                    <a:pt x="383" y="5584"/>
                  </a:cubicBezTo>
                  <a:cubicBezTo>
                    <a:pt x="314" y="5515"/>
                    <a:pt x="302" y="5422"/>
                    <a:pt x="325" y="5329"/>
                  </a:cubicBezTo>
                  <a:cubicBezTo>
                    <a:pt x="372" y="5224"/>
                    <a:pt x="348" y="5120"/>
                    <a:pt x="325" y="5015"/>
                  </a:cubicBezTo>
                  <a:cubicBezTo>
                    <a:pt x="302" y="4841"/>
                    <a:pt x="244" y="4690"/>
                    <a:pt x="209" y="4516"/>
                  </a:cubicBezTo>
                  <a:cubicBezTo>
                    <a:pt x="197" y="4412"/>
                    <a:pt x="186" y="4296"/>
                    <a:pt x="186" y="4179"/>
                  </a:cubicBezTo>
                  <a:cubicBezTo>
                    <a:pt x="186" y="4017"/>
                    <a:pt x="186" y="3878"/>
                    <a:pt x="139" y="3727"/>
                  </a:cubicBezTo>
                  <a:cubicBezTo>
                    <a:pt x="93" y="3553"/>
                    <a:pt x="81" y="3367"/>
                    <a:pt x="81" y="3181"/>
                  </a:cubicBezTo>
                  <a:cubicBezTo>
                    <a:pt x="81" y="3065"/>
                    <a:pt x="81" y="2926"/>
                    <a:pt x="35" y="2810"/>
                  </a:cubicBezTo>
                  <a:cubicBezTo>
                    <a:pt x="12" y="2740"/>
                    <a:pt x="12" y="2659"/>
                    <a:pt x="12" y="2566"/>
                  </a:cubicBezTo>
                  <a:cubicBezTo>
                    <a:pt x="12" y="2171"/>
                    <a:pt x="0" y="1765"/>
                    <a:pt x="12" y="1382"/>
                  </a:cubicBezTo>
                  <a:cubicBezTo>
                    <a:pt x="12" y="1033"/>
                    <a:pt x="128" y="720"/>
                    <a:pt x="314" y="430"/>
                  </a:cubicBezTo>
                  <a:cubicBezTo>
                    <a:pt x="360" y="360"/>
                    <a:pt x="418" y="302"/>
                    <a:pt x="488" y="256"/>
                  </a:cubicBezTo>
                  <a:cubicBezTo>
                    <a:pt x="755" y="116"/>
                    <a:pt x="1022" y="0"/>
                    <a:pt x="1335" y="47"/>
                  </a:cubicBezTo>
                  <a:cubicBezTo>
                    <a:pt x="1428" y="58"/>
                    <a:pt x="1544" y="105"/>
                    <a:pt x="1637" y="163"/>
                  </a:cubicBezTo>
                  <a:cubicBezTo>
                    <a:pt x="1823" y="290"/>
                    <a:pt x="1997" y="453"/>
                    <a:pt x="2113" y="662"/>
                  </a:cubicBezTo>
                  <a:cubicBezTo>
                    <a:pt x="2171" y="778"/>
                    <a:pt x="2217" y="917"/>
                    <a:pt x="2287" y="1033"/>
                  </a:cubicBezTo>
                  <a:cubicBezTo>
                    <a:pt x="2380" y="1161"/>
                    <a:pt x="2415" y="1300"/>
                    <a:pt x="2403" y="1463"/>
                  </a:cubicBezTo>
                  <a:lnTo>
                    <a:pt x="2403" y="1521"/>
                  </a:lnTo>
                  <a:cubicBezTo>
                    <a:pt x="2496" y="1753"/>
                    <a:pt x="2496" y="1985"/>
                    <a:pt x="2473" y="2218"/>
                  </a:cubicBezTo>
                  <a:cubicBezTo>
                    <a:pt x="2473" y="2252"/>
                    <a:pt x="2473" y="2276"/>
                    <a:pt x="2496" y="2299"/>
                  </a:cubicBezTo>
                  <a:cubicBezTo>
                    <a:pt x="2589" y="2485"/>
                    <a:pt x="2566" y="2670"/>
                    <a:pt x="2566" y="2844"/>
                  </a:cubicBezTo>
                  <a:cubicBezTo>
                    <a:pt x="2577" y="3158"/>
                    <a:pt x="2577" y="3460"/>
                    <a:pt x="2577" y="3773"/>
                  </a:cubicBezTo>
                  <a:close/>
                  <a:moveTo>
                    <a:pt x="383" y="3274"/>
                  </a:moveTo>
                  <a:cubicBezTo>
                    <a:pt x="546" y="3332"/>
                    <a:pt x="697" y="3390"/>
                    <a:pt x="824" y="3448"/>
                  </a:cubicBezTo>
                  <a:cubicBezTo>
                    <a:pt x="1045" y="3553"/>
                    <a:pt x="1451" y="3553"/>
                    <a:pt x="1695" y="3471"/>
                  </a:cubicBezTo>
                  <a:cubicBezTo>
                    <a:pt x="1800" y="3425"/>
                    <a:pt x="1916" y="3413"/>
                    <a:pt x="1997" y="3332"/>
                  </a:cubicBezTo>
                  <a:cubicBezTo>
                    <a:pt x="2241" y="3146"/>
                    <a:pt x="2357" y="2868"/>
                    <a:pt x="2275" y="2577"/>
                  </a:cubicBezTo>
                  <a:cubicBezTo>
                    <a:pt x="2217" y="2380"/>
                    <a:pt x="2217" y="2171"/>
                    <a:pt x="2206" y="1974"/>
                  </a:cubicBezTo>
                  <a:cubicBezTo>
                    <a:pt x="2206" y="1927"/>
                    <a:pt x="2206" y="1869"/>
                    <a:pt x="2183" y="1823"/>
                  </a:cubicBezTo>
                  <a:cubicBezTo>
                    <a:pt x="2113" y="1672"/>
                    <a:pt x="2136" y="1509"/>
                    <a:pt x="2101" y="1347"/>
                  </a:cubicBezTo>
                  <a:cubicBezTo>
                    <a:pt x="2055" y="1184"/>
                    <a:pt x="1927" y="1045"/>
                    <a:pt x="1881" y="882"/>
                  </a:cubicBezTo>
                  <a:cubicBezTo>
                    <a:pt x="1834" y="720"/>
                    <a:pt x="1730" y="627"/>
                    <a:pt x="1614" y="523"/>
                  </a:cubicBezTo>
                  <a:cubicBezTo>
                    <a:pt x="1498" y="406"/>
                    <a:pt x="1358" y="314"/>
                    <a:pt x="1184" y="348"/>
                  </a:cubicBezTo>
                  <a:cubicBezTo>
                    <a:pt x="975" y="372"/>
                    <a:pt x="766" y="430"/>
                    <a:pt x="592" y="557"/>
                  </a:cubicBezTo>
                  <a:cubicBezTo>
                    <a:pt x="569" y="581"/>
                    <a:pt x="557" y="592"/>
                    <a:pt x="557" y="604"/>
                  </a:cubicBezTo>
                  <a:cubicBezTo>
                    <a:pt x="395" y="848"/>
                    <a:pt x="325" y="1126"/>
                    <a:pt x="314" y="1416"/>
                  </a:cubicBezTo>
                  <a:cubicBezTo>
                    <a:pt x="279" y="1800"/>
                    <a:pt x="302" y="2171"/>
                    <a:pt x="302" y="2554"/>
                  </a:cubicBezTo>
                  <a:cubicBezTo>
                    <a:pt x="302" y="2589"/>
                    <a:pt x="302" y="2635"/>
                    <a:pt x="314" y="2670"/>
                  </a:cubicBezTo>
                  <a:cubicBezTo>
                    <a:pt x="383" y="2856"/>
                    <a:pt x="383" y="3042"/>
                    <a:pt x="383" y="3274"/>
                  </a:cubicBezTo>
                  <a:close/>
                  <a:moveTo>
                    <a:pt x="2287" y="3529"/>
                  </a:moveTo>
                  <a:cubicBezTo>
                    <a:pt x="2241" y="3541"/>
                    <a:pt x="2217" y="3541"/>
                    <a:pt x="2183" y="3553"/>
                  </a:cubicBezTo>
                  <a:cubicBezTo>
                    <a:pt x="1707" y="3773"/>
                    <a:pt x="1707" y="3773"/>
                    <a:pt x="1184" y="3773"/>
                  </a:cubicBezTo>
                  <a:cubicBezTo>
                    <a:pt x="998" y="3773"/>
                    <a:pt x="824" y="3762"/>
                    <a:pt x="662" y="3657"/>
                  </a:cubicBezTo>
                  <a:cubicBezTo>
                    <a:pt x="592" y="3611"/>
                    <a:pt x="522" y="3564"/>
                    <a:pt x="418" y="3622"/>
                  </a:cubicBezTo>
                  <a:cubicBezTo>
                    <a:pt x="430" y="3703"/>
                    <a:pt x="441" y="3785"/>
                    <a:pt x="441" y="3854"/>
                  </a:cubicBezTo>
                  <a:cubicBezTo>
                    <a:pt x="430" y="4145"/>
                    <a:pt x="546" y="4412"/>
                    <a:pt x="546" y="4702"/>
                  </a:cubicBezTo>
                  <a:cubicBezTo>
                    <a:pt x="546" y="4760"/>
                    <a:pt x="557" y="4830"/>
                    <a:pt x="604" y="4876"/>
                  </a:cubicBezTo>
                  <a:cubicBezTo>
                    <a:pt x="697" y="5015"/>
                    <a:pt x="708" y="5178"/>
                    <a:pt x="673" y="5329"/>
                  </a:cubicBezTo>
                  <a:cubicBezTo>
                    <a:pt x="650" y="5468"/>
                    <a:pt x="720" y="5561"/>
                    <a:pt x="766" y="5654"/>
                  </a:cubicBezTo>
                  <a:cubicBezTo>
                    <a:pt x="824" y="5793"/>
                    <a:pt x="940" y="5816"/>
                    <a:pt x="1057" y="5863"/>
                  </a:cubicBezTo>
                  <a:cubicBezTo>
                    <a:pt x="1184" y="5909"/>
                    <a:pt x="1300" y="5932"/>
                    <a:pt x="1428" y="5967"/>
                  </a:cubicBezTo>
                  <a:cubicBezTo>
                    <a:pt x="1509" y="5979"/>
                    <a:pt x="1579" y="5967"/>
                    <a:pt x="1637" y="5932"/>
                  </a:cubicBezTo>
                  <a:cubicBezTo>
                    <a:pt x="1718" y="5909"/>
                    <a:pt x="1800" y="5851"/>
                    <a:pt x="1881" y="5816"/>
                  </a:cubicBezTo>
                  <a:cubicBezTo>
                    <a:pt x="1974" y="5793"/>
                    <a:pt x="2008" y="5735"/>
                    <a:pt x="2043" y="5642"/>
                  </a:cubicBezTo>
                  <a:cubicBezTo>
                    <a:pt x="2159" y="5387"/>
                    <a:pt x="2241" y="5108"/>
                    <a:pt x="2264" y="4830"/>
                  </a:cubicBezTo>
                  <a:cubicBezTo>
                    <a:pt x="2322" y="4400"/>
                    <a:pt x="2287" y="3971"/>
                    <a:pt x="2287" y="3529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9"/>
            <p:cNvSpPr/>
            <p:nvPr/>
          </p:nvSpPr>
          <p:spPr>
            <a:xfrm>
              <a:off x="1321825" y="3478150"/>
              <a:ext cx="9025" cy="45875"/>
            </a:xfrm>
            <a:custGeom>
              <a:avLst/>
              <a:gdLst/>
              <a:ahLst/>
              <a:cxnLst/>
              <a:rect l="l" t="t" r="r" b="b"/>
              <a:pathLst>
                <a:path w="361" h="1835" extrusionOk="0">
                  <a:moveTo>
                    <a:pt x="94" y="1835"/>
                  </a:moveTo>
                  <a:cubicBezTo>
                    <a:pt x="47" y="1684"/>
                    <a:pt x="59" y="1579"/>
                    <a:pt x="94" y="1498"/>
                  </a:cubicBezTo>
                  <a:cubicBezTo>
                    <a:pt x="233" y="1266"/>
                    <a:pt x="175" y="1080"/>
                    <a:pt x="13" y="883"/>
                  </a:cubicBezTo>
                  <a:cubicBezTo>
                    <a:pt x="82" y="697"/>
                    <a:pt x="117" y="523"/>
                    <a:pt x="36" y="325"/>
                  </a:cubicBezTo>
                  <a:cubicBezTo>
                    <a:pt x="13" y="232"/>
                    <a:pt x="13" y="116"/>
                    <a:pt x="1" y="0"/>
                  </a:cubicBezTo>
                  <a:cubicBezTo>
                    <a:pt x="82" y="47"/>
                    <a:pt x="140" y="70"/>
                    <a:pt x="175" y="163"/>
                  </a:cubicBezTo>
                  <a:cubicBezTo>
                    <a:pt x="233" y="360"/>
                    <a:pt x="303" y="569"/>
                    <a:pt x="291" y="790"/>
                  </a:cubicBezTo>
                  <a:cubicBezTo>
                    <a:pt x="291" y="859"/>
                    <a:pt x="314" y="941"/>
                    <a:pt x="326" y="1022"/>
                  </a:cubicBezTo>
                  <a:cubicBezTo>
                    <a:pt x="349" y="1126"/>
                    <a:pt x="361" y="1219"/>
                    <a:pt x="361" y="1324"/>
                  </a:cubicBezTo>
                  <a:cubicBezTo>
                    <a:pt x="361" y="1370"/>
                    <a:pt x="326" y="1428"/>
                    <a:pt x="303" y="1451"/>
                  </a:cubicBezTo>
                  <a:cubicBezTo>
                    <a:pt x="198" y="1509"/>
                    <a:pt x="175" y="1602"/>
                    <a:pt x="175" y="1718"/>
                  </a:cubicBezTo>
                  <a:cubicBezTo>
                    <a:pt x="140" y="1742"/>
                    <a:pt x="129" y="1753"/>
                    <a:pt x="94" y="1835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9"/>
            <p:cNvSpPr/>
            <p:nvPr/>
          </p:nvSpPr>
          <p:spPr>
            <a:xfrm>
              <a:off x="1326775" y="3556225"/>
              <a:ext cx="6700" cy="30500"/>
            </a:xfrm>
            <a:custGeom>
              <a:avLst/>
              <a:gdLst/>
              <a:ahLst/>
              <a:cxnLst/>
              <a:rect l="l" t="t" r="r" b="b"/>
              <a:pathLst>
                <a:path w="268" h="1220" extrusionOk="0">
                  <a:moveTo>
                    <a:pt x="47" y="1219"/>
                  </a:moveTo>
                  <a:cubicBezTo>
                    <a:pt x="35" y="1161"/>
                    <a:pt x="0" y="1115"/>
                    <a:pt x="24" y="1091"/>
                  </a:cubicBezTo>
                  <a:cubicBezTo>
                    <a:pt x="93" y="917"/>
                    <a:pt x="58" y="732"/>
                    <a:pt x="70" y="557"/>
                  </a:cubicBezTo>
                  <a:cubicBezTo>
                    <a:pt x="70" y="406"/>
                    <a:pt x="70" y="267"/>
                    <a:pt x="93" y="128"/>
                  </a:cubicBezTo>
                  <a:cubicBezTo>
                    <a:pt x="93" y="93"/>
                    <a:pt x="116" y="47"/>
                    <a:pt x="140" y="12"/>
                  </a:cubicBezTo>
                  <a:cubicBezTo>
                    <a:pt x="209" y="0"/>
                    <a:pt x="232" y="47"/>
                    <a:pt x="232" y="93"/>
                  </a:cubicBezTo>
                  <a:cubicBezTo>
                    <a:pt x="256" y="383"/>
                    <a:pt x="267" y="673"/>
                    <a:pt x="267" y="964"/>
                  </a:cubicBezTo>
                  <a:cubicBezTo>
                    <a:pt x="256" y="1057"/>
                    <a:pt x="174" y="1138"/>
                    <a:pt x="47" y="1219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5" name="Google Shape;465;p9"/>
          <p:cNvGrpSpPr/>
          <p:nvPr/>
        </p:nvGrpSpPr>
        <p:grpSpPr>
          <a:xfrm rot="-1302591" flipH="1">
            <a:off x="6086406" y="4653389"/>
            <a:ext cx="378569" cy="592888"/>
            <a:chOff x="683900" y="3612800"/>
            <a:chExt cx="105100" cy="164600"/>
          </a:xfrm>
        </p:grpSpPr>
        <p:sp>
          <p:nvSpPr>
            <p:cNvPr id="466" name="Google Shape;466;p9"/>
            <p:cNvSpPr/>
            <p:nvPr/>
          </p:nvSpPr>
          <p:spPr>
            <a:xfrm>
              <a:off x="683900" y="3612800"/>
              <a:ext cx="105100" cy="164600"/>
            </a:xfrm>
            <a:custGeom>
              <a:avLst/>
              <a:gdLst/>
              <a:ahLst/>
              <a:cxnLst/>
              <a:rect l="l" t="t" r="r" b="b"/>
              <a:pathLst>
                <a:path w="4204" h="6584" extrusionOk="0">
                  <a:moveTo>
                    <a:pt x="488" y="2079"/>
                  </a:moveTo>
                  <a:cubicBezTo>
                    <a:pt x="94" y="2009"/>
                    <a:pt x="24" y="1916"/>
                    <a:pt x="24" y="1522"/>
                  </a:cubicBezTo>
                  <a:cubicBezTo>
                    <a:pt x="24" y="1208"/>
                    <a:pt x="36" y="883"/>
                    <a:pt x="24" y="570"/>
                  </a:cubicBezTo>
                  <a:cubicBezTo>
                    <a:pt x="1" y="361"/>
                    <a:pt x="152" y="245"/>
                    <a:pt x="221" y="105"/>
                  </a:cubicBezTo>
                  <a:cubicBezTo>
                    <a:pt x="233" y="71"/>
                    <a:pt x="279" y="47"/>
                    <a:pt x="326" y="47"/>
                  </a:cubicBezTo>
                  <a:cubicBezTo>
                    <a:pt x="396" y="36"/>
                    <a:pt x="488" y="13"/>
                    <a:pt x="570" y="13"/>
                  </a:cubicBezTo>
                  <a:cubicBezTo>
                    <a:pt x="1208" y="1"/>
                    <a:pt x="1858" y="1"/>
                    <a:pt x="2497" y="47"/>
                  </a:cubicBezTo>
                  <a:cubicBezTo>
                    <a:pt x="2868" y="71"/>
                    <a:pt x="3240" y="71"/>
                    <a:pt x="3600" y="94"/>
                  </a:cubicBezTo>
                  <a:lnTo>
                    <a:pt x="3716" y="94"/>
                  </a:lnTo>
                  <a:cubicBezTo>
                    <a:pt x="4064" y="94"/>
                    <a:pt x="4203" y="198"/>
                    <a:pt x="4203" y="570"/>
                  </a:cubicBezTo>
                  <a:lnTo>
                    <a:pt x="4203" y="1417"/>
                  </a:lnTo>
                  <a:cubicBezTo>
                    <a:pt x="4203" y="1533"/>
                    <a:pt x="4180" y="1649"/>
                    <a:pt x="4110" y="1742"/>
                  </a:cubicBezTo>
                  <a:cubicBezTo>
                    <a:pt x="4029" y="1847"/>
                    <a:pt x="4029" y="1974"/>
                    <a:pt x="4029" y="2091"/>
                  </a:cubicBezTo>
                  <a:cubicBezTo>
                    <a:pt x="4052" y="2555"/>
                    <a:pt x="4087" y="3008"/>
                    <a:pt x="4110" y="3472"/>
                  </a:cubicBezTo>
                  <a:cubicBezTo>
                    <a:pt x="4157" y="4203"/>
                    <a:pt x="4169" y="4935"/>
                    <a:pt x="4099" y="5678"/>
                  </a:cubicBezTo>
                  <a:cubicBezTo>
                    <a:pt x="4087" y="5840"/>
                    <a:pt x="4041" y="5991"/>
                    <a:pt x="3971" y="6154"/>
                  </a:cubicBezTo>
                  <a:cubicBezTo>
                    <a:pt x="3890" y="6340"/>
                    <a:pt x="3762" y="6456"/>
                    <a:pt x="3576" y="6502"/>
                  </a:cubicBezTo>
                  <a:cubicBezTo>
                    <a:pt x="3449" y="6548"/>
                    <a:pt x="3298" y="6572"/>
                    <a:pt x="3159" y="6572"/>
                  </a:cubicBezTo>
                  <a:cubicBezTo>
                    <a:pt x="2810" y="6583"/>
                    <a:pt x="2462" y="6572"/>
                    <a:pt x="2114" y="6572"/>
                  </a:cubicBezTo>
                  <a:cubicBezTo>
                    <a:pt x="1905" y="6572"/>
                    <a:pt x="1707" y="6514"/>
                    <a:pt x="1510" y="6444"/>
                  </a:cubicBezTo>
                  <a:cubicBezTo>
                    <a:pt x="1266" y="6351"/>
                    <a:pt x="1104" y="6189"/>
                    <a:pt x="1011" y="5945"/>
                  </a:cubicBezTo>
                  <a:cubicBezTo>
                    <a:pt x="871" y="5620"/>
                    <a:pt x="755" y="5283"/>
                    <a:pt x="697" y="4923"/>
                  </a:cubicBezTo>
                  <a:cubicBezTo>
                    <a:pt x="570" y="4064"/>
                    <a:pt x="465" y="3193"/>
                    <a:pt x="500" y="2323"/>
                  </a:cubicBezTo>
                  <a:lnTo>
                    <a:pt x="500" y="2137"/>
                  </a:lnTo>
                  <a:cubicBezTo>
                    <a:pt x="512" y="2149"/>
                    <a:pt x="500" y="2125"/>
                    <a:pt x="488" y="2079"/>
                  </a:cubicBezTo>
                  <a:close/>
                  <a:moveTo>
                    <a:pt x="790" y="2009"/>
                  </a:moveTo>
                  <a:cubicBezTo>
                    <a:pt x="790" y="2091"/>
                    <a:pt x="779" y="2183"/>
                    <a:pt x="779" y="2253"/>
                  </a:cubicBezTo>
                  <a:cubicBezTo>
                    <a:pt x="744" y="3066"/>
                    <a:pt x="848" y="3867"/>
                    <a:pt x="964" y="4656"/>
                  </a:cubicBezTo>
                  <a:cubicBezTo>
                    <a:pt x="1022" y="5051"/>
                    <a:pt x="1127" y="5411"/>
                    <a:pt x="1255" y="5782"/>
                  </a:cubicBezTo>
                  <a:cubicBezTo>
                    <a:pt x="1336" y="6014"/>
                    <a:pt x="1498" y="6154"/>
                    <a:pt x="1731" y="6212"/>
                  </a:cubicBezTo>
                  <a:cubicBezTo>
                    <a:pt x="1847" y="6247"/>
                    <a:pt x="1974" y="6270"/>
                    <a:pt x="2090" y="6281"/>
                  </a:cubicBezTo>
                  <a:cubicBezTo>
                    <a:pt x="2462" y="6305"/>
                    <a:pt x="2810" y="6305"/>
                    <a:pt x="3170" y="6281"/>
                  </a:cubicBezTo>
                  <a:cubicBezTo>
                    <a:pt x="3275" y="6281"/>
                    <a:pt x="3367" y="6258"/>
                    <a:pt x="3472" y="6223"/>
                  </a:cubicBezTo>
                  <a:cubicBezTo>
                    <a:pt x="3588" y="6200"/>
                    <a:pt x="3658" y="6131"/>
                    <a:pt x="3716" y="6014"/>
                  </a:cubicBezTo>
                  <a:cubicBezTo>
                    <a:pt x="3809" y="5817"/>
                    <a:pt x="3832" y="5620"/>
                    <a:pt x="3832" y="5411"/>
                  </a:cubicBezTo>
                  <a:lnTo>
                    <a:pt x="3832" y="3518"/>
                  </a:lnTo>
                  <a:cubicBezTo>
                    <a:pt x="3832" y="3182"/>
                    <a:pt x="3809" y="2857"/>
                    <a:pt x="3774" y="2543"/>
                  </a:cubicBezTo>
                  <a:cubicBezTo>
                    <a:pt x="3774" y="2439"/>
                    <a:pt x="3762" y="2334"/>
                    <a:pt x="3751" y="2241"/>
                  </a:cubicBezTo>
                  <a:cubicBezTo>
                    <a:pt x="3739" y="2137"/>
                    <a:pt x="3762" y="2033"/>
                    <a:pt x="3704" y="1951"/>
                  </a:cubicBezTo>
                  <a:lnTo>
                    <a:pt x="3298" y="1951"/>
                  </a:lnTo>
                  <a:cubicBezTo>
                    <a:pt x="3019" y="1951"/>
                    <a:pt x="2752" y="1963"/>
                    <a:pt x="2474" y="1974"/>
                  </a:cubicBezTo>
                  <a:cubicBezTo>
                    <a:pt x="2183" y="2009"/>
                    <a:pt x="1882" y="1974"/>
                    <a:pt x="1591" y="1963"/>
                  </a:cubicBezTo>
                  <a:cubicBezTo>
                    <a:pt x="1324" y="1963"/>
                    <a:pt x="1057" y="1963"/>
                    <a:pt x="790" y="2009"/>
                  </a:cubicBezTo>
                  <a:close/>
                  <a:moveTo>
                    <a:pt x="2114" y="1673"/>
                  </a:moveTo>
                  <a:lnTo>
                    <a:pt x="2114" y="976"/>
                  </a:lnTo>
                  <a:cubicBezTo>
                    <a:pt x="2114" y="883"/>
                    <a:pt x="2114" y="814"/>
                    <a:pt x="2125" y="721"/>
                  </a:cubicBezTo>
                  <a:cubicBezTo>
                    <a:pt x="2125" y="709"/>
                    <a:pt x="2172" y="686"/>
                    <a:pt x="2195" y="686"/>
                  </a:cubicBezTo>
                  <a:cubicBezTo>
                    <a:pt x="2218" y="686"/>
                    <a:pt x="2265" y="697"/>
                    <a:pt x="2265" y="709"/>
                  </a:cubicBezTo>
                  <a:cubicBezTo>
                    <a:pt x="2299" y="767"/>
                    <a:pt x="2311" y="825"/>
                    <a:pt x="2311" y="883"/>
                  </a:cubicBezTo>
                  <a:cubicBezTo>
                    <a:pt x="2323" y="1081"/>
                    <a:pt x="2323" y="1278"/>
                    <a:pt x="2346" y="1464"/>
                  </a:cubicBezTo>
                  <a:cubicBezTo>
                    <a:pt x="2346" y="1545"/>
                    <a:pt x="2369" y="1603"/>
                    <a:pt x="2369" y="1673"/>
                  </a:cubicBezTo>
                  <a:cubicBezTo>
                    <a:pt x="2508" y="1684"/>
                    <a:pt x="2648" y="1800"/>
                    <a:pt x="2799" y="1684"/>
                  </a:cubicBezTo>
                  <a:cubicBezTo>
                    <a:pt x="2787" y="1580"/>
                    <a:pt x="2787" y="1487"/>
                    <a:pt x="2775" y="1382"/>
                  </a:cubicBezTo>
                  <a:cubicBezTo>
                    <a:pt x="2764" y="1173"/>
                    <a:pt x="2752" y="976"/>
                    <a:pt x="2752" y="767"/>
                  </a:cubicBezTo>
                  <a:cubicBezTo>
                    <a:pt x="2752" y="709"/>
                    <a:pt x="2764" y="651"/>
                    <a:pt x="2775" y="593"/>
                  </a:cubicBezTo>
                  <a:cubicBezTo>
                    <a:pt x="2775" y="581"/>
                    <a:pt x="2799" y="570"/>
                    <a:pt x="2822" y="570"/>
                  </a:cubicBezTo>
                  <a:cubicBezTo>
                    <a:pt x="2833" y="570"/>
                    <a:pt x="2868" y="570"/>
                    <a:pt x="2880" y="581"/>
                  </a:cubicBezTo>
                  <a:cubicBezTo>
                    <a:pt x="2892" y="616"/>
                    <a:pt x="2926" y="651"/>
                    <a:pt x="2926" y="697"/>
                  </a:cubicBezTo>
                  <a:cubicBezTo>
                    <a:pt x="2938" y="883"/>
                    <a:pt x="2950" y="1057"/>
                    <a:pt x="2961" y="1243"/>
                  </a:cubicBezTo>
                  <a:cubicBezTo>
                    <a:pt x="2984" y="1406"/>
                    <a:pt x="2996" y="1568"/>
                    <a:pt x="3077" y="1707"/>
                  </a:cubicBezTo>
                  <a:lnTo>
                    <a:pt x="3240" y="1707"/>
                  </a:lnTo>
                  <a:cubicBezTo>
                    <a:pt x="3251" y="1707"/>
                    <a:pt x="3275" y="1696"/>
                    <a:pt x="3286" y="1684"/>
                  </a:cubicBezTo>
                  <a:cubicBezTo>
                    <a:pt x="3333" y="1452"/>
                    <a:pt x="3333" y="605"/>
                    <a:pt x="3298" y="407"/>
                  </a:cubicBezTo>
                  <a:cubicBezTo>
                    <a:pt x="3019" y="396"/>
                    <a:pt x="2729" y="361"/>
                    <a:pt x="2462" y="349"/>
                  </a:cubicBezTo>
                  <a:cubicBezTo>
                    <a:pt x="2172" y="338"/>
                    <a:pt x="1882" y="291"/>
                    <a:pt x="1591" y="338"/>
                  </a:cubicBezTo>
                  <a:cubicBezTo>
                    <a:pt x="1545" y="651"/>
                    <a:pt x="1603" y="1336"/>
                    <a:pt x="1719" y="1707"/>
                  </a:cubicBezTo>
                  <a:cubicBezTo>
                    <a:pt x="1847" y="1742"/>
                    <a:pt x="1963" y="1719"/>
                    <a:pt x="2114" y="1673"/>
                  </a:cubicBezTo>
                  <a:close/>
                  <a:moveTo>
                    <a:pt x="697" y="1754"/>
                  </a:moveTo>
                  <a:cubicBezTo>
                    <a:pt x="604" y="1429"/>
                    <a:pt x="616" y="1092"/>
                    <a:pt x="628" y="767"/>
                  </a:cubicBezTo>
                  <a:cubicBezTo>
                    <a:pt x="628" y="686"/>
                    <a:pt x="639" y="616"/>
                    <a:pt x="663" y="523"/>
                  </a:cubicBezTo>
                  <a:cubicBezTo>
                    <a:pt x="674" y="465"/>
                    <a:pt x="721" y="430"/>
                    <a:pt x="779" y="454"/>
                  </a:cubicBezTo>
                  <a:cubicBezTo>
                    <a:pt x="837" y="465"/>
                    <a:pt x="860" y="512"/>
                    <a:pt x="860" y="570"/>
                  </a:cubicBezTo>
                  <a:cubicBezTo>
                    <a:pt x="860" y="779"/>
                    <a:pt x="848" y="1011"/>
                    <a:pt x="848" y="1231"/>
                  </a:cubicBezTo>
                  <a:cubicBezTo>
                    <a:pt x="848" y="1417"/>
                    <a:pt x="895" y="1591"/>
                    <a:pt x="964" y="1754"/>
                  </a:cubicBezTo>
                  <a:cubicBezTo>
                    <a:pt x="1220" y="1789"/>
                    <a:pt x="1220" y="1789"/>
                    <a:pt x="1440" y="1719"/>
                  </a:cubicBezTo>
                  <a:cubicBezTo>
                    <a:pt x="1440" y="1684"/>
                    <a:pt x="1452" y="1661"/>
                    <a:pt x="1452" y="1626"/>
                  </a:cubicBezTo>
                  <a:cubicBezTo>
                    <a:pt x="1429" y="1255"/>
                    <a:pt x="1394" y="872"/>
                    <a:pt x="1359" y="500"/>
                  </a:cubicBezTo>
                  <a:cubicBezTo>
                    <a:pt x="1336" y="396"/>
                    <a:pt x="1278" y="326"/>
                    <a:pt x="1185" y="326"/>
                  </a:cubicBezTo>
                  <a:cubicBezTo>
                    <a:pt x="906" y="291"/>
                    <a:pt x="616" y="280"/>
                    <a:pt x="337" y="303"/>
                  </a:cubicBezTo>
                  <a:cubicBezTo>
                    <a:pt x="314" y="709"/>
                    <a:pt x="326" y="1522"/>
                    <a:pt x="372" y="1719"/>
                  </a:cubicBezTo>
                  <a:cubicBezTo>
                    <a:pt x="454" y="1754"/>
                    <a:pt x="546" y="1800"/>
                    <a:pt x="697" y="1754"/>
                  </a:cubicBezTo>
                  <a:close/>
                  <a:moveTo>
                    <a:pt x="3565" y="1673"/>
                  </a:moveTo>
                  <a:cubicBezTo>
                    <a:pt x="3739" y="1684"/>
                    <a:pt x="3774" y="1684"/>
                    <a:pt x="3820" y="1638"/>
                  </a:cubicBezTo>
                  <a:cubicBezTo>
                    <a:pt x="3878" y="1580"/>
                    <a:pt x="3890" y="1498"/>
                    <a:pt x="3890" y="1406"/>
                  </a:cubicBezTo>
                  <a:lnTo>
                    <a:pt x="3890" y="547"/>
                  </a:lnTo>
                  <a:cubicBezTo>
                    <a:pt x="3890" y="512"/>
                    <a:pt x="3867" y="465"/>
                    <a:pt x="3855" y="407"/>
                  </a:cubicBezTo>
                  <a:lnTo>
                    <a:pt x="3542" y="407"/>
                  </a:lnTo>
                  <a:cubicBezTo>
                    <a:pt x="3518" y="674"/>
                    <a:pt x="3530" y="1464"/>
                    <a:pt x="3565" y="1673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9"/>
            <p:cNvSpPr/>
            <p:nvPr/>
          </p:nvSpPr>
          <p:spPr>
            <a:xfrm>
              <a:off x="717875" y="3678100"/>
              <a:ext cx="53700" cy="69400"/>
            </a:xfrm>
            <a:custGeom>
              <a:avLst/>
              <a:gdLst/>
              <a:ahLst/>
              <a:cxnLst/>
              <a:rect l="l" t="t" r="r" b="b"/>
              <a:pathLst>
                <a:path w="2148" h="2776" extrusionOk="0">
                  <a:moveTo>
                    <a:pt x="1463" y="860"/>
                  </a:moveTo>
                  <a:cubicBezTo>
                    <a:pt x="1567" y="872"/>
                    <a:pt x="1649" y="883"/>
                    <a:pt x="1741" y="918"/>
                  </a:cubicBezTo>
                  <a:cubicBezTo>
                    <a:pt x="1811" y="930"/>
                    <a:pt x="1881" y="930"/>
                    <a:pt x="1939" y="965"/>
                  </a:cubicBezTo>
                  <a:cubicBezTo>
                    <a:pt x="2055" y="999"/>
                    <a:pt x="2125" y="1092"/>
                    <a:pt x="2125" y="1220"/>
                  </a:cubicBezTo>
                  <a:cubicBezTo>
                    <a:pt x="2125" y="1348"/>
                    <a:pt x="2148" y="1475"/>
                    <a:pt x="2125" y="1615"/>
                  </a:cubicBezTo>
                  <a:cubicBezTo>
                    <a:pt x="2125" y="1731"/>
                    <a:pt x="2067" y="1777"/>
                    <a:pt x="1950" y="1789"/>
                  </a:cubicBezTo>
                  <a:cubicBezTo>
                    <a:pt x="1834" y="1812"/>
                    <a:pt x="1707" y="1835"/>
                    <a:pt x="1591" y="1847"/>
                  </a:cubicBezTo>
                  <a:cubicBezTo>
                    <a:pt x="1544" y="1986"/>
                    <a:pt x="1567" y="2137"/>
                    <a:pt x="1591" y="2276"/>
                  </a:cubicBezTo>
                  <a:cubicBezTo>
                    <a:pt x="1602" y="2381"/>
                    <a:pt x="1602" y="2485"/>
                    <a:pt x="1591" y="2590"/>
                  </a:cubicBezTo>
                  <a:cubicBezTo>
                    <a:pt x="1579" y="2706"/>
                    <a:pt x="1486" y="2764"/>
                    <a:pt x="1370" y="2776"/>
                  </a:cubicBezTo>
                  <a:lnTo>
                    <a:pt x="1010" y="2776"/>
                  </a:lnTo>
                  <a:cubicBezTo>
                    <a:pt x="871" y="2776"/>
                    <a:pt x="778" y="2706"/>
                    <a:pt x="731" y="2567"/>
                  </a:cubicBezTo>
                  <a:cubicBezTo>
                    <a:pt x="673" y="2427"/>
                    <a:pt x="639" y="2276"/>
                    <a:pt x="592" y="2125"/>
                  </a:cubicBezTo>
                  <a:cubicBezTo>
                    <a:pt x="488" y="2091"/>
                    <a:pt x="383" y="2067"/>
                    <a:pt x="267" y="2033"/>
                  </a:cubicBezTo>
                  <a:cubicBezTo>
                    <a:pt x="93" y="1975"/>
                    <a:pt x="0" y="1858"/>
                    <a:pt x="12" y="1673"/>
                  </a:cubicBezTo>
                  <a:lnTo>
                    <a:pt x="12" y="1359"/>
                  </a:lnTo>
                  <a:cubicBezTo>
                    <a:pt x="12" y="1255"/>
                    <a:pt x="70" y="1174"/>
                    <a:pt x="174" y="1127"/>
                  </a:cubicBezTo>
                  <a:cubicBezTo>
                    <a:pt x="244" y="1104"/>
                    <a:pt x="325" y="1092"/>
                    <a:pt x="418" y="1057"/>
                  </a:cubicBezTo>
                  <a:cubicBezTo>
                    <a:pt x="464" y="918"/>
                    <a:pt x="430" y="756"/>
                    <a:pt x="430" y="605"/>
                  </a:cubicBezTo>
                  <a:cubicBezTo>
                    <a:pt x="430" y="431"/>
                    <a:pt x="476" y="291"/>
                    <a:pt x="557" y="140"/>
                  </a:cubicBezTo>
                  <a:cubicBezTo>
                    <a:pt x="604" y="71"/>
                    <a:pt x="673" y="24"/>
                    <a:pt x="766" y="13"/>
                  </a:cubicBezTo>
                  <a:cubicBezTo>
                    <a:pt x="906" y="13"/>
                    <a:pt x="1057" y="1"/>
                    <a:pt x="1196" y="13"/>
                  </a:cubicBezTo>
                  <a:cubicBezTo>
                    <a:pt x="1347" y="24"/>
                    <a:pt x="1428" y="82"/>
                    <a:pt x="1451" y="245"/>
                  </a:cubicBezTo>
                  <a:cubicBezTo>
                    <a:pt x="1463" y="361"/>
                    <a:pt x="1463" y="489"/>
                    <a:pt x="1463" y="605"/>
                  </a:cubicBezTo>
                  <a:cubicBezTo>
                    <a:pt x="1440" y="674"/>
                    <a:pt x="1440" y="756"/>
                    <a:pt x="1463" y="860"/>
                  </a:cubicBezTo>
                  <a:close/>
                  <a:moveTo>
                    <a:pt x="1393" y="1568"/>
                  </a:moveTo>
                  <a:cubicBezTo>
                    <a:pt x="1463" y="1557"/>
                    <a:pt x="1533" y="1545"/>
                    <a:pt x="1602" y="1545"/>
                  </a:cubicBezTo>
                  <a:cubicBezTo>
                    <a:pt x="1683" y="1522"/>
                    <a:pt x="1765" y="1522"/>
                    <a:pt x="1858" y="1510"/>
                  </a:cubicBezTo>
                  <a:lnTo>
                    <a:pt x="1858" y="1220"/>
                  </a:lnTo>
                  <a:cubicBezTo>
                    <a:pt x="1800" y="1208"/>
                    <a:pt x="1753" y="1174"/>
                    <a:pt x="1695" y="1174"/>
                  </a:cubicBezTo>
                  <a:cubicBezTo>
                    <a:pt x="1591" y="1162"/>
                    <a:pt x="1486" y="1162"/>
                    <a:pt x="1393" y="1150"/>
                  </a:cubicBezTo>
                  <a:cubicBezTo>
                    <a:pt x="1231" y="1127"/>
                    <a:pt x="1184" y="1069"/>
                    <a:pt x="1184" y="930"/>
                  </a:cubicBezTo>
                  <a:lnTo>
                    <a:pt x="1184" y="686"/>
                  </a:lnTo>
                  <a:cubicBezTo>
                    <a:pt x="1184" y="547"/>
                    <a:pt x="1196" y="419"/>
                    <a:pt x="1173" y="303"/>
                  </a:cubicBezTo>
                  <a:cubicBezTo>
                    <a:pt x="1126" y="280"/>
                    <a:pt x="1115" y="256"/>
                    <a:pt x="1103" y="256"/>
                  </a:cubicBezTo>
                  <a:cubicBezTo>
                    <a:pt x="1045" y="256"/>
                    <a:pt x="987" y="245"/>
                    <a:pt x="906" y="245"/>
                  </a:cubicBezTo>
                  <a:cubicBezTo>
                    <a:pt x="755" y="245"/>
                    <a:pt x="708" y="291"/>
                    <a:pt x="662" y="419"/>
                  </a:cubicBezTo>
                  <a:cubicBezTo>
                    <a:pt x="650" y="489"/>
                    <a:pt x="639" y="570"/>
                    <a:pt x="639" y="639"/>
                  </a:cubicBezTo>
                  <a:cubicBezTo>
                    <a:pt x="639" y="802"/>
                    <a:pt x="650" y="976"/>
                    <a:pt x="639" y="1127"/>
                  </a:cubicBezTo>
                  <a:cubicBezTo>
                    <a:pt x="639" y="1185"/>
                    <a:pt x="615" y="1243"/>
                    <a:pt x="604" y="1301"/>
                  </a:cubicBezTo>
                  <a:cubicBezTo>
                    <a:pt x="488" y="1336"/>
                    <a:pt x="372" y="1348"/>
                    <a:pt x="267" y="1359"/>
                  </a:cubicBezTo>
                  <a:cubicBezTo>
                    <a:pt x="255" y="1406"/>
                    <a:pt x="255" y="1441"/>
                    <a:pt x="255" y="1464"/>
                  </a:cubicBezTo>
                  <a:cubicBezTo>
                    <a:pt x="255" y="1719"/>
                    <a:pt x="267" y="1742"/>
                    <a:pt x="534" y="1719"/>
                  </a:cubicBezTo>
                  <a:lnTo>
                    <a:pt x="557" y="1719"/>
                  </a:lnTo>
                  <a:cubicBezTo>
                    <a:pt x="697" y="1696"/>
                    <a:pt x="790" y="1754"/>
                    <a:pt x="813" y="1916"/>
                  </a:cubicBezTo>
                  <a:cubicBezTo>
                    <a:pt x="824" y="2102"/>
                    <a:pt x="848" y="2311"/>
                    <a:pt x="952" y="2485"/>
                  </a:cubicBezTo>
                  <a:cubicBezTo>
                    <a:pt x="1068" y="2509"/>
                    <a:pt x="1196" y="2520"/>
                    <a:pt x="1335" y="2485"/>
                  </a:cubicBezTo>
                  <a:cubicBezTo>
                    <a:pt x="1405" y="2195"/>
                    <a:pt x="1335" y="1882"/>
                    <a:pt x="1393" y="1568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8" name="Google Shape;468;p9"/>
          <p:cNvGrpSpPr/>
          <p:nvPr/>
        </p:nvGrpSpPr>
        <p:grpSpPr>
          <a:xfrm rot="-1974894" flipH="1">
            <a:off x="8706980" y="2937336"/>
            <a:ext cx="233139" cy="565604"/>
            <a:chOff x="1282375" y="3450000"/>
            <a:chExt cx="64725" cy="157025"/>
          </a:xfrm>
        </p:grpSpPr>
        <p:sp>
          <p:nvSpPr>
            <p:cNvPr id="469" name="Google Shape;469;p9"/>
            <p:cNvSpPr/>
            <p:nvPr/>
          </p:nvSpPr>
          <p:spPr>
            <a:xfrm>
              <a:off x="1282375" y="3450000"/>
              <a:ext cx="64725" cy="157025"/>
            </a:xfrm>
            <a:custGeom>
              <a:avLst/>
              <a:gdLst/>
              <a:ahLst/>
              <a:cxnLst/>
              <a:rect l="l" t="t" r="r" b="b"/>
              <a:pathLst>
                <a:path w="2589" h="6281" extrusionOk="0">
                  <a:moveTo>
                    <a:pt x="2577" y="3773"/>
                  </a:moveTo>
                  <a:cubicBezTo>
                    <a:pt x="2577" y="4017"/>
                    <a:pt x="2566" y="4261"/>
                    <a:pt x="2577" y="4516"/>
                  </a:cubicBezTo>
                  <a:cubicBezTo>
                    <a:pt x="2589" y="4841"/>
                    <a:pt x="2531" y="5166"/>
                    <a:pt x="2438" y="5468"/>
                  </a:cubicBezTo>
                  <a:cubicBezTo>
                    <a:pt x="2415" y="5503"/>
                    <a:pt x="2403" y="5526"/>
                    <a:pt x="2403" y="5561"/>
                  </a:cubicBezTo>
                  <a:cubicBezTo>
                    <a:pt x="2392" y="5816"/>
                    <a:pt x="2229" y="5967"/>
                    <a:pt x="2032" y="6083"/>
                  </a:cubicBezTo>
                  <a:cubicBezTo>
                    <a:pt x="1869" y="6176"/>
                    <a:pt x="1695" y="6281"/>
                    <a:pt x="1486" y="6258"/>
                  </a:cubicBezTo>
                  <a:cubicBezTo>
                    <a:pt x="1289" y="6234"/>
                    <a:pt x="1103" y="6176"/>
                    <a:pt x="894" y="6118"/>
                  </a:cubicBezTo>
                  <a:cubicBezTo>
                    <a:pt x="708" y="6060"/>
                    <a:pt x="581" y="5909"/>
                    <a:pt x="476" y="5747"/>
                  </a:cubicBezTo>
                  <a:cubicBezTo>
                    <a:pt x="441" y="5700"/>
                    <a:pt x="430" y="5631"/>
                    <a:pt x="383" y="5584"/>
                  </a:cubicBezTo>
                  <a:cubicBezTo>
                    <a:pt x="314" y="5515"/>
                    <a:pt x="302" y="5422"/>
                    <a:pt x="325" y="5329"/>
                  </a:cubicBezTo>
                  <a:cubicBezTo>
                    <a:pt x="372" y="5224"/>
                    <a:pt x="348" y="5120"/>
                    <a:pt x="325" y="5015"/>
                  </a:cubicBezTo>
                  <a:cubicBezTo>
                    <a:pt x="302" y="4841"/>
                    <a:pt x="244" y="4690"/>
                    <a:pt x="209" y="4516"/>
                  </a:cubicBezTo>
                  <a:cubicBezTo>
                    <a:pt x="197" y="4412"/>
                    <a:pt x="186" y="4296"/>
                    <a:pt x="186" y="4179"/>
                  </a:cubicBezTo>
                  <a:cubicBezTo>
                    <a:pt x="186" y="4017"/>
                    <a:pt x="186" y="3878"/>
                    <a:pt x="139" y="3727"/>
                  </a:cubicBezTo>
                  <a:cubicBezTo>
                    <a:pt x="93" y="3553"/>
                    <a:pt x="81" y="3367"/>
                    <a:pt x="81" y="3181"/>
                  </a:cubicBezTo>
                  <a:cubicBezTo>
                    <a:pt x="81" y="3065"/>
                    <a:pt x="81" y="2926"/>
                    <a:pt x="35" y="2810"/>
                  </a:cubicBezTo>
                  <a:cubicBezTo>
                    <a:pt x="12" y="2740"/>
                    <a:pt x="12" y="2659"/>
                    <a:pt x="12" y="2566"/>
                  </a:cubicBezTo>
                  <a:cubicBezTo>
                    <a:pt x="12" y="2171"/>
                    <a:pt x="0" y="1765"/>
                    <a:pt x="12" y="1382"/>
                  </a:cubicBezTo>
                  <a:cubicBezTo>
                    <a:pt x="12" y="1033"/>
                    <a:pt x="128" y="720"/>
                    <a:pt x="314" y="430"/>
                  </a:cubicBezTo>
                  <a:cubicBezTo>
                    <a:pt x="360" y="360"/>
                    <a:pt x="418" y="302"/>
                    <a:pt x="488" y="256"/>
                  </a:cubicBezTo>
                  <a:cubicBezTo>
                    <a:pt x="755" y="116"/>
                    <a:pt x="1022" y="0"/>
                    <a:pt x="1335" y="47"/>
                  </a:cubicBezTo>
                  <a:cubicBezTo>
                    <a:pt x="1428" y="58"/>
                    <a:pt x="1544" y="105"/>
                    <a:pt x="1637" y="163"/>
                  </a:cubicBezTo>
                  <a:cubicBezTo>
                    <a:pt x="1823" y="290"/>
                    <a:pt x="1997" y="453"/>
                    <a:pt x="2113" y="662"/>
                  </a:cubicBezTo>
                  <a:cubicBezTo>
                    <a:pt x="2171" y="778"/>
                    <a:pt x="2217" y="917"/>
                    <a:pt x="2287" y="1033"/>
                  </a:cubicBezTo>
                  <a:cubicBezTo>
                    <a:pt x="2380" y="1161"/>
                    <a:pt x="2415" y="1300"/>
                    <a:pt x="2403" y="1463"/>
                  </a:cubicBezTo>
                  <a:lnTo>
                    <a:pt x="2403" y="1521"/>
                  </a:lnTo>
                  <a:cubicBezTo>
                    <a:pt x="2496" y="1753"/>
                    <a:pt x="2496" y="1985"/>
                    <a:pt x="2473" y="2218"/>
                  </a:cubicBezTo>
                  <a:cubicBezTo>
                    <a:pt x="2473" y="2252"/>
                    <a:pt x="2473" y="2276"/>
                    <a:pt x="2496" y="2299"/>
                  </a:cubicBezTo>
                  <a:cubicBezTo>
                    <a:pt x="2589" y="2485"/>
                    <a:pt x="2566" y="2670"/>
                    <a:pt x="2566" y="2844"/>
                  </a:cubicBezTo>
                  <a:cubicBezTo>
                    <a:pt x="2577" y="3158"/>
                    <a:pt x="2577" y="3460"/>
                    <a:pt x="2577" y="3773"/>
                  </a:cubicBezTo>
                  <a:close/>
                  <a:moveTo>
                    <a:pt x="383" y="3274"/>
                  </a:moveTo>
                  <a:cubicBezTo>
                    <a:pt x="546" y="3332"/>
                    <a:pt x="697" y="3390"/>
                    <a:pt x="824" y="3448"/>
                  </a:cubicBezTo>
                  <a:cubicBezTo>
                    <a:pt x="1045" y="3553"/>
                    <a:pt x="1451" y="3553"/>
                    <a:pt x="1695" y="3471"/>
                  </a:cubicBezTo>
                  <a:cubicBezTo>
                    <a:pt x="1800" y="3425"/>
                    <a:pt x="1916" y="3413"/>
                    <a:pt x="1997" y="3332"/>
                  </a:cubicBezTo>
                  <a:cubicBezTo>
                    <a:pt x="2241" y="3146"/>
                    <a:pt x="2357" y="2868"/>
                    <a:pt x="2275" y="2577"/>
                  </a:cubicBezTo>
                  <a:cubicBezTo>
                    <a:pt x="2217" y="2380"/>
                    <a:pt x="2217" y="2171"/>
                    <a:pt x="2206" y="1974"/>
                  </a:cubicBezTo>
                  <a:cubicBezTo>
                    <a:pt x="2206" y="1927"/>
                    <a:pt x="2206" y="1869"/>
                    <a:pt x="2183" y="1823"/>
                  </a:cubicBezTo>
                  <a:cubicBezTo>
                    <a:pt x="2113" y="1672"/>
                    <a:pt x="2136" y="1509"/>
                    <a:pt x="2101" y="1347"/>
                  </a:cubicBezTo>
                  <a:cubicBezTo>
                    <a:pt x="2055" y="1184"/>
                    <a:pt x="1927" y="1045"/>
                    <a:pt x="1881" y="882"/>
                  </a:cubicBezTo>
                  <a:cubicBezTo>
                    <a:pt x="1834" y="720"/>
                    <a:pt x="1730" y="627"/>
                    <a:pt x="1614" y="523"/>
                  </a:cubicBezTo>
                  <a:cubicBezTo>
                    <a:pt x="1498" y="406"/>
                    <a:pt x="1358" y="314"/>
                    <a:pt x="1184" y="348"/>
                  </a:cubicBezTo>
                  <a:cubicBezTo>
                    <a:pt x="975" y="372"/>
                    <a:pt x="766" y="430"/>
                    <a:pt x="592" y="557"/>
                  </a:cubicBezTo>
                  <a:cubicBezTo>
                    <a:pt x="569" y="581"/>
                    <a:pt x="557" y="592"/>
                    <a:pt x="557" y="604"/>
                  </a:cubicBezTo>
                  <a:cubicBezTo>
                    <a:pt x="395" y="848"/>
                    <a:pt x="325" y="1126"/>
                    <a:pt x="314" y="1416"/>
                  </a:cubicBezTo>
                  <a:cubicBezTo>
                    <a:pt x="279" y="1800"/>
                    <a:pt x="302" y="2171"/>
                    <a:pt x="302" y="2554"/>
                  </a:cubicBezTo>
                  <a:cubicBezTo>
                    <a:pt x="302" y="2589"/>
                    <a:pt x="302" y="2635"/>
                    <a:pt x="314" y="2670"/>
                  </a:cubicBezTo>
                  <a:cubicBezTo>
                    <a:pt x="383" y="2856"/>
                    <a:pt x="383" y="3042"/>
                    <a:pt x="383" y="3274"/>
                  </a:cubicBezTo>
                  <a:close/>
                  <a:moveTo>
                    <a:pt x="2287" y="3529"/>
                  </a:moveTo>
                  <a:cubicBezTo>
                    <a:pt x="2241" y="3541"/>
                    <a:pt x="2217" y="3541"/>
                    <a:pt x="2183" y="3553"/>
                  </a:cubicBezTo>
                  <a:cubicBezTo>
                    <a:pt x="1707" y="3773"/>
                    <a:pt x="1707" y="3773"/>
                    <a:pt x="1184" y="3773"/>
                  </a:cubicBezTo>
                  <a:cubicBezTo>
                    <a:pt x="998" y="3773"/>
                    <a:pt x="824" y="3762"/>
                    <a:pt x="662" y="3657"/>
                  </a:cubicBezTo>
                  <a:cubicBezTo>
                    <a:pt x="592" y="3611"/>
                    <a:pt x="522" y="3564"/>
                    <a:pt x="418" y="3622"/>
                  </a:cubicBezTo>
                  <a:cubicBezTo>
                    <a:pt x="430" y="3703"/>
                    <a:pt x="441" y="3785"/>
                    <a:pt x="441" y="3854"/>
                  </a:cubicBezTo>
                  <a:cubicBezTo>
                    <a:pt x="430" y="4145"/>
                    <a:pt x="546" y="4412"/>
                    <a:pt x="546" y="4702"/>
                  </a:cubicBezTo>
                  <a:cubicBezTo>
                    <a:pt x="546" y="4760"/>
                    <a:pt x="557" y="4830"/>
                    <a:pt x="604" y="4876"/>
                  </a:cubicBezTo>
                  <a:cubicBezTo>
                    <a:pt x="697" y="5015"/>
                    <a:pt x="708" y="5178"/>
                    <a:pt x="673" y="5329"/>
                  </a:cubicBezTo>
                  <a:cubicBezTo>
                    <a:pt x="650" y="5468"/>
                    <a:pt x="720" y="5561"/>
                    <a:pt x="766" y="5654"/>
                  </a:cubicBezTo>
                  <a:cubicBezTo>
                    <a:pt x="824" y="5793"/>
                    <a:pt x="940" y="5816"/>
                    <a:pt x="1057" y="5863"/>
                  </a:cubicBezTo>
                  <a:cubicBezTo>
                    <a:pt x="1184" y="5909"/>
                    <a:pt x="1300" y="5932"/>
                    <a:pt x="1428" y="5967"/>
                  </a:cubicBezTo>
                  <a:cubicBezTo>
                    <a:pt x="1509" y="5979"/>
                    <a:pt x="1579" y="5967"/>
                    <a:pt x="1637" y="5932"/>
                  </a:cubicBezTo>
                  <a:cubicBezTo>
                    <a:pt x="1718" y="5909"/>
                    <a:pt x="1800" y="5851"/>
                    <a:pt x="1881" y="5816"/>
                  </a:cubicBezTo>
                  <a:cubicBezTo>
                    <a:pt x="1974" y="5793"/>
                    <a:pt x="2008" y="5735"/>
                    <a:pt x="2043" y="5642"/>
                  </a:cubicBezTo>
                  <a:cubicBezTo>
                    <a:pt x="2159" y="5387"/>
                    <a:pt x="2241" y="5108"/>
                    <a:pt x="2264" y="4830"/>
                  </a:cubicBezTo>
                  <a:cubicBezTo>
                    <a:pt x="2322" y="4400"/>
                    <a:pt x="2287" y="3971"/>
                    <a:pt x="2287" y="3529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9"/>
            <p:cNvSpPr/>
            <p:nvPr/>
          </p:nvSpPr>
          <p:spPr>
            <a:xfrm>
              <a:off x="1321825" y="3478150"/>
              <a:ext cx="9025" cy="45875"/>
            </a:xfrm>
            <a:custGeom>
              <a:avLst/>
              <a:gdLst/>
              <a:ahLst/>
              <a:cxnLst/>
              <a:rect l="l" t="t" r="r" b="b"/>
              <a:pathLst>
                <a:path w="361" h="1835" extrusionOk="0">
                  <a:moveTo>
                    <a:pt x="94" y="1835"/>
                  </a:moveTo>
                  <a:cubicBezTo>
                    <a:pt x="47" y="1684"/>
                    <a:pt x="59" y="1579"/>
                    <a:pt x="94" y="1498"/>
                  </a:cubicBezTo>
                  <a:cubicBezTo>
                    <a:pt x="233" y="1266"/>
                    <a:pt x="175" y="1080"/>
                    <a:pt x="13" y="883"/>
                  </a:cubicBezTo>
                  <a:cubicBezTo>
                    <a:pt x="82" y="697"/>
                    <a:pt x="117" y="523"/>
                    <a:pt x="36" y="325"/>
                  </a:cubicBezTo>
                  <a:cubicBezTo>
                    <a:pt x="13" y="232"/>
                    <a:pt x="13" y="116"/>
                    <a:pt x="1" y="0"/>
                  </a:cubicBezTo>
                  <a:cubicBezTo>
                    <a:pt x="82" y="47"/>
                    <a:pt x="140" y="70"/>
                    <a:pt x="175" y="163"/>
                  </a:cubicBezTo>
                  <a:cubicBezTo>
                    <a:pt x="233" y="360"/>
                    <a:pt x="303" y="569"/>
                    <a:pt x="291" y="790"/>
                  </a:cubicBezTo>
                  <a:cubicBezTo>
                    <a:pt x="291" y="859"/>
                    <a:pt x="314" y="941"/>
                    <a:pt x="326" y="1022"/>
                  </a:cubicBezTo>
                  <a:cubicBezTo>
                    <a:pt x="349" y="1126"/>
                    <a:pt x="361" y="1219"/>
                    <a:pt x="361" y="1324"/>
                  </a:cubicBezTo>
                  <a:cubicBezTo>
                    <a:pt x="361" y="1370"/>
                    <a:pt x="326" y="1428"/>
                    <a:pt x="303" y="1451"/>
                  </a:cubicBezTo>
                  <a:cubicBezTo>
                    <a:pt x="198" y="1509"/>
                    <a:pt x="175" y="1602"/>
                    <a:pt x="175" y="1718"/>
                  </a:cubicBezTo>
                  <a:cubicBezTo>
                    <a:pt x="140" y="1742"/>
                    <a:pt x="129" y="1753"/>
                    <a:pt x="94" y="1835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9"/>
            <p:cNvSpPr/>
            <p:nvPr/>
          </p:nvSpPr>
          <p:spPr>
            <a:xfrm>
              <a:off x="1326775" y="3556225"/>
              <a:ext cx="6700" cy="30500"/>
            </a:xfrm>
            <a:custGeom>
              <a:avLst/>
              <a:gdLst/>
              <a:ahLst/>
              <a:cxnLst/>
              <a:rect l="l" t="t" r="r" b="b"/>
              <a:pathLst>
                <a:path w="268" h="1220" extrusionOk="0">
                  <a:moveTo>
                    <a:pt x="47" y="1219"/>
                  </a:moveTo>
                  <a:cubicBezTo>
                    <a:pt x="35" y="1161"/>
                    <a:pt x="0" y="1115"/>
                    <a:pt x="24" y="1091"/>
                  </a:cubicBezTo>
                  <a:cubicBezTo>
                    <a:pt x="93" y="917"/>
                    <a:pt x="58" y="732"/>
                    <a:pt x="70" y="557"/>
                  </a:cubicBezTo>
                  <a:cubicBezTo>
                    <a:pt x="70" y="406"/>
                    <a:pt x="70" y="267"/>
                    <a:pt x="93" y="128"/>
                  </a:cubicBezTo>
                  <a:cubicBezTo>
                    <a:pt x="93" y="93"/>
                    <a:pt x="116" y="47"/>
                    <a:pt x="140" y="12"/>
                  </a:cubicBezTo>
                  <a:cubicBezTo>
                    <a:pt x="209" y="0"/>
                    <a:pt x="232" y="47"/>
                    <a:pt x="232" y="93"/>
                  </a:cubicBezTo>
                  <a:cubicBezTo>
                    <a:pt x="256" y="383"/>
                    <a:pt x="267" y="673"/>
                    <a:pt x="267" y="964"/>
                  </a:cubicBezTo>
                  <a:cubicBezTo>
                    <a:pt x="256" y="1057"/>
                    <a:pt x="174" y="1138"/>
                    <a:pt x="47" y="1219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2" name="Google Shape;472;p9"/>
          <p:cNvGrpSpPr/>
          <p:nvPr/>
        </p:nvGrpSpPr>
        <p:grpSpPr>
          <a:xfrm rot="762759" flipH="1">
            <a:off x="7516114" y="3314521"/>
            <a:ext cx="590931" cy="1096303"/>
            <a:chOff x="2369275" y="3344925"/>
            <a:chExt cx="160525" cy="297800"/>
          </a:xfrm>
        </p:grpSpPr>
        <p:sp>
          <p:nvSpPr>
            <p:cNvPr id="473" name="Google Shape;473;p9"/>
            <p:cNvSpPr/>
            <p:nvPr/>
          </p:nvSpPr>
          <p:spPr>
            <a:xfrm>
              <a:off x="2369275" y="3344925"/>
              <a:ext cx="160525" cy="297800"/>
            </a:xfrm>
            <a:custGeom>
              <a:avLst/>
              <a:gdLst/>
              <a:ahLst/>
              <a:cxnLst/>
              <a:rect l="l" t="t" r="r" b="b"/>
              <a:pathLst>
                <a:path w="6421" h="11912" extrusionOk="0">
                  <a:moveTo>
                    <a:pt x="1196" y="3170"/>
                  </a:moveTo>
                  <a:cubicBezTo>
                    <a:pt x="953" y="2949"/>
                    <a:pt x="941" y="2659"/>
                    <a:pt x="987" y="2369"/>
                  </a:cubicBezTo>
                  <a:cubicBezTo>
                    <a:pt x="999" y="2206"/>
                    <a:pt x="1069" y="2079"/>
                    <a:pt x="1231" y="1997"/>
                  </a:cubicBezTo>
                  <a:cubicBezTo>
                    <a:pt x="1289" y="1963"/>
                    <a:pt x="1347" y="1916"/>
                    <a:pt x="1417" y="1881"/>
                  </a:cubicBezTo>
                  <a:cubicBezTo>
                    <a:pt x="1417" y="1812"/>
                    <a:pt x="1417" y="1730"/>
                    <a:pt x="1405" y="1672"/>
                  </a:cubicBezTo>
                  <a:cubicBezTo>
                    <a:pt x="1336" y="1359"/>
                    <a:pt x="1347" y="1057"/>
                    <a:pt x="1347" y="732"/>
                  </a:cubicBezTo>
                  <a:cubicBezTo>
                    <a:pt x="1347" y="674"/>
                    <a:pt x="1359" y="616"/>
                    <a:pt x="1371" y="558"/>
                  </a:cubicBezTo>
                  <a:cubicBezTo>
                    <a:pt x="1417" y="430"/>
                    <a:pt x="1487" y="337"/>
                    <a:pt x="1626" y="314"/>
                  </a:cubicBezTo>
                  <a:cubicBezTo>
                    <a:pt x="1928" y="233"/>
                    <a:pt x="2218" y="163"/>
                    <a:pt x="2520" y="94"/>
                  </a:cubicBezTo>
                  <a:cubicBezTo>
                    <a:pt x="2903" y="24"/>
                    <a:pt x="3275" y="1"/>
                    <a:pt x="3658" y="24"/>
                  </a:cubicBezTo>
                  <a:cubicBezTo>
                    <a:pt x="3716" y="24"/>
                    <a:pt x="3785" y="24"/>
                    <a:pt x="3843" y="35"/>
                  </a:cubicBezTo>
                  <a:cubicBezTo>
                    <a:pt x="4099" y="94"/>
                    <a:pt x="4238" y="233"/>
                    <a:pt x="4250" y="500"/>
                  </a:cubicBezTo>
                  <a:cubicBezTo>
                    <a:pt x="4261" y="836"/>
                    <a:pt x="4250" y="1150"/>
                    <a:pt x="4250" y="1487"/>
                  </a:cubicBezTo>
                  <a:lnTo>
                    <a:pt x="4250" y="1777"/>
                  </a:lnTo>
                  <a:cubicBezTo>
                    <a:pt x="4319" y="1788"/>
                    <a:pt x="4377" y="1788"/>
                    <a:pt x="4435" y="1812"/>
                  </a:cubicBezTo>
                  <a:cubicBezTo>
                    <a:pt x="4505" y="1823"/>
                    <a:pt x="4598" y="1835"/>
                    <a:pt x="4668" y="1858"/>
                  </a:cubicBezTo>
                  <a:cubicBezTo>
                    <a:pt x="4842" y="1916"/>
                    <a:pt x="4946" y="2055"/>
                    <a:pt x="4958" y="2230"/>
                  </a:cubicBezTo>
                  <a:cubicBezTo>
                    <a:pt x="4993" y="2473"/>
                    <a:pt x="5004" y="2717"/>
                    <a:pt x="4784" y="2915"/>
                  </a:cubicBezTo>
                  <a:cubicBezTo>
                    <a:pt x="4819" y="3112"/>
                    <a:pt x="4842" y="3298"/>
                    <a:pt x="4877" y="3495"/>
                  </a:cubicBezTo>
                  <a:cubicBezTo>
                    <a:pt x="4900" y="3669"/>
                    <a:pt x="4958" y="3797"/>
                    <a:pt x="5144" y="3855"/>
                  </a:cubicBezTo>
                  <a:cubicBezTo>
                    <a:pt x="5295" y="3890"/>
                    <a:pt x="5434" y="3971"/>
                    <a:pt x="5562" y="4029"/>
                  </a:cubicBezTo>
                  <a:cubicBezTo>
                    <a:pt x="5770" y="4110"/>
                    <a:pt x="5910" y="4273"/>
                    <a:pt x="6014" y="4482"/>
                  </a:cubicBezTo>
                  <a:cubicBezTo>
                    <a:pt x="6177" y="4830"/>
                    <a:pt x="6281" y="5190"/>
                    <a:pt x="6328" y="5561"/>
                  </a:cubicBezTo>
                  <a:cubicBezTo>
                    <a:pt x="6351" y="5875"/>
                    <a:pt x="6386" y="6177"/>
                    <a:pt x="6386" y="6479"/>
                  </a:cubicBezTo>
                  <a:cubicBezTo>
                    <a:pt x="6397" y="7616"/>
                    <a:pt x="6421" y="8731"/>
                    <a:pt x="6421" y="9857"/>
                  </a:cubicBezTo>
                  <a:cubicBezTo>
                    <a:pt x="6421" y="10112"/>
                    <a:pt x="6397" y="10356"/>
                    <a:pt x="6386" y="10600"/>
                  </a:cubicBezTo>
                  <a:cubicBezTo>
                    <a:pt x="6386" y="10693"/>
                    <a:pt x="6351" y="10762"/>
                    <a:pt x="6339" y="10844"/>
                  </a:cubicBezTo>
                  <a:cubicBezTo>
                    <a:pt x="6281" y="11122"/>
                    <a:pt x="6119" y="11308"/>
                    <a:pt x="5875" y="11459"/>
                  </a:cubicBezTo>
                  <a:cubicBezTo>
                    <a:pt x="5271" y="11796"/>
                    <a:pt x="4656" y="11912"/>
                    <a:pt x="3983" y="11865"/>
                  </a:cubicBezTo>
                  <a:cubicBezTo>
                    <a:pt x="3739" y="11854"/>
                    <a:pt x="3495" y="11830"/>
                    <a:pt x="3240" y="11830"/>
                  </a:cubicBezTo>
                  <a:lnTo>
                    <a:pt x="2659" y="11830"/>
                  </a:lnTo>
                  <a:cubicBezTo>
                    <a:pt x="2334" y="11830"/>
                    <a:pt x="2009" y="11807"/>
                    <a:pt x="1696" y="11749"/>
                  </a:cubicBezTo>
                  <a:cubicBezTo>
                    <a:pt x="1545" y="11714"/>
                    <a:pt x="1382" y="11691"/>
                    <a:pt x="1255" y="11621"/>
                  </a:cubicBezTo>
                  <a:cubicBezTo>
                    <a:pt x="1185" y="11575"/>
                    <a:pt x="1092" y="11505"/>
                    <a:pt x="1069" y="11424"/>
                  </a:cubicBezTo>
                  <a:cubicBezTo>
                    <a:pt x="976" y="11250"/>
                    <a:pt x="906" y="11076"/>
                    <a:pt x="848" y="10890"/>
                  </a:cubicBezTo>
                  <a:cubicBezTo>
                    <a:pt x="686" y="10426"/>
                    <a:pt x="604" y="9950"/>
                    <a:pt x="500" y="9451"/>
                  </a:cubicBezTo>
                  <a:cubicBezTo>
                    <a:pt x="419" y="8963"/>
                    <a:pt x="314" y="8464"/>
                    <a:pt x="210" y="7976"/>
                  </a:cubicBezTo>
                  <a:lnTo>
                    <a:pt x="175" y="7663"/>
                  </a:lnTo>
                  <a:cubicBezTo>
                    <a:pt x="140" y="7291"/>
                    <a:pt x="82" y="6908"/>
                    <a:pt x="12" y="6548"/>
                  </a:cubicBezTo>
                  <a:cubicBezTo>
                    <a:pt x="1" y="6479"/>
                    <a:pt x="1" y="6386"/>
                    <a:pt x="1" y="6304"/>
                  </a:cubicBezTo>
                  <a:lnTo>
                    <a:pt x="1" y="5109"/>
                  </a:lnTo>
                  <a:cubicBezTo>
                    <a:pt x="1" y="4865"/>
                    <a:pt x="94" y="4691"/>
                    <a:pt x="291" y="4551"/>
                  </a:cubicBezTo>
                  <a:cubicBezTo>
                    <a:pt x="488" y="4401"/>
                    <a:pt x="686" y="4273"/>
                    <a:pt x="895" y="4157"/>
                  </a:cubicBezTo>
                  <a:cubicBezTo>
                    <a:pt x="953" y="4122"/>
                    <a:pt x="1022" y="4087"/>
                    <a:pt x="1080" y="4041"/>
                  </a:cubicBezTo>
                  <a:cubicBezTo>
                    <a:pt x="1185" y="3971"/>
                    <a:pt x="1231" y="3878"/>
                    <a:pt x="1231" y="3750"/>
                  </a:cubicBezTo>
                  <a:cubicBezTo>
                    <a:pt x="1196" y="3553"/>
                    <a:pt x="1196" y="3356"/>
                    <a:pt x="1196" y="3170"/>
                  </a:cubicBezTo>
                  <a:close/>
                  <a:moveTo>
                    <a:pt x="6003" y="5527"/>
                  </a:moveTo>
                  <a:cubicBezTo>
                    <a:pt x="5840" y="5770"/>
                    <a:pt x="5643" y="5817"/>
                    <a:pt x="5457" y="5875"/>
                  </a:cubicBezTo>
                  <a:cubicBezTo>
                    <a:pt x="5341" y="5910"/>
                    <a:pt x="5225" y="5921"/>
                    <a:pt x="5109" y="5968"/>
                  </a:cubicBezTo>
                  <a:cubicBezTo>
                    <a:pt x="4842" y="6072"/>
                    <a:pt x="4540" y="6026"/>
                    <a:pt x="4273" y="6142"/>
                  </a:cubicBezTo>
                  <a:cubicBezTo>
                    <a:pt x="4215" y="6177"/>
                    <a:pt x="4157" y="6142"/>
                    <a:pt x="4087" y="6142"/>
                  </a:cubicBezTo>
                  <a:lnTo>
                    <a:pt x="3565" y="6142"/>
                  </a:lnTo>
                  <a:cubicBezTo>
                    <a:pt x="3507" y="6142"/>
                    <a:pt x="3437" y="6130"/>
                    <a:pt x="3391" y="6165"/>
                  </a:cubicBezTo>
                  <a:cubicBezTo>
                    <a:pt x="3228" y="6235"/>
                    <a:pt x="3066" y="6223"/>
                    <a:pt x="2915" y="6223"/>
                  </a:cubicBezTo>
                  <a:lnTo>
                    <a:pt x="1754" y="6223"/>
                  </a:lnTo>
                  <a:cubicBezTo>
                    <a:pt x="1649" y="6223"/>
                    <a:pt x="1545" y="6200"/>
                    <a:pt x="1452" y="6188"/>
                  </a:cubicBezTo>
                  <a:cubicBezTo>
                    <a:pt x="1313" y="6177"/>
                    <a:pt x="1185" y="6142"/>
                    <a:pt x="1057" y="6142"/>
                  </a:cubicBezTo>
                  <a:cubicBezTo>
                    <a:pt x="941" y="6130"/>
                    <a:pt x="802" y="6142"/>
                    <a:pt x="686" y="6130"/>
                  </a:cubicBezTo>
                  <a:cubicBezTo>
                    <a:pt x="558" y="6119"/>
                    <a:pt x="430" y="6084"/>
                    <a:pt x="268" y="6061"/>
                  </a:cubicBezTo>
                  <a:cubicBezTo>
                    <a:pt x="256" y="6200"/>
                    <a:pt x="244" y="6339"/>
                    <a:pt x="268" y="6479"/>
                  </a:cubicBezTo>
                  <a:cubicBezTo>
                    <a:pt x="361" y="6920"/>
                    <a:pt x="442" y="7338"/>
                    <a:pt x="488" y="7767"/>
                  </a:cubicBezTo>
                  <a:cubicBezTo>
                    <a:pt x="500" y="7883"/>
                    <a:pt x="523" y="7988"/>
                    <a:pt x="546" y="8104"/>
                  </a:cubicBezTo>
                  <a:cubicBezTo>
                    <a:pt x="662" y="8673"/>
                    <a:pt x="779" y="9218"/>
                    <a:pt x="895" y="9787"/>
                  </a:cubicBezTo>
                  <a:cubicBezTo>
                    <a:pt x="895" y="9799"/>
                    <a:pt x="918" y="9822"/>
                    <a:pt x="941" y="9845"/>
                  </a:cubicBezTo>
                  <a:cubicBezTo>
                    <a:pt x="976" y="9857"/>
                    <a:pt x="1022" y="9857"/>
                    <a:pt x="1080" y="9880"/>
                  </a:cubicBezTo>
                  <a:cubicBezTo>
                    <a:pt x="1347" y="9961"/>
                    <a:pt x="1603" y="10031"/>
                    <a:pt x="1881" y="10019"/>
                  </a:cubicBezTo>
                  <a:cubicBezTo>
                    <a:pt x="1951" y="10019"/>
                    <a:pt x="2021" y="10031"/>
                    <a:pt x="2079" y="10054"/>
                  </a:cubicBezTo>
                  <a:cubicBezTo>
                    <a:pt x="2160" y="10066"/>
                    <a:pt x="2241" y="10089"/>
                    <a:pt x="2311" y="10089"/>
                  </a:cubicBezTo>
                  <a:lnTo>
                    <a:pt x="4552" y="10089"/>
                  </a:lnTo>
                  <a:cubicBezTo>
                    <a:pt x="4621" y="10089"/>
                    <a:pt x="4691" y="10077"/>
                    <a:pt x="4749" y="10054"/>
                  </a:cubicBezTo>
                  <a:cubicBezTo>
                    <a:pt x="4946" y="9915"/>
                    <a:pt x="5178" y="9892"/>
                    <a:pt x="5376" y="9845"/>
                  </a:cubicBezTo>
                  <a:cubicBezTo>
                    <a:pt x="5596" y="9799"/>
                    <a:pt x="5759" y="9706"/>
                    <a:pt x="5898" y="9555"/>
                  </a:cubicBezTo>
                  <a:cubicBezTo>
                    <a:pt x="6026" y="9427"/>
                    <a:pt x="6119" y="9265"/>
                    <a:pt x="6084" y="9067"/>
                  </a:cubicBezTo>
                  <a:cubicBezTo>
                    <a:pt x="6072" y="9021"/>
                    <a:pt x="6084" y="8963"/>
                    <a:pt x="6084" y="8905"/>
                  </a:cubicBezTo>
                  <a:cubicBezTo>
                    <a:pt x="6072" y="7988"/>
                    <a:pt x="6072" y="7059"/>
                    <a:pt x="6061" y="6142"/>
                  </a:cubicBezTo>
                  <a:cubicBezTo>
                    <a:pt x="6061" y="5968"/>
                    <a:pt x="6038" y="5782"/>
                    <a:pt x="6003" y="5527"/>
                  </a:cubicBezTo>
                  <a:close/>
                  <a:moveTo>
                    <a:pt x="1475" y="3158"/>
                  </a:moveTo>
                  <a:cubicBezTo>
                    <a:pt x="1475" y="3216"/>
                    <a:pt x="1463" y="3274"/>
                    <a:pt x="1463" y="3321"/>
                  </a:cubicBezTo>
                  <a:cubicBezTo>
                    <a:pt x="1475" y="3472"/>
                    <a:pt x="1475" y="3623"/>
                    <a:pt x="1498" y="3785"/>
                  </a:cubicBezTo>
                  <a:cubicBezTo>
                    <a:pt x="1522" y="3878"/>
                    <a:pt x="1522" y="3983"/>
                    <a:pt x="1463" y="4041"/>
                  </a:cubicBezTo>
                  <a:cubicBezTo>
                    <a:pt x="1255" y="4226"/>
                    <a:pt x="1022" y="4424"/>
                    <a:pt x="779" y="4540"/>
                  </a:cubicBezTo>
                  <a:cubicBezTo>
                    <a:pt x="604" y="4609"/>
                    <a:pt x="488" y="4726"/>
                    <a:pt x="384" y="4853"/>
                  </a:cubicBezTo>
                  <a:cubicBezTo>
                    <a:pt x="326" y="4923"/>
                    <a:pt x="279" y="5039"/>
                    <a:pt x="268" y="5132"/>
                  </a:cubicBezTo>
                  <a:cubicBezTo>
                    <a:pt x="256" y="5352"/>
                    <a:pt x="244" y="5550"/>
                    <a:pt x="291" y="5759"/>
                  </a:cubicBezTo>
                  <a:cubicBezTo>
                    <a:pt x="488" y="5852"/>
                    <a:pt x="709" y="5886"/>
                    <a:pt x="918" y="5875"/>
                  </a:cubicBezTo>
                  <a:cubicBezTo>
                    <a:pt x="1080" y="5875"/>
                    <a:pt x="1243" y="5852"/>
                    <a:pt x="1371" y="5886"/>
                  </a:cubicBezTo>
                  <a:cubicBezTo>
                    <a:pt x="1591" y="5945"/>
                    <a:pt x="1789" y="5945"/>
                    <a:pt x="2009" y="5945"/>
                  </a:cubicBezTo>
                  <a:lnTo>
                    <a:pt x="2973" y="5945"/>
                  </a:lnTo>
                  <a:cubicBezTo>
                    <a:pt x="3042" y="5945"/>
                    <a:pt x="3135" y="5956"/>
                    <a:pt x="3193" y="5921"/>
                  </a:cubicBezTo>
                  <a:cubicBezTo>
                    <a:pt x="3379" y="5840"/>
                    <a:pt x="3565" y="5852"/>
                    <a:pt x="3750" y="5852"/>
                  </a:cubicBezTo>
                  <a:cubicBezTo>
                    <a:pt x="3913" y="5852"/>
                    <a:pt x="4087" y="5875"/>
                    <a:pt x="4250" y="5840"/>
                  </a:cubicBezTo>
                  <a:cubicBezTo>
                    <a:pt x="4459" y="5805"/>
                    <a:pt x="4679" y="5736"/>
                    <a:pt x="4900" y="5689"/>
                  </a:cubicBezTo>
                  <a:cubicBezTo>
                    <a:pt x="5271" y="5608"/>
                    <a:pt x="5654" y="5503"/>
                    <a:pt x="5991" y="5260"/>
                  </a:cubicBezTo>
                  <a:cubicBezTo>
                    <a:pt x="5956" y="4981"/>
                    <a:pt x="5875" y="4737"/>
                    <a:pt x="5736" y="4505"/>
                  </a:cubicBezTo>
                  <a:cubicBezTo>
                    <a:pt x="5678" y="4377"/>
                    <a:pt x="5585" y="4296"/>
                    <a:pt x="5445" y="4238"/>
                  </a:cubicBezTo>
                  <a:cubicBezTo>
                    <a:pt x="5306" y="4180"/>
                    <a:pt x="5178" y="4110"/>
                    <a:pt x="5028" y="4064"/>
                  </a:cubicBezTo>
                  <a:cubicBezTo>
                    <a:pt x="4772" y="3983"/>
                    <a:pt x="4621" y="3808"/>
                    <a:pt x="4610" y="3530"/>
                  </a:cubicBezTo>
                  <a:cubicBezTo>
                    <a:pt x="4610" y="3391"/>
                    <a:pt x="4563" y="3228"/>
                    <a:pt x="4540" y="3065"/>
                  </a:cubicBezTo>
                  <a:lnTo>
                    <a:pt x="4401" y="3065"/>
                  </a:lnTo>
                  <a:cubicBezTo>
                    <a:pt x="4018" y="3100"/>
                    <a:pt x="3634" y="3124"/>
                    <a:pt x="3240" y="3158"/>
                  </a:cubicBezTo>
                  <a:cubicBezTo>
                    <a:pt x="2706" y="3193"/>
                    <a:pt x="2183" y="3216"/>
                    <a:pt x="1649" y="3135"/>
                  </a:cubicBezTo>
                  <a:cubicBezTo>
                    <a:pt x="1591" y="3158"/>
                    <a:pt x="1533" y="3158"/>
                    <a:pt x="1475" y="3158"/>
                  </a:cubicBezTo>
                  <a:close/>
                  <a:moveTo>
                    <a:pt x="964" y="10147"/>
                  </a:moveTo>
                  <a:cubicBezTo>
                    <a:pt x="987" y="10437"/>
                    <a:pt x="1080" y="10832"/>
                    <a:pt x="1173" y="11018"/>
                  </a:cubicBezTo>
                  <a:cubicBezTo>
                    <a:pt x="1185" y="11064"/>
                    <a:pt x="1208" y="11099"/>
                    <a:pt x="1231" y="11122"/>
                  </a:cubicBezTo>
                  <a:cubicBezTo>
                    <a:pt x="1347" y="11296"/>
                    <a:pt x="1487" y="11424"/>
                    <a:pt x="1719" y="11459"/>
                  </a:cubicBezTo>
                  <a:cubicBezTo>
                    <a:pt x="1997" y="11494"/>
                    <a:pt x="2276" y="11540"/>
                    <a:pt x="2555" y="11540"/>
                  </a:cubicBezTo>
                  <a:lnTo>
                    <a:pt x="3716" y="11540"/>
                  </a:lnTo>
                  <a:cubicBezTo>
                    <a:pt x="4157" y="11540"/>
                    <a:pt x="4610" y="11540"/>
                    <a:pt x="5051" y="11401"/>
                  </a:cubicBezTo>
                  <a:cubicBezTo>
                    <a:pt x="5295" y="11401"/>
                    <a:pt x="5492" y="11273"/>
                    <a:pt x="5701" y="11169"/>
                  </a:cubicBezTo>
                  <a:cubicBezTo>
                    <a:pt x="5887" y="11076"/>
                    <a:pt x="5991" y="10936"/>
                    <a:pt x="6014" y="10751"/>
                  </a:cubicBezTo>
                  <a:cubicBezTo>
                    <a:pt x="6049" y="10530"/>
                    <a:pt x="6072" y="10298"/>
                    <a:pt x="6096" y="10077"/>
                  </a:cubicBezTo>
                  <a:cubicBezTo>
                    <a:pt x="6096" y="10031"/>
                    <a:pt x="6072" y="9985"/>
                    <a:pt x="6061" y="9950"/>
                  </a:cubicBezTo>
                  <a:lnTo>
                    <a:pt x="5991" y="9950"/>
                  </a:lnTo>
                  <a:cubicBezTo>
                    <a:pt x="5596" y="10089"/>
                    <a:pt x="5225" y="10252"/>
                    <a:pt x="4819" y="10368"/>
                  </a:cubicBezTo>
                  <a:cubicBezTo>
                    <a:pt x="4737" y="10379"/>
                    <a:pt x="4668" y="10402"/>
                    <a:pt x="4610" y="10402"/>
                  </a:cubicBezTo>
                  <a:lnTo>
                    <a:pt x="2276" y="10402"/>
                  </a:lnTo>
                  <a:cubicBezTo>
                    <a:pt x="2206" y="10402"/>
                    <a:pt x="2125" y="10402"/>
                    <a:pt x="2067" y="10368"/>
                  </a:cubicBezTo>
                  <a:cubicBezTo>
                    <a:pt x="1939" y="10310"/>
                    <a:pt x="1812" y="10310"/>
                    <a:pt x="1684" y="10310"/>
                  </a:cubicBezTo>
                  <a:cubicBezTo>
                    <a:pt x="1626" y="10310"/>
                    <a:pt x="1568" y="10310"/>
                    <a:pt x="1487" y="10298"/>
                  </a:cubicBezTo>
                  <a:cubicBezTo>
                    <a:pt x="1313" y="10228"/>
                    <a:pt x="1138" y="10182"/>
                    <a:pt x="964" y="10147"/>
                  </a:cubicBezTo>
                  <a:close/>
                  <a:moveTo>
                    <a:pt x="3959" y="1777"/>
                  </a:moveTo>
                  <a:lnTo>
                    <a:pt x="3959" y="593"/>
                  </a:lnTo>
                  <a:cubicBezTo>
                    <a:pt x="3959" y="361"/>
                    <a:pt x="3890" y="279"/>
                    <a:pt x="3634" y="268"/>
                  </a:cubicBezTo>
                  <a:lnTo>
                    <a:pt x="3518" y="268"/>
                  </a:lnTo>
                  <a:cubicBezTo>
                    <a:pt x="3077" y="268"/>
                    <a:pt x="2624" y="326"/>
                    <a:pt x="2183" y="407"/>
                  </a:cubicBezTo>
                  <a:lnTo>
                    <a:pt x="1661" y="546"/>
                  </a:lnTo>
                  <a:cubicBezTo>
                    <a:pt x="1545" y="895"/>
                    <a:pt x="1591" y="1533"/>
                    <a:pt x="1754" y="1939"/>
                  </a:cubicBezTo>
                  <a:cubicBezTo>
                    <a:pt x="1986" y="1963"/>
                    <a:pt x="3507" y="1881"/>
                    <a:pt x="3785" y="1835"/>
                  </a:cubicBezTo>
                  <a:cubicBezTo>
                    <a:pt x="3843" y="1835"/>
                    <a:pt x="3901" y="1812"/>
                    <a:pt x="3959" y="1777"/>
                  </a:cubicBezTo>
                  <a:close/>
                  <a:moveTo>
                    <a:pt x="1289" y="2822"/>
                  </a:moveTo>
                  <a:cubicBezTo>
                    <a:pt x="1556" y="2915"/>
                    <a:pt x="1835" y="2938"/>
                    <a:pt x="2125" y="2938"/>
                  </a:cubicBezTo>
                  <a:cubicBezTo>
                    <a:pt x="2764" y="2938"/>
                    <a:pt x="3414" y="2926"/>
                    <a:pt x="4052" y="2868"/>
                  </a:cubicBezTo>
                  <a:cubicBezTo>
                    <a:pt x="4261" y="2845"/>
                    <a:pt x="4424" y="2764"/>
                    <a:pt x="4598" y="2682"/>
                  </a:cubicBezTo>
                  <a:cubicBezTo>
                    <a:pt x="4633" y="2659"/>
                    <a:pt x="4679" y="2601"/>
                    <a:pt x="4679" y="2566"/>
                  </a:cubicBezTo>
                  <a:cubicBezTo>
                    <a:pt x="4691" y="2450"/>
                    <a:pt x="4679" y="2346"/>
                    <a:pt x="4679" y="2230"/>
                  </a:cubicBezTo>
                  <a:cubicBezTo>
                    <a:pt x="4679" y="2172"/>
                    <a:pt x="4621" y="2114"/>
                    <a:pt x="4563" y="2102"/>
                  </a:cubicBezTo>
                  <a:cubicBezTo>
                    <a:pt x="4493" y="2067"/>
                    <a:pt x="4435" y="2055"/>
                    <a:pt x="4366" y="2055"/>
                  </a:cubicBezTo>
                  <a:cubicBezTo>
                    <a:pt x="4203" y="2055"/>
                    <a:pt x="4064" y="2055"/>
                    <a:pt x="3901" y="2067"/>
                  </a:cubicBezTo>
                  <a:cubicBezTo>
                    <a:pt x="3669" y="2079"/>
                    <a:pt x="3437" y="2125"/>
                    <a:pt x="3205" y="2137"/>
                  </a:cubicBezTo>
                  <a:cubicBezTo>
                    <a:pt x="2787" y="2172"/>
                    <a:pt x="2357" y="2172"/>
                    <a:pt x="1951" y="2183"/>
                  </a:cubicBezTo>
                  <a:cubicBezTo>
                    <a:pt x="1847" y="2183"/>
                    <a:pt x="1754" y="2183"/>
                    <a:pt x="1649" y="2195"/>
                  </a:cubicBezTo>
                  <a:cubicBezTo>
                    <a:pt x="1289" y="2241"/>
                    <a:pt x="1185" y="2288"/>
                    <a:pt x="1243" y="2740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9"/>
            <p:cNvSpPr/>
            <p:nvPr/>
          </p:nvSpPr>
          <p:spPr>
            <a:xfrm>
              <a:off x="2413400" y="3521975"/>
              <a:ext cx="76650" cy="69100"/>
            </a:xfrm>
            <a:custGeom>
              <a:avLst/>
              <a:gdLst/>
              <a:ahLst/>
              <a:cxnLst/>
              <a:rect l="l" t="t" r="r" b="b"/>
              <a:pathLst>
                <a:path w="3066" h="2764" extrusionOk="0">
                  <a:moveTo>
                    <a:pt x="708" y="1846"/>
                  </a:moveTo>
                  <a:lnTo>
                    <a:pt x="244" y="1846"/>
                  </a:lnTo>
                  <a:cubicBezTo>
                    <a:pt x="47" y="1846"/>
                    <a:pt x="0" y="1811"/>
                    <a:pt x="0" y="1614"/>
                  </a:cubicBezTo>
                  <a:lnTo>
                    <a:pt x="0" y="1033"/>
                  </a:lnTo>
                  <a:cubicBezTo>
                    <a:pt x="0" y="894"/>
                    <a:pt x="58" y="848"/>
                    <a:pt x="198" y="836"/>
                  </a:cubicBezTo>
                  <a:lnTo>
                    <a:pt x="476" y="836"/>
                  </a:lnTo>
                  <a:cubicBezTo>
                    <a:pt x="569" y="836"/>
                    <a:pt x="639" y="824"/>
                    <a:pt x="720" y="824"/>
                  </a:cubicBezTo>
                  <a:cubicBezTo>
                    <a:pt x="813" y="557"/>
                    <a:pt x="697" y="279"/>
                    <a:pt x="801" y="35"/>
                  </a:cubicBezTo>
                  <a:cubicBezTo>
                    <a:pt x="859" y="23"/>
                    <a:pt x="917" y="0"/>
                    <a:pt x="952" y="0"/>
                  </a:cubicBezTo>
                  <a:lnTo>
                    <a:pt x="1788" y="0"/>
                  </a:lnTo>
                  <a:cubicBezTo>
                    <a:pt x="1974" y="0"/>
                    <a:pt x="2020" y="47"/>
                    <a:pt x="2020" y="256"/>
                  </a:cubicBezTo>
                  <a:lnTo>
                    <a:pt x="2020" y="557"/>
                  </a:lnTo>
                  <a:cubicBezTo>
                    <a:pt x="2020" y="720"/>
                    <a:pt x="2055" y="743"/>
                    <a:pt x="2218" y="766"/>
                  </a:cubicBezTo>
                  <a:lnTo>
                    <a:pt x="2717" y="766"/>
                  </a:lnTo>
                  <a:cubicBezTo>
                    <a:pt x="2833" y="766"/>
                    <a:pt x="2903" y="801"/>
                    <a:pt x="2949" y="917"/>
                  </a:cubicBezTo>
                  <a:cubicBezTo>
                    <a:pt x="3065" y="1150"/>
                    <a:pt x="3030" y="1382"/>
                    <a:pt x="3007" y="1602"/>
                  </a:cubicBezTo>
                  <a:cubicBezTo>
                    <a:pt x="2984" y="1718"/>
                    <a:pt x="2879" y="1776"/>
                    <a:pt x="2752" y="1788"/>
                  </a:cubicBezTo>
                  <a:lnTo>
                    <a:pt x="2392" y="1788"/>
                  </a:lnTo>
                  <a:cubicBezTo>
                    <a:pt x="2311" y="1788"/>
                    <a:pt x="2229" y="1811"/>
                    <a:pt x="2148" y="1811"/>
                  </a:cubicBezTo>
                  <a:cubicBezTo>
                    <a:pt x="2055" y="2055"/>
                    <a:pt x="2160" y="2334"/>
                    <a:pt x="2078" y="2566"/>
                  </a:cubicBezTo>
                  <a:cubicBezTo>
                    <a:pt x="1765" y="2763"/>
                    <a:pt x="1417" y="2717"/>
                    <a:pt x="1092" y="2717"/>
                  </a:cubicBezTo>
                  <a:cubicBezTo>
                    <a:pt x="1034" y="2717"/>
                    <a:pt x="975" y="2682"/>
                    <a:pt x="941" y="2636"/>
                  </a:cubicBezTo>
                  <a:cubicBezTo>
                    <a:pt x="894" y="2566"/>
                    <a:pt x="836" y="2473"/>
                    <a:pt x="836" y="2392"/>
                  </a:cubicBezTo>
                  <a:cubicBezTo>
                    <a:pt x="848" y="2183"/>
                    <a:pt x="790" y="2032"/>
                    <a:pt x="708" y="1846"/>
                  </a:cubicBezTo>
                  <a:close/>
                  <a:moveTo>
                    <a:pt x="267" y="1579"/>
                  </a:moveTo>
                  <a:cubicBezTo>
                    <a:pt x="372" y="1579"/>
                    <a:pt x="465" y="1591"/>
                    <a:pt x="558" y="1591"/>
                  </a:cubicBezTo>
                  <a:lnTo>
                    <a:pt x="825" y="1591"/>
                  </a:lnTo>
                  <a:cubicBezTo>
                    <a:pt x="929" y="1602"/>
                    <a:pt x="987" y="1637"/>
                    <a:pt x="987" y="1730"/>
                  </a:cubicBezTo>
                  <a:cubicBezTo>
                    <a:pt x="999" y="1927"/>
                    <a:pt x="1115" y="2102"/>
                    <a:pt x="1103" y="2299"/>
                  </a:cubicBezTo>
                  <a:cubicBezTo>
                    <a:pt x="1092" y="2357"/>
                    <a:pt x="1161" y="2415"/>
                    <a:pt x="1219" y="2415"/>
                  </a:cubicBezTo>
                  <a:cubicBezTo>
                    <a:pt x="1417" y="2427"/>
                    <a:pt x="1649" y="2473"/>
                    <a:pt x="1823" y="2299"/>
                  </a:cubicBezTo>
                  <a:cubicBezTo>
                    <a:pt x="1823" y="2241"/>
                    <a:pt x="1846" y="2183"/>
                    <a:pt x="1846" y="2125"/>
                  </a:cubicBezTo>
                  <a:lnTo>
                    <a:pt x="1846" y="1823"/>
                  </a:lnTo>
                  <a:cubicBezTo>
                    <a:pt x="1846" y="1533"/>
                    <a:pt x="1869" y="1509"/>
                    <a:pt x="2160" y="1509"/>
                  </a:cubicBezTo>
                  <a:lnTo>
                    <a:pt x="2554" y="1509"/>
                  </a:lnTo>
                  <a:cubicBezTo>
                    <a:pt x="2612" y="1509"/>
                    <a:pt x="2670" y="1498"/>
                    <a:pt x="2728" y="1486"/>
                  </a:cubicBezTo>
                  <a:cubicBezTo>
                    <a:pt x="2775" y="1312"/>
                    <a:pt x="2775" y="1150"/>
                    <a:pt x="2624" y="1010"/>
                  </a:cubicBezTo>
                  <a:cubicBezTo>
                    <a:pt x="2543" y="1010"/>
                    <a:pt x="2438" y="1010"/>
                    <a:pt x="2334" y="987"/>
                  </a:cubicBezTo>
                  <a:lnTo>
                    <a:pt x="2090" y="987"/>
                  </a:lnTo>
                  <a:cubicBezTo>
                    <a:pt x="1846" y="964"/>
                    <a:pt x="1753" y="859"/>
                    <a:pt x="1742" y="616"/>
                  </a:cubicBezTo>
                  <a:cubicBezTo>
                    <a:pt x="1742" y="499"/>
                    <a:pt x="1777" y="372"/>
                    <a:pt x="1684" y="232"/>
                  </a:cubicBezTo>
                  <a:lnTo>
                    <a:pt x="1115" y="232"/>
                  </a:lnTo>
                  <a:cubicBezTo>
                    <a:pt x="1080" y="232"/>
                    <a:pt x="1045" y="256"/>
                    <a:pt x="987" y="267"/>
                  </a:cubicBezTo>
                  <a:cubicBezTo>
                    <a:pt x="964" y="441"/>
                    <a:pt x="975" y="616"/>
                    <a:pt x="975" y="790"/>
                  </a:cubicBezTo>
                  <a:cubicBezTo>
                    <a:pt x="975" y="1033"/>
                    <a:pt x="929" y="1080"/>
                    <a:pt x="697" y="1092"/>
                  </a:cubicBezTo>
                  <a:lnTo>
                    <a:pt x="453" y="1092"/>
                  </a:lnTo>
                  <a:cubicBezTo>
                    <a:pt x="383" y="1092"/>
                    <a:pt x="325" y="1115"/>
                    <a:pt x="244" y="1126"/>
                  </a:cubicBezTo>
                  <a:cubicBezTo>
                    <a:pt x="267" y="1266"/>
                    <a:pt x="267" y="1405"/>
                    <a:pt x="267" y="1579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9"/>
            <p:cNvSpPr/>
            <p:nvPr/>
          </p:nvSpPr>
          <p:spPr>
            <a:xfrm>
              <a:off x="2504825" y="3510075"/>
              <a:ext cx="7275" cy="60675"/>
            </a:xfrm>
            <a:custGeom>
              <a:avLst/>
              <a:gdLst/>
              <a:ahLst/>
              <a:cxnLst/>
              <a:rect l="l" t="t" r="r" b="b"/>
              <a:pathLst>
                <a:path w="291" h="2427" extrusionOk="0">
                  <a:moveTo>
                    <a:pt x="209" y="0"/>
                  </a:moveTo>
                  <a:cubicBezTo>
                    <a:pt x="221" y="58"/>
                    <a:pt x="267" y="105"/>
                    <a:pt x="267" y="163"/>
                  </a:cubicBezTo>
                  <a:cubicBezTo>
                    <a:pt x="279" y="290"/>
                    <a:pt x="279" y="430"/>
                    <a:pt x="279" y="558"/>
                  </a:cubicBezTo>
                  <a:lnTo>
                    <a:pt x="279" y="1498"/>
                  </a:lnTo>
                  <a:cubicBezTo>
                    <a:pt x="290" y="1800"/>
                    <a:pt x="232" y="2078"/>
                    <a:pt x="151" y="2369"/>
                  </a:cubicBezTo>
                  <a:cubicBezTo>
                    <a:pt x="151" y="2380"/>
                    <a:pt x="116" y="2403"/>
                    <a:pt x="105" y="2427"/>
                  </a:cubicBezTo>
                  <a:cubicBezTo>
                    <a:pt x="70" y="2403"/>
                    <a:pt x="35" y="2380"/>
                    <a:pt x="35" y="2357"/>
                  </a:cubicBezTo>
                  <a:cubicBezTo>
                    <a:pt x="35" y="2241"/>
                    <a:pt x="0" y="2125"/>
                    <a:pt x="35" y="2020"/>
                  </a:cubicBezTo>
                  <a:cubicBezTo>
                    <a:pt x="70" y="1846"/>
                    <a:pt x="70" y="1672"/>
                    <a:pt x="70" y="1498"/>
                  </a:cubicBezTo>
                  <a:cubicBezTo>
                    <a:pt x="70" y="1068"/>
                    <a:pt x="70" y="627"/>
                    <a:pt x="93" y="174"/>
                  </a:cubicBezTo>
                  <a:cubicBezTo>
                    <a:pt x="105" y="140"/>
                    <a:pt x="93" y="47"/>
                    <a:pt x="209" y="0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9"/>
            <p:cNvSpPr/>
            <p:nvPr/>
          </p:nvSpPr>
          <p:spPr>
            <a:xfrm>
              <a:off x="2465050" y="3444475"/>
              <a:ext cx="18900" cy="10175"/>
            </a:xfrm>
            <a:custGeom>
              <a:avLst/>
              <a:gdLst/>
              <a:ahLst/>
              <a:cxnLst/>
              <a:rect l="l" t="t" r="r" b="b"/>
              <a:pathLst>
                <a:path w="756" h="407" extrusionOk="0">
                  <a:moveTo>
                    <a:pt x="59" y="407"/>
                  </a:moveTo>
                  <a:cubicBezTo>
                    <a:pt x="12" y="349"/>
                    <a:pt x="1" y="291"/>
                    <a:pt x="70" y="244"/>
                  </a:cubicBezTo>
                  <a:cubicBezTo>
                    <a:pt x="256" y="163"/>
                    <a:pt x="442" y="105"/>
                    <a:pt x="639" y="12"/>
                  </a:cubicBezTo>
                  <a:cubicBezTo>
                    <a:pt x="651" y="12"/>
                    <a:pt x="674" y="1"/>
                    <a:pt x="697" y="12"/>
                  </a:cubicBezTo>
                  <a:cubicBezTo>
                    <a:pt x="721" y="35"/>
                    <a:pt x="732" y="47"/>
                    <a:pt x="755" y="70"/>
                  </a:cubicBezTo>
                  <a:cubicBezTo>
                    <a:pt x="755" y="93"/>
                    <a:pt x="755" y="117"/>
                    <a:pt x="732" y="128"/>
                  </a:cubicBezTo>
                  <a:cubicBezTo>
                    <a:pt x="604" y="268"/>
                    <a:pt x="268" y="395"/>
                    <a:pt x="59" y="407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9"/>
            <p:cNvSpPr/>
            <p:nvPr/>
          </p:nvSpPr>
          <p:spPr>
            <a:xfrm>
              <a:off x="2500475" y="3454925"/>
              <a:ext cx="6700" cy="7000"/>
            </a:xfrm>
            <a:custGeom>
              <a:avLst/>
              <a:gdLst/>
              <a:ahLst/>
              <a:cxnLst/>
              <a:rect l="l" t="t" r="r" b="b"/>
              <a:pathLst>
                <a:path w="268" h="280" extrusionOk="0">
                  <a:moveTo>
                    <a:pt x="47" y="1"/>
                  </a:moveTo>
                  <a:cubicBezTo>
                    <a:pt x="163" y="35"/>
                    <a:pt x="221" y="105"/>
                    <a:pt x="244" y="175"/>
                  </a:cubicBezTo>
                  <a:cubicBezTo>
                    <a:pt x="267" y="198"/>
                    <a:pt x="244" y="256"/>
                    <a:pt x="232" y="256"/>
                  </a:cubicBezTo>
                  <a:cubicBezTo>
                    <a:pt x="197" y="268"/>
                    <a:pt x="163" y="279"/>
                    <a:pt x="128" y="268"/>
                  </a:cubicBezTo>
                  <a:cubicBezTo>
                    <a:pt x="47" y="221"/>
                    <a:pt x="0" y="140"/>
                    <a:pt x="47" y="1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9"/>
            <p:cNvSpPr/>
            <p:nvPr/>
          </p:nvSpPr>
          <p:spPr>
            <a:xfrm>
              <a:off x="2509750" y="3605850"/>
              <a:ext cx="6400" cy="8425"/>
            </a:xfrm>
            <a:custGeom>
              <a:avLst/>
              <a:gdLst/>
              <a:ahLst/>
              <a:cxnLst/>
              <a:rect l="l" t="t" r="r" b="b"/>
              <a:pathLst>
                <a:path w="256" h="337" extrusionOk="0">
                  <a:moveTo>
                    <a:pt x="186" y="0"/>
                  </a:moveTo>
                  <a:cubicBezTo>
                    <a:pt x="256" y="163"/>
                    <a:pt x="151" y="256"/>
                    <a:pt x="93" y="337"/>
                  </a:cubicBezTo>
                  <a:cubicBezTo>
                    <a:pt x="1" y="325"/>
                    <a:pt x="1" y="267"/>
                    <a:pt x="1" y="221"/>
                  </a:cubicBezTo>
                  <a:cubicBezTo>
                    <a:pt x="12" y="116"/>
                    <a:pt x="12" y="116"/>
                    <a:pt x="186" y="0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9"/>
            <p:cNvSpPr/>
            <p:nvPr/>
          </p:nvSpPr>
          <p:spPr>
            <a:xfrm>
              <a:off x="2438925" y="3366975"/>
              <a:ext cx="7575" cy="10475"/>
            </a:xfrm>
            <a:custGeom>
              <a:avLst/>
              <a:gdLst/>
              <a:ahLst/>
              <a:cxnLst/>
              <a:rect l="l" t="t" r="r" b="b"/>
              <a:pathLst>
                <a:path w="303" h="419" extrusionOk="0">
                  <a:moveTo>
                    <a:pt x="129" y="419"/>
                  </a:moveTo>
                  <a:cubicBezTo>
                    <a:pt x="24" y="372"/>
                    <a:pt x="1" y="291"/>
                    <a:pt x="1" y="210"/>
                  </a:cubicBezTo>
                  <a:cubicBezTo>
                    <a:pt x="1" y="175"/>
                    <a:pt x="13" y="105"/>
                    <a:pt x="36" y="71"/>
                  </a:cubicBezTo>
                  <a:cubicBezTo>
                    <a:pt x="71" y="13"/>
                    <a:pt x="129" y="1"/>
                    <a:pt x="198" y="13"/>
                  </a:cubicBezTo>
                  <a:cubicBezTo>
                    <a:pt x="256" y="24"/>
                    <a:pt x="303" y="94"/>
                    <a:pt x="291" y="152"/>
                  </a:cubicBezTo>
                  <a:cubicBezTo>
                    <a:pt x="245" y="245"/>
                    <a:pt x="233" y="349"/>
                    <a:pt x="129" y="419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9"/>
            <p:cNvSpPr/>
            <p:nvPr/>
          </p:nvSpPr>
          <p:spPr>
            <a:xfrm>
              <a:off x="2458100" y="3377725"/>
              <a:ext cx="6700" cy="8725"/>
            </a:xfrm>
            <a:custGeom>
              <a:avLst/>
              <a:gdLst/>
              <a:ahLst/>
              <a:cxnLst/>
              <a:rect l="l" t="t" r="r" b="b"/>
              <a:pathLst>
                <a:path w="268" h="349" extrusionOk="0">
                  <a:moveTo>
                    <a:pt x="128" y="349"/>
                  </a:moveTo>
                  <a:cubicBezTo>
                    <a:pt x="23" y="291"/>
                    <a:pt x="0" y="233"/>
                    <a:pt x="12" y="163"/>
                  </a:cubicBezTo>
                  <a:cubicBezTo>
                    <a:pt x="23" y="93"/>
                    <a:pt x="81" y="47"/>
                    <a:pt x="139" y="12"/>
                  </a:cubicBezTo>
                  <a:cubicBezTo>
                    <a:pt x="174" y="0"/>
                    <a:pt x="221" y="0"/>
                    <a:pt x="232" y="35"/>
                  </a:cubicBezTo>
                  <a:cubicBezTo>
                    <a:pt x="256" y="59"/>
                    <a:pt x="267" y="105"/>
                    <a:pt x="267" y="128"/>
                  </a:cubicBezTo>
                  <a:cubicBezTo>
                    <a:pt x="267" y="151"/>
                    <a:pt x="267" y="175"/>
                    <a:pt x="256" y="186"/>
                  </a:cubicBezTo>
                  <a:cubicBezTo>
                    <a:pt x="232" y="233"/>
                    <a:pt x="174" y="291"/>
                    <a:pt x="128" y="349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9"/>
            <p:cNvSpPr/>
            <p:nvPr/>
          </p:nvSpPr>
          <p:spPr>
            <a:xfrm>
              <a:off x="2451425" y="3360300"/>
              <a:ext cx="7275" cy="6700"/>
            </a:xfrm>
            <a:custGeom>
              <a:avLst/>
              <a:gdLst/>
              <a:ahLst/>
              <a:cxnLst/>
              <a:rect l="l" t="t" r="r" b="b"/>
              <a:pathLst>
                <a:path w="291" h="268" extrusionOk="0">
                  <a:moveTo>
                    <a:pt x="0" y="245"/>
                  </a:moveTo>
                  <a:cubicBezTo>
                    <a:pt x="23" y="175"/>
                    <a:pt x="35" y="117"/>
                    <a:pt x="47" y="71"/>
                  </a:cubicBezTo>
                  <a:cubicBezTo>
                    <a:pt x="93" y="13"/>
                    <a:pt x="151" y="1"/>
                    <a:pt x="209" y="36"/>
                  </a:cubicBezTo>
                  <a:cubicBezTo>
                    <a:pt x="267" y="59"/>
                    <a:pt x="290" y="117"/>
                    <a:pt x="279" y="187"/>
                  </a:cubicBezTo>
                  <a:cubicBezTo>
                    <a:pt x="279" y="221"/>
                    <a:pt x="244" y="245"/>
                    <a:pt x="221" y="245"/>
                  </a:cubicBezTo>
                  <a:cubicBezTo>
                    <a:pt x="163" y="268"/>
                    <a:pt x="105" y="268"/>
                    <a:pt x="0" y="245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9"/>
            <p:cNvSpPr/>
            <p:nvPr/>
          </p:nvSpPr>
          <p:spPr>
            <a:xfrm>
              <a:off x="2430800" y="3378600"/>
              <a:ext cx="8450" cy="5250"/>
            </a:xfrm>
            <a:custGeom>
              <a:avLst/>
              <a:gdLst/>
              <a:ahLst/>
              <a:cxnLst/>
              <a:rect l="l" t="t" r="r" b="b"/>
              <a:pathLst>
                <a:path w="338" h="210" extrusionOk="0">
                  <a:moveTo>
                    <a:pt x="94" y="198"/>
                  </a:moveTo>
                  <a:cubicBezTo>
                    <a:pt x="71" y="198"/>
                    <a:pt x="36" y="198"/>
                    <a:pt x="36" y="186"/>
                  </a:cubicBezTo>
                  <a:cubicBezTo>
                    <a:pt x="12" y="151"/>
                    <a:pt x="1" y="116"/>
                    <a:pt x="1" y="82"/>
                  </a:cubicBezTo>
                  <a:cubicBezTo>
                    <a:pt x="1" y="70"/>
                    <a:pt x="12" y="47"/>
                    <a:pt x="47" y="35"/>
                  </a:cubicBezTo>
                  <a:cubicBezTo>
                    <a:pt x="129" y="12"/>
                    <a:pt x="221" y="0"/>
                    <a:pt x="303" y="58"/>
                  </a:cubicBezTo>
                  <a:cubicBezTo>
                    <a:pt x="314" y="70"/>
                    <a:pt x="338" y="93"/>
                    <a:pt x="338" y="116"/>
                  </a:cubicBezTo>
                  <a:cubicBezTo>
                    <a:pt x="268" y="209"/>
                    <a:pt x="175" y="198"/>
                    <a:pt x="94" y="198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9"/>
            <p:cNvSpPr/>
            <p:nvPr/>
          </p:nvSpPr>
          <p:spPr>
            <a:xfrm>
              <a:off x="2449100" y="3380925"/>
              <a:ext cx="6125" cy="6700"/>
            </a:xfrm>
            <a:custGeom>
              <a:avLst/>
              <a:gdLst/>
              <a:ahLst/>
              <a:cxnLst/>
              <a:rect l="l" t="t" r="r" b="b"/>
              <a:pathLst>
                <a:path w="245" h="268" extrusionOk="0">
                  <a:moveTo>
                    <a:pt x="70" y="0"/>
                  </a:moveTo>
                  <a:cubicBezTo>
                    <a:pt x="186" y="0"/>
                    <a:pt x="244" y="81"/>
                    <a:pt x="232" y="163"/>
                  </a:cubicBezTo>
                  <a:cubicBezTo>
                    <a:pt x="209" y="198"/>
                    <a:pt x="186" y="232"/>
                    <a:pt x="151" y="256"/>
                  </a:cubicBezTo>
                  <a:cubicBezTo>
                    <a:pt x="82" y="267"/>
                    <a:pt x="0" y="174"/>
                    <a:pt x="0" y="105"/>
                  </a:cubicBezTo>
                  <a:cubicBezTo>
                    <a:pt x="0" y="58"/>
                    <a:pt x="35" y="35"/>
                    <a:pt x="70" y="0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9"/>
            <p:cNvSpPr/>
            <p:nvPr/>
          </p:nvSpPr>
          <p:spPr>
            <a:xfrm>
              <a:off x="2418900" y="3372200"/>
              <a:ext cx="6125" cy="6700"/>
            </a:xfrm>
            <a:custGeom>
              <a:avLst/>
              <a:gdLst/>
              <a:ahLst/>
              <a:cxnLst/>
              <a:rect l="l" t="t" r="r" b="b"/>
              <a:pathLst>
                <a:path w="245" h="268" extrusionOk="0">
                  <a:moveTo>
                    <a:pt x="163" y="268"/>
                  </a:moveTo>
                  <a:cubicBezTo>
                    <a:pt x="1" y="105"/>
                    <a:pt x="1" y="105"/>
                    <a:pt x="105" y="1"/>
                  </a:cubicBezTo>
                  <a:cubicBezTo>
                    <a:pt x="245" y="105"/>
                    <a:pt x="245" y="105"/>
                    <a:pt x="163" y="268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9"/>
            <p:cNvSpPr/>
            <p:nvPr/>
          </p:nvSpPr>
          <p:spPr>
            <a:xfrm>
              <a:off x="2439525" y="3355075"/>
              <a:ext cx="4650" cy="5550"/>
            </a:xfrm>
            <a:custGeom>
              <a:avLst/>
              <a:gdLst/>
              <a:ahLst/>
              <a:cxnLst/>
              <a:rect l="l" t="t" r="r" b="b"/>
              <a:pathLst>
                <a:path w="186" h="222" extrusionOk="0">
                  <a:moveTo>
                    <a:pt x="105" y="1"/>
                  </a:moveTo>
                  <a:cubicBezTo>
                    <a:pt x="174" y="47"/>
                    <a:pt x="186" y="117"/>
                    <a:pt x="163" y="187"/>
                  </a:cubicBezTo>
                  <a:cubicBezTo>
                    <a:pt x="139" y="198"/>
                    <a:pt x="116" y="222"/>
                    <a:pt x="93" y="222"/>
                  </a:cubicBezTo>
                  <a:cubicBezTo>
                    <a:pt x="58" y="222"/>
                    <a:pt x="35" y="198"/>
                    <a:pt x="35" y="163"/>
                  </a:cubicBezTo>
                  <a:cubicBezTo>
                    <a:pt x="0" y="105"/>
                    <a:pt x="0" y="36"/>
                    <a:pt x="105" y="1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9"/>
            <p:cNvSpPr/>
            <p:nvPr/>
          </p:nvSpPr>
          <p:spPr>
            <a:xfrm>
              <a:off x="2428475" y="3363225"/>
              <a:ext cx="3800" cy="5825"/>
            </a:xfrm>
            <a:custGeom>
              <a:avLst/>
              <a:gdLst/>
              <a:ahLst/>
              <a:cxnLst/>
              <a:rect l="l" t="t" r="r" b="b"/>
              <a:pathLst>
                <a:path w="152" h="233" extrusionOk="0">
                  <a:moveTo>
                    <a:pt x="24" y="221"/>
                  </a:moveTo>
                  <a:cubicBezTo>
                    <a:pt x="24" y="163"/>
                    <a:pt x="1" y="104"/>
                    <a:pt x="24" y="58"/>
                  </a:cubicBezTo>
                  <a:cubicBezTo>
                    <a:pt x="24" y="23"/>
                    <a:pt x="82" y="12"/>
                    <a:pt x="105" y="0"/>
                  </a:cubicBezTo>
                  <a:cubicBezTo>
                    <a:pt x="129" y="35"/>
                    <a:pt x="152" y="70"/>
                    <a:pt x="152" y="104"/>
                  </a:cubicBezTo>
                  <a:cubicBezTo>
                    <a:pt x="140" y="151"/>
                    <a:pt x="105" y="186"/>
                    <a:pt x="82" y="232"/>
                  </a:cubicBezTo>
                  <a:cubicBezTo>
                    <a:pt x="71" y="221"/>
                    <a:pt x="36" y="221"/>
                    <a:pt x="24" y="221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9"/>
            <p:cNvSpPr/>
            <p:nvPr/>
          </p:nvSpPr>
          <p:spPr>
            <a:xfrm>
              <a:off x="2421800" y="3384700"/>
              <a:ext cx="4400" cy="4650"/>
            </a:xfrm>
            <a:custGeom>
              <a:avLst/>
              <a:gdLst/>
              <a:ahLst/>
              <a:cxnLst/>
              <a:rect l="l" t="t" r="r" b="b"/>
              <a:pathLst>
                <a:path w="176" h="186" extrusionOk="0">
                  <a:moveTo>
                    <a:pt x="105" y="186"/>
                  </a:moveTo>
                  <a:cubicBezTo>
                    <a:pt x="59" y="128"/>
                    <a:pt x="13" y="105"/>
                    <a:pt x="1" y="58"/>
                  </a:cubicBezTo>
                  <a:cubicBezTo>
                    <a:pt x="1" y="47"/>
                    <a:pt x="59" y="0"/>
                    <a:pt x="82" y="0"/>
                  </a:cubicBezTo>
                  <a:cubicBezTo>
                    <a:pt x="117" y="0"/>
                    <a:pt x="164" y="47"/>
                    <a:pt x="164" y="70"/>
                  </a:cubicBezTo>
                  <a:cubicBezTo>
                    <a:pt x="175" y="81"/>
                    <a:pt x="140" y="116"/>
                    <a:pt x="105" y="186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8" name="Google Shape;488;p9"/>
          <p:cNvGrpSpPr/>
          <p:nvPr/>
        </p:nvGrpSpPr>
        <p:grpSpPr>
          <a:xfrm rot="-4092482" flipH="1">
            <a:off x="344761" y="-173701"/>
            <a:ext cx="773115" cy="298133"/>
            <a:chOff x="1154075" y="3734125"/>
            <a:chExt cx="201750" cy="77800"/>
          </a:xfrm>
        </p:grpSpPr>
        <p:sp>
          <p:nvSpPr>
            <p:cNvPr id="489" name="Google Shape;489;p9"/>
            <p:cNvSpPr/>
            <p:nvPr/>
          </p:nvSpPr>
          <p:spPr>
            <a:xfrm>
              <a:off x="1154075" y="3734125"/>
              <a:ext cx="201750" cy="77800"/>
            </a:xfrm>
            <a:custGeom>
              <a:avLst/>
              <a:gdLst/>
              <a:ahLst/>
              <a:cxnLst/>
              <a:rect l="l" t="t" r="r" b="b"/>
              <a:pathLst>
                <a:path w="8070" h="3112" extrusionOk="0">
                  <a:moveTo>
                    <a:pt x="3925" y="1"/>
                  </a:moveTo>
                  <a:lnTo>
                    <a:pt x="6072" y="1"/>
                  </a:lnTo>
                  <a:cubicBezTo>
                    <a:pt x="6351" y="1"/>
                    <a:pt x="6618" y="59"/>
                    <a:pt x="6885" y="140"/>
                  </a:cubicBezTo>
                  <a:cubicBezTo>
                    <a:pt x="7001" y="186"/>
                    <a:pt x="7117" y="210"/>
                    <a:pt x="7233" y="256"/>
                  </a:cubicBezTo>
                  <a:cubicBezTo>
                    <a:pt x="7245" y="256"/>
                    <a:pt x="7280" y="268"/>
                    <a:pt x="7291" y="268"/>
                  </a:cubicBezTo>
                  <a:cubicBezTo>
                    <a:pt x="7535" y="500"/>
                    <a:pt x="7872" y="639"/>
                    <a:pt x="7988" y="1011"/>
                  </a:cubicBezTo>
                  <a:cubicBezTo>
                    <a:pt x="8058" y="1243"/>
                    <a:pt x="8069" y="1475"/>
                    <a:pt x="8011" y="1707"/>
                  </a:cubicBezTo>
                  <a:cubicBezTo>
                    <a:pt x="7965" y="1916"/>
                    <a:pt x="7872" y="2113"/>
                    <a:pt x="7767" y="2299"/>
                  </a:cubicBezTo>
                  <a:cubicBezTo>
                    <a:pt x="7744" y="2380"/>
                    <a:pt x="7663" y="2438"/>
                    <a:pt x="7593" y="2473"/>
                  </a:cubicBezTo>
                  <a:cubicBezTo>
                    <a:pt x="7466" y="2566"/>
                    <a:pt x="7338" y="2624"/>
                    <a:pt x="7187" y="2694"/>
                  </a:cubicBezTo>
                  <a:cubicBezTo>
                    <a:pt x="7024" y="2787"/>
                    <a:pt x="6850" y="2868"/>
                    <a:pt x="6664" y="2845"/>
                  </a:cubicBezTo>
                  <a:cubicBezTo>
                    <a:pt x="6641" y="2845"/>
                    <a:pt x="6606" y="2845"/>
                    <a:pt x="6572" y="2856"/>
                  </a:cubicBezTo>
                  <a:cubicBezTo>
                    <a:pt x="6363" y="2961"/>
                    <a:pt x="6107" y="2926"/>
                    <a:pt x="5875" y="2926"/>
                  </a:cubicBezTo>
                  <a:cubicBezTo>
                    <a:pt x="5724" y="2926"/>
                    <a:pt x="5562" y="2926"/>
                    <a:pt x="5399" y="2984"/>
                  </a:cubicBezTo>
                  <a:cubicBezTo>
                    <a:pt x="5318" y="3019"/>
                    <a:pt x="5202" y="3019"/>
                    <a:pt x="5097" y="3019"/>
                  </a:cubicBezTo>
                  <a:cubicBezTo>
                    <a:pt x="4853" y="3031"/>
                    <a:pt x="4586" y="2984"/>
                    <a:pt x="4343" y="3089"/>
                  </a:cubicBezTo>
                  <a:cubicBezTo>
                    <a:pt x="4331" y="3100"/>
                    <a:pt x="4296" y="3089"/>
                    <a:pt x="4285" y="3089"/>
                  </a:cubicBezTo>
                  <a:cubicBezTo>
                    <a:pt x="3820" y="3089"/>
                    <a:pt x="3344" y="3112"/>
                    <a:pt x="2880" y="3077"/>
                  </a:cubicBezTo>
                  <a:cubicBezTo>
                    <a:pt x="2566" y="3042"/>
                    <a:pt x="2253" y="2984"/>
                    <a:pt x="1963" y="2880"/>
                  </a:cubicBezTo>
                  <a:cubicBezTo>
                    <a:pt x="1789" y="2822"/>
                    <a:pt x="1614" y="2764"/>
                    <a:pt x="1429" y="2752"/>
                  </a:cubicBezTo>
                  <a:cubicBezTo>
                    <a:pt x="1347" y="2752"/>
                    <a:pt x="1266" y="2705"/>
                    <a:pt x="1197" y="2682"/>
                  </a:cubicBezTo>
                  <a:cubicBezTo>
                    <a:pt x="988" y="2613"/>
                    <a:pt x="790" y="2555"/>
                    <a:pt x="593" y="2450"/>
                  </a:cubicBezTo>
                  <a:cubicBezTo>
                    <a:pt x="233" y="2276"/>
                    <a:pt x="12" y="2009"/>
                    <a:pt x="36" y="1591"/>
                  </a:cubicBezTo>
                  <a:lnTo>
                    <a:pt x="36" y="1475"/>
                  </a:lnTo>
                  <a:cubicBezTo>
                    <a:pt x="1" y="1115"/>
                    <a:pt x="175" y="825"/>
                    <a:pt x="407" y="581"/>
                  </a:cubicBezTo>
                  <a:cubicBezTo>
                    <a:pt x="581" y="384"/>
                    <a:pt x="790" y="244"/>
                    <a:pt x="1046" y="186"/>
                  </a:cubicBezTo>
                  <a:cubicBezTo>
                    <a:pt x="1092" y="175"/>
                    <a:pt x="1150" y="175"/>
                    <a:pt x="1197" y="140"/>
                  </a:cubicBezTo>
                  <a:cubicBezTo>
                    <a:pt x="1371" y="24"/>
                    <a:pt x="1556" y="24"/>
                    <a:pt x="1754" y="24"/>
                  </a:cubicBezTo>
                  <a:cubicBezTo>
                    <a:pt x="2474" y="1"/>
                    <a:pt x="3193" y="1"/>
                    <a:pt x="3925" y="1"/>
                  </a:cubicBezTo>
                  <a:close/>
                  <a:moveTo>
                    <a:pt x="4412" y="2647"/>
                  </a:moveTo>
                  <a:lnTo>
                    <a:pt x="4122" y="2647"/>
                  </a:lnTo>
                  <a:lnTo>
                    <a:pt x="3240" y="2647"/>
                  </a:lnTo>
                  <a:cubicBezTo>
                    <a:pt x="3054" y="2647"/>
                    <a:pt x="2880" y="2566"/>
                    <a:pt x="2706" y="2555"/>
                  </a:cubicBezTo>
                  <a:cubicBezTo>
                    <a:pt x="2659" y="2555"/>
                    <a:pt x="2601" y="2508"/>
                    <a:pt x="2590" y="2462"/>
                  </a:cubicBezTo>
                  <a:cubicBezTo>
                    <a:pt x="2508" y="2346"/>
                    <a:pt x="2427" y="2241"/>
                    <a:pt x="2427" y="2102"/>
                  </a:cubicBezTo>
                  <a:cubicBezTo>
                    <a:pt x="2427" y="1672"/>
                    <a:pt x="2369" y="1243"/>
                    <a:pt x="2532" y="825"/>
                  </a:cubicBezTo>
                  <a:cubicBezTo>
                    <a:pt x="2566" y="697"/>
                    <a:pt x="2648" y="616"/>
                    <a:pt x="2787" y="604"/>
                  </a:cubicBezTo>
                  <a:cubicBezTo>
                    <a:pt x="2880" y="593"/>
                    <a:pt x="2973" y="593"/>
                    <a:pt x="3066" y="593"/>
                  </a:cubicBezTo>
                  <a:cubicBezTo>
                    <a:pt x="3646" y="593"/>
                    <a:pt x="4227" y="569"/>
                    <a:pt x="4819" y="569"/>
                  </a:cubicBezTo>
                  <a:cubicBezTo>
                    <a:pt x="4877" y="569"/>
                    <a:pt x="4923" y="558"/>
                    <a:pt x="4981" y="569"/>
                  </a:cubicBezTo>
                  <a:cubicBezTo>
                    <a:pt x="5051" y="593"/>
                    <a:pt x="5120" y="616"/>
                    <a:pt x="5167" y="662"/>
                  </a:cubicBezTo>
                  <a:cubicBezTo>
                    <a:pt x="5271" y="778"/>
                    <a:pt x="5353" y="906"/>
                    <a:pt x="5353" y="1069"/>
                  </a:cubicBezTo>
                  <a:lnTo>
                    <a:pt x="5353" y="2055"/>
                  </a:lnTo>
                  <a:cubicBezTo>
                    <a:pt x="5353" y="2113"/>
                    <a:pt x="5341" y="2183"/>
                    <a:pt x="5306" y="2230"/>
                  </a:cubicBezTo>
                  <a:cubicBezTo>
                    <a:pt x="5155" y="2369"/>
                    <a:pt x="5016" y="2555"/>
                    <a:pt x="4772" y="2566"/>
                  </a:cubicBezTo>
                  <a:cubicBezTo>
                    <a:pt x="4749" y="2566"/>
                    <a:pt x="4703" y="2589"/>
                    <a:pt x="4656" y="2601"/>
                  </a:cubicBezTo>
                  <a:lnTo>
                    <a:pt x="4714" y="2659"/>
                  </a:lnTo>
                  <a:cubicBezTo>
                    <a:pt x="4970" y="2682"/>
                    <a:pt x="5225" y="2717"/>
                    <a:pt x="5469" y="2601"/>
                  </a:cubicBezTo>
                  <a:cubicBezTo>
                    <a:pt x="5515" y="2589"/>
                    <a:pt x="5573" y="2578"/>
                    <a:pt x="5620" y="2578"/>
                  </a:cubicBezTo>
                  <a:cubicBezTo>
                    <a:pt x="5933" y="2566"/>
                    <a:pt x="6270" y="2601"/>
                    <a:pt x="6595" y="2508"/>
                  </a:cubicBezTo>
                  <a:cubicBezTo>
                    <a:pt x="6839" y="2543"/>
                    <a:pt x="7036" y="2392"/>
                    <a:pt x="7245" y="2299"/>
                  </a:cubicBezTo>
                  <a:cubicBezTo>
                    <a:pt x="7442" y="2218"/>
                    <a:pt x="7558" y="2055"/>
                    <a:pt x="7616" y="1846"/>
                  </a:cubicBezTo>
                  <a:cubicBezTo>
                    <a:pt x="7663" y="1695"/>
                    <a:pt x="7767" y="1533"/>
                    <a:pt x="7733" y="1347"/>
                  </a:cubicBezTo>
                  <a:cubicBezTo>
                    <a:pt x="7709" y="1150"/>
                    <a:pt x="7663" y="953"/>
                    <a:pt x="7500" y="825"/>
                  </a:cubicBezTo>
                  <a:cubicBezTo>
                    <a:pt x="7315" y="674"/>
                    <a:pt x="7129" y="511"/>
                    <a:pt x="6885" y="442"/>
                  </a:cubicBezTo>
                  <a:cubicBezTo>
                    <a:pt x="6595" y="360"/>
                    <a:pt x="6305" y="268"/>
                    <a:pt x="5980" y="268"/>
                  </a:cubicBezTo>
                  <a:cubicBezTo>
                    <a:pt x="4586" y="268"/>
                    <a:pt x="3193" y="256"/>
                    <a:pt x="1800" y="256"/>
                  </a:cubicBezTo>
                  <a:cubicBezTo>
                    <a:pt x="1614" y="256"/>
                    <a:pt x="1440" y="244"/>
                    <a:pt x="1278" y="384"/>
                  </a:cubicBezTo>
                  <a:cubicBezTo>
                    <a:pt x="1255" y="418"/>
                    <a:pt x="1197" y="430"/>
                    <a:pt x="1138" y="442"/>
                  </a:cubicBezTo>
                  <a:cubicBezTo>
                    <a:pt x="848" y="558"/>
                    <a:pt x="581" y="709"/>
                    <a:pt x="465" y="1022"/>
                  </a:cubicBezTo>
                  <a:cubicBezTo>
                    <a:pt x="454" y="1069"/>
                    <a:pt x="419" y="1092"/>
                    <a:pt x="395" y="1127"/>
                  </a:cubicBezTo>
                  <a:cubicBezTo>
                    <a:pt x="337" y="1196"/>
                    <a:pt x="326" y="1266"/>
                    <a:pt x="326" y="1359"/>
                  </a:cubicBezTo>
                  <a:lnTo>
                    <a:pt x="326" y="1579"/>
                  </a:lnTo>
                  <a:cubicBezTo>
                    <a:pt x="326" y="1893"/>
                    <a:pt x="454" y="2055"/>
                    <a:pt x="755" y="2171"/>
                  </a:cubicBezTo>
                  <a:cubicBezTo>
                    <a:pt x="860" y="2195"/>
                    <a:pt x="941" y="2241"/>
                    <a:pt x="1046" y="2288"/>
                  </a:cubicBezTo>
                  <a:cubicBezTo>
                    <a:pt x="1173" y="2334"/>
                    <a:pt x="1313" y="2404"/>
                    <a:pt x="1452" y="2415"/>
                  </a:cubicBezTo>
                  <a:cubicBezTo>
                    <a:pt x="1893" y="2473"/>
                    <a:pt x="2276" y="2694"/>
                    <a:pt x="2729" y="2705"/>
                  </a:cubicBezTo>
                  <a:cubicBezTo>
                    <a:pt x="2891" y="2798"/>
                    <a:pt x="3066" y="2775"/>
                    <a:pt x="3240" y="2775"/>
                  </a:cubicBezTo>
                  <a:lnTo>
                    <a:pt x="4006" y="2775"/>
                  </a:lnTo>
                  <a:cubicBezTo>
                    <a:pt x="4099" y="2775"/>
                    <a:pt x="4169" y="2775"/>
                    <a:pt x="4250" y="2764"/>
                  </a:cubicBezTo>
                  <a:cubicBezTo>
                    <a:pt x="4319" y="2740"/>
                    <a:pt x="4343" y="2705"/>
                    <a:pt x="4412" y="2647"/>
                  </a:cubicBezTo>
                  <a:close/>
                  <a:moveTo>
                    <a:pt x="2810" y="2241"/>
                  </a:moveTo>
                  <a:cubicBezTo>
                    <a:pt x="2950" y="2276"/>
                    <a:pt x="3077" y="2334"/>
                    <a:pt x="3217" y="2334"/>
                  </a:cubicBezTo>
                  <a:cubicBezTo>
                    <a:pt x="3576" y="2346"/>
                    <a:pt x="3925" y="2346"/>
                    <a:pt x="4285" y="2346"/>
                  </a:cubicBezTo>
                  <a:cubicBezTo>
                    <a:pt x="4436" y="2346"/>
                    <a:pt x="4586" y="2299"/>
                    <a:pt x="4737" y="2264"/>
                  </a:cubicBezTo>
                  <a:cubicBezTo>
                    <a:pt x="4935" y="2206"/>
                    <a:pt x="5051" y="2044"/>
                    <a:pt x="5051" y="1823"/>
                  </a:cubicBezTo>
                  <a:lnTo>
                    <a:pt x="5051" y="1185"/>
                  </a:lnTo>
                  <a:cubicBezTo>
                    <a:pt x="5051" y="941"/>
                    <a:pt x="4970" y="871"/>
                    <a:pt x="4726" y="871"/>
                  </a:cubicBezTo>
                  <a:lnTo>
                    <a:pt x="2984" y="871"/>
                  </a:lnTo>
                  <a:cubicBezTo>
                    <a:pt x="2938" y="871"/>
                    <a:pt x="2903" y="883"/>
                    <a:pt x="2868" y="883"/>
                  </a:cubicBezTo>
                  <a:cubicBezTo>
                    <a:pt x="2694" y="1243"/>
                    <a:pt x="2729" y="1626"/>
                    <a:pt x="2741" y="1997"/>
                  </a:cubicBezTo>
                  <a:cubicBezTo>
                    <a:pt x="2717" y="2067"/>
                    <a:pt x="2775" y="2160"/>
                    <a:pt x="2810" y="224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9"/>
            <p:cNvSpPr/>
            <p:nvPr/>
          </p:nvSpPr>
          <p:spPr>
            <a:xfrm>
              <a:off x="1260300" y="3765475"/>
              <a:ext cx="8450" cy="6400"/>
            </a:xfrm>
            <a:custGeom>
              <a:avLst/>
              <a:gdLst/>
              <a:ahLst/>
              <a:cxnLst/>
              <a:rect l="l" t="t" r="r" b="b"/>
              <a:pathLst>
                <a:path w="338" h="256" extrusionOk="0">
                  <a:moveTo>
                    <a:pt x="210" y="24"/>
                  </a:moveTo>
                  <a:cubicBezTo>
                    <a:pt x="221" y="24"/>
                    <a:pt x="268" y="24"/>
                    <a:pt x="279" y="35"/>
                  </a:cubicBezTo>
                  <a:cubicBezTo>
                    <a:pt x="314" y="58"/>
                    <a:pt x="337" y="93"/>
                    <a:pt x="337" y="116"/>
                  </a:cubicBezTo>
                  <a:cubicBezTo>
                    <a:pt x="337" y="151"/>
                    <a:pt x="326" y="209"/>
                    <a:pt x="291" y="221"/>
                  </a:cubicBezTo>
                  <a:cubicBezTo>
                    <a:pt x="256" y="256"/>
                    <a:pt x="210" y="256"/>
                    <a:pt x="152" y="256"/>
                  </a:cubicBezTo>
                  <a:cubicBezTo>
                    <a:pt x="59" y="256"/>
                    <a:pt x="1" y="174"/>
                    <a:pt x="1" y="116"/>
                  </a:cubicBezTo>
                  <a:cubicBezTo>
                    <a:pt x="1" y="58"/>
                    <a:pt x="82" y="24"/>
                    <a:pt x="163" y="0"/>
                  </a:cubicBezTo>
                  <a:cubicBezTo>
                    <a:pt x="187" y="24"/>
                    <a:pt x="198" y="24"/>
                    <a:pt x="210" y="2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9"/>
            <p:cNvSpPr/>
            <p:nvPr/>
          </p:nvSpPr>
          <p:spPr>
            <a:xfrm>
              <a:off x="1248125" y="3760250"/>
              <a:ext cx="9025" cy="6400"/>
            </a:xfrm>
            <a:custGeom>
              <a:avLst/>
              <a:gdLst/>
              <a:ahLst/>
              <a:cxnLst/>
              <a:rect l="l" t="t" r="r" b="b"/>
              <a:pathLst>
                <a:path w="361" h="256" extrusionOk="0">
                  <a:moveTo>
                    <a:pt x="221" y="0"/>
                  </a:moveTo>
                  <a:cubicBezTo>
                    <a:pt x="244" y="0"/>
                    <a:pt x="279" y="12"/>
                    <a:pt x="290" y="24"/>
                  </a:cubicBezTo>
                  <a:cubicBezTo>
                    <a:pt x="337" y="58"/>
                    <a:pt x="360" y="140"/>
                    <a:pt x="337" y="186"/>
                  </a:cubicBezTo>
                  <a:cubicBezTo>
                    <a:pt x="302" y="233"/>
                    <a:pt x="267" y="256"/>
                    <a:pt x="209" y="244"/>
                  </a:cubicBezTo>
                  <a:cubicBezTo>
                    <a:pt x="186" y="244"/>
                    <a:pt x="163" y="233"/>
                    <a:pt x="151" y="209"/>
                  </a:cubicBezTo>
                  <a:cubicBezTo>
                    <a:pt x="35" y="175"/>
                    <a:pt x="0" y="105"/>
                    <a:pt x="12" y="70"/>
                  </a:cubicBezTo>
                  <a:cubicBezTo>
                    <a:pt x="58" y="0"/>
                    <a:pt x="128" y="12"/>
                    <a:pt x="22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9"/>
            <p:cNvSpPr/>
            <p:nvPr/>
          </p:nvSpPr>
          <p:spPr>
            <a:xfrm>
              <a:off x="1237675" y="3776500"/>
              <a:ext cx="7275" cy="6125"/>
            </a:xfrm>
            <a:custGeom>
              <a:avLst/>
              <a:gdLst/>
              <a:ahLst/>
              <a:cxnLst/>
              <a:rect l="l" t="t" r="r" b="b"/>
              <a:pathLst>
                <a:path w="291" h="245" extrusionOk="0">
                  <a:moveTo>
                    <a:pt x="128" y="0"/>
                  </a:moveTo>
                  <a:cubicBezTo>
                    <a:pt x="174" y="12"/>
                    <a:pt x="232" y="24"/>
                    <a:pt x="256" y="59"/>
                  </a:cubicBezTo>
                  <a:cubicBezTo>
                    <a:pt x="267" y="70"/>
                    <a:pt x="290" y="140"/>
                    <a:pt x="256" y="163"/>
                  </a:cubicBezTo>
                  <a:cubicBezTo>
                    <a:pt x="198" y="244"/>
                    <a:pt x="70" y="244"/>
                    <a:pt x="12" y="163"/>
                  </a:cubicBezTo>
                  <a:cubicBezTo>
                    <a:pt x="0" y="128"/>
                    <a:pt x="0" y="70"/>
                    <a:pt x="23" y="59"/>
                  </a:cubicBezTo>
                  <a:cubicBezTo>
                    <a:pt x="47" y="47"/>
                    <a:pt x="82" y="24"/>
                    <a:pt x="1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9"/>
            <p:cNvSpPr/>
            <p:nvPr/>
          </p:nvSpPr>
          <p:spPr>
            <a:xfrm>
              <a:off x="1231000" y="3764600"/>
              <a:ext cx="7275" cy="5250"/>
            </a:xfrm>
            <a:custGeom>
              <a:avLst/>
              <a:gdLst/>
              <a:ahLst/>
              <a:cxnLst/>
              <a:rect l="l" t="t" r="r" b="b"/>
              <a:pathLst>
                <a:path w="291" h="210" extrusionOk="0">
                  <a:moveTo>
                    <a:pt x="105" y="209"/>
                  </a:moveTo>
                  <a:cubicBezTo>
                    <a:pt x="81" y="186"/>
                    <a:pt x="35" y="151"/>
                    <a:pt x="12" y="128"/>
                  </a:cubicBezTo>
                  <a:cubicBezTo>
                    <a:pt x="0" y="70"/>
                    <a:pt x="35" y="24"/>
                    <a:pt x="93" y="12"/>
                  </a:cubicBezTo>
                  <a:cubicBezTo>
                    <a:pt x="128" y="1"/>
                    <a:pt x="186" y="1"/>
                    <a:pt x="232" y="12"/>
                  </a:cubicBezTo>
                  <a:cubicBezTo>
                    <a:pt x="267" y="12"/>
                    <a:pt x="290" y="59"/>
                    <a:pt x="290" y="70"/>
                  </a:cubicBezTo>
                  <a:cubicBezTo>
                    <a:pt x="290" y="93"/>
                    <a:pt x="279" y="140"/>
                    <a:pt x="244" y="175"/>
                  </a:cubicBezTo>
                  <a:cubicBezTo>
                    <a:pt x="209" y="198"/>
                    <a:pt x="163" y="198"/>
                    <a:pt x="105" y="20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9"/>
            <p:cNvSpPr/>
            <p:nvPr/>
          </p:nvSpPr>
          <p:spPr>
            <a:xfrm>
              <a:off x="1248400" y="3769825"/>
              <a:ext cx="7875" cy="6700"/>
            </a:xfrm>
            <a:custGeom>
              <a:avLst/>
              <a:gdLst/>
              <a:ahLst/>
              <a:cxnLst/>
              <a:rect l="l" t="t" r="r" b="b"/>
              <a:pathLst>
                <a:path w="315" h="268" extrusionOk="0">
                  <a:moveTo>
                    <a:pt x="1" y="140"/>
                  </a:moveTo>
                  <a:cubicBezTo>
                    <a:pt x="59" y="24"/>
                    <a:pt x="163" y="0"/>
                    <a:pt x="268" y="47"/>
                  </a:cubicBezTo>
                  <a:cubicBezTo>
                    <a:pt x="291" y="59"/>
                    <a:pt x="314" y="105"/>
                    <a:pt x="314" y="151"/>
                  </a:cubicBezTo>
                  <a:cubicBezTo>
                    <a:pt x="314" y="163"/>
                    <a:pt x="279" y="209"/>
                    <a:pt x="268" y="221"/>
                  </a:cubicBezTo>
                  <a:cubicBezTo>
                    <a:pt x="163" y="267"/>
                    <a:pt x="59" y="244"/>
                    <a:pt x="1" y="14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9"/>
            <p:cNvSpPr/>
            <p:nvPr/>
          </p:nvSpPr>
          <p:spPr>
            <a:xfrm>
              <a:off x="1256250" y="3784325"/>
              <a:ext cx="4375" cy="5850"/>
            </a:xfrm>
            <a:custGeom>
              <a:avLst/>
              <a:gdLst/>
              <a:ahLst/>
              <a:cxnLst/>
              <a:rect l="l" t="t" r="r" b="b"/>
              <a:pathLst>
                <a:path w="175" h="234" extrusionOk="0">
                  <a:moveTo>
                    <a:pt x="70" y="233"/>
                  </a:moveTo>
                  <a:cubicBezTo>
                    <a:pt x="35" y="175"/>
                    <a:pt x="12" y="140"/>
                    <a:pt x="0" y="94"/>
                  </a:cubicBezTo>
                  <a:cubicBezTo>
                    <a:pt x="0" y="47"/>
                    <a:pt x="58" y="1"/>
                    <a:pt x="93" y="24"/>
                  </a:cubicBezTo>
                  <a:cubicBezTo>
                    <a:pt x="151" y="36"/>
                    <a:pt x="174" y="94"/>
                    <a:pt x="151" y="140"/>
                  </a:cubicBezTo>
                  <a:cubicBezTo>
                    <a:pt x="140" y="163"/>
                    <a:pt x="105" y="198"/>
                    <a:pt x="70" y="23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6" name="Google Shape;496;p9"/>
          <p:cNvGrpSpPr/>
          <p:nvPr/>
        </p:nvGrpSpPr>
        <p:grpSpPr>
          <a:xfrm rot="-1415750" flipH="1">
            <a:off x="430215" y="501184"/>
            <a:ext cx="602211" cy="1005088"/>
            <a:chOff x="1980950" y="3649100"/>
            <a:chExt cx="146600" cy="244675"/>
          </a:xfrm>
        </p:grpSpPr>
        <p:sp>
          <p:nvSpPr>
            <p:cNvPr id="497" name="Google Shape;497;p9"/>
            <p:cNvSpPr/>
            <p:nvPr/>
          </p:nvSpPr>
          <p:spPr>
            <a:xfrm>
              <a:off x="1980950" y="3649100"/>
              <a:ext cx="146600" cy="244675"/>
            </a:xfrm>
            <a:custGeom>
              <a:avLst/>
              <a:gdLst/>
              <a:ahLst/>
              <a:cxnLst/>
              <a:rect l="l" t="t" r="r" b="b"/>
              <a:pathLst>
                <a:path w="5864" h="9787" extrusionOk="0">
                  <a:moveTo>
                    <a:pt x="3936" y="1405"/>
                  </a:moveTo>
                  <a:cubicBezTo>
                    <a:pt x="3936" y="1451"/>
                    <a:pt x="3924" y="1486"/>
                    <a:pt x="3924" y="1509"/>
                  </a:cubicBezTo>
                  <a:cubicBezTo>
                    <a:pt x="3890" y="2252"/>
                    <a:pt x="3866" y="2972"/>
                    <a:pt x="3936" y="3715"/>
                  </a:cubicBezTo>
                  <a:cubicBezTo>
                    <a:pt x="3936" y="3808"/>
                    <a:pt x="3948" y="3878"/>
                    <a:pt x="3936" y="3959"/>
                  </a:cubicBezTo>
                  <a:cubicBezTo>
                    <a:pt x="3901" y="4330"/>
                    <a:pt x="4041" y="4655"/>
                    <a:pt x="4133" y="5004"/>
                  </a:cubicBezTo>
                  <a:cubicBezTo>
                    <a:pt x="4157" y="5062"/>
                    <a:pt x="4180" y="5120"/>
                    <a:pt x="4226" y="5166"/>
                  </a:cubicBezTo>
                  <a:cubicBezTo>
                    <a:pt x="4308" y="5271"/>
                    <a:pt x="4389" y="5387"/>
                    <a:pt x="4389" y="5526"/>
                  </a:cubicBezTo>
                  <a:cubicBezTo>
                    <a:pt x="4389" y="5572"/>
                    <a:pt x="4424" y="5619"/>
                    <a:pt x="4458" y="5665"/>
                  </a:cubicBezTo>
                  <a:cubicBezTo>
                    <a:pt x="4679" y="6014"/>
                    <a:pt x="4865" y="6362"/>
                    <a:pt x="5004" y="6745"/>
                  </a:cubicBezTo>
                  <a:cubicBezTo>
                    <a:pt x="5027" y="6803"/>
                    <a:pt x="5062" y="6861"/>
                    <a:pt x="5085" y="6908"/>
                  </a:cubicBezTo>
                  <a:cubicBezTo>
                    <a:pt x="5178" y="7093"/>
                    <a:pt x="5271" y="7291"/>
                    <a:pt x="5329" y="7500"/>
                  </a:cubicBezTo>
                  <a:cubicBezTo>
                    <a:pt x="5352" y="7604"/>
                    <a:pt x="5434" y="7674"/>
                    <a:pt x="5468" y="7767"/>
                  </a:cubicBezTo>
                  <a:cubicBezTo>
                    <a:pt x="5503" y="7813"/>
                    <a:pt x="5527" y="7848"/>
                    <a:pt x="5550" y="7894"/>
                  </a:cubicBezTo>
                  <a:cubicBezTo>
                    <a:pt x="5619" y="8068"/>
                    <a:pt x="5689" y="8231"/>
                    <a:pt x="5759" y="8405"/>
                  </a:cubicBezTo>
                  <a:cubicBezTo>
                    <a:pt x="5840" y="8533"/>
                    <a:pt x="5863" y="8661"/>
                    <a:pt x="5817" y="8811"/>
                  </a:cubicBezTo>
                  <a:cubicBezTo>
                    <a:pt x="5794" y="8916"/>
                    <a:pt x="5794" y="9032"/>
                    <a:pt x="5794" y="9148"/>
                  </a:cubicBezTo>
                  <a:cubicBezTo>
                    <a:pt x="5805" y="9299"/>
                    <a:pt x="5735" y="9415"/>
                    <a:pt x="5608" y="9508"/>
                  </a:cubicBezTo>
                  <a:cubicBezTo>
                    <a:pt x="5445" y="9612"/>
                    <a:pt x="5294" y="9694"/>
                    <a:pt x="5109" y="9729"/>
                  </a:cubicBezTo>
                  <a:cubicBezTo>
                    <a:pt x="4888" y="9752"/>
                    <a:pt x="4691" y="9787"/>
                    <a:pt x="4470" y="9787"/>
                  </a:cubicBezTo>
                  <a:cubicBezTo>
                    <a:pt x="4075" y="9787"/>
                    <a:pt x="3669" y="9787"/>
                    <a:pt x="3286" y="9763"/>
                  </a:cubicBezTo>
                  <a:cubicBezTo>
                    <a:pt x="3089" y="9763"/>
                    <a:pt x="2891" y="9740"/>
                    <a:pt x="2705" y="9729"/>
                  </a:cubicBezTo>
                  <a:cubicBezTo>
                    <a:pt x="2613" y="9705"/>
                    <a:pt x="2508" y="9705"/>
                    <a:pt x="2427" y="9705"/>
                  </a:cubicBezTo>
                  <a:cubicBezTo>
                    <a:pt x="2160" y="9705"/>
                    <a:pt x="1916" y="9705"/>
                    <a:pt x="1661" y="9729"/>
                  </a:cubicBezTo>
                  <a:cubicBezTo>
                    <a:pt x="1498" y="9729"/>
                    <a:pt x="1324" y="9740"/>
                    <a:pt x="1173" y="9671"/>
                  </a:cubicBezTo>
                  <a:cubicBezTo>
                    <a:pt x="1150" y="9647"/>
                    <a:pt x="1115" y="9647"/>
                    <a:pt x="1092" y="9647"/>
                  </a:cubicBezTo>
                  <a:cubicBezTo>
                    <a:pt x="825" y="9671"/>
                    <a:pt x="593" y="9554"/>
                    <a:pt x="349" y="9473"/>
                  </a:cubicBezTo>
                  <a:cubicBezTo>
                    <a:pt x="128" y="9404"/>
                    <a:pt x="12" y="9229"/>
                    <a:pt x="1" y="8997"/>
                  </a:cubicBezTo>
                  <a:cubicBezTo>
                    <a:pt x="1" y="8835"/>
                    <a:pt x="12" y="8684"/>
                    <a:pt x="70" y="8521"/>
                  </a:cubicBezTo>
                  <a:cubicBezTo>
                    <a:pt x="175" y="8277"/>
                    <a:pt x="268" y="8022"/>
                    <a:pt x="384" y="7778"/>
                  </a:cubicBezTo>
                  <a:cubicBezTo>
                    <a:pt x="535" y="7430"/>
                    <a:pt x="685" y="7082"/>
                    <a:pt x="860" y="6768"/>
                  </a:cubicBezTo>
                  <a:cubicBezTo>
                    <a:pt x="941" y="6594"/>
                    <a:pt x="1034" y="6420"/>
                    <a:pt x="1115" y="6257"/>
                  </a:cubicBezTo>
                  <a:cubicBezTo>
                    <a:pt x="1138" y="6223"/>
                    <a:pt x="1161" y="6199"/>
                    <a:pt x="1196" y="6153"/>
                  </a:cubicBezTo>
                  <a:cubicBezTo>
                    <a:pt x="1254" y="6083"/>
                    <a:pt x="1336" y="6014"/>
                    <a:pt x="1382" y="5921"/>
                  </a:cubicBezTo>
                  <a:cubicBezTo>
                    <a:pt x="1579" y="5584"/>
                    <a:pt x="1788" y="5236"/>
                    <a:pt x="1986" y="4888"/>
                  </a:cubicBezTo>
                  <a:cubicBezTo>
                    <a:pt x="2044" y="4783"/>
                    <a:pt x="2102" y="4702"/>
                    <a:pt x="2067" y="4574"/>
                  </a:cubicBezTo>
                  <a:cubicBezTo>
                    <a:pt x="2044" y="4539"/>
                    <a:pt x="2067" y="4481"/>
                    <a:pt x="2067" y="4458"/>
                  </a:cubicBezTo>
                  <a:cubicBezTo>
                    <a:pt x="2160" y="4063"/>
                    <a:pt x="2125" y="3669"/>
                    <a:pt x="2102" y="3262"/>
                  </a:cubicBezTo>
                  <a:cubicBezTo>
                    <a:pt x="2090" y="2844"/>
                    <a:pt x="2032" y="2426"/>
                    <a:pt x="2125" y="2020"/>
                  </a:cubicBezTo>
                  <a:cubicBezTo>
                    <a:pt x="2137" y="1974"/>
                    <a:pt x="2125" y="1927"/>
                    <a:pt x="2125" y="1904"/>
                  </a:cubicBezTo>
                  <a:cubicBezTo>
                    <a:pt x="2102" y="1753"/>
                    <a:pt x="2079" y="1625"/>
                    <a:pt x="2044" y="1451"/>
                  </a:cubicBezTo>
                  <a:cubicBezTo>
                    <a:pt x="1962" y="1393"/>
                    <a:pt x="1858" y="1324"/>
                    <a:pt x="1742" y="1254"/>
                  </a:cubicBezTo>
                  <a:cubicBezTo>
                    <a:pt x="1730" y="940"/>
                    <a:pt x="1730" y="639"/>
                    <a:pt x="1742" y="337"/>
                  </a:cubicBezTo>
                  <a:cubicBezTo>
                    <a:pt x="1754" y="174"/>
                    <a:pt x="1951" y="12"/>
                    <a:pt x="2090" y="12"/>
                  </a:cubicBezTo>
                  <a:cubicBezTo>
                    <a:pt x="2276" y="12"/>
                    <a:pt x="2473" y="0"/>
                    <a:pt x="2671" y="0"/>
                  </a:cubicBezTo>
                  <a:lnTo>
                    <a:pt x="3228" y="0"/>
                  </a:lnTo>
                  <a:lnTo>
                    <a:pt x="3808" y="0"/>
                  </a:lnTo>
                  <a:lnTo>
                    <a:pt x="4017" y="0"/>
                  </a:lnTo>
                  <a:cubicBezTo>
                    <a:pt x="4122" y="12"/>
                    <a:pt x="4180" y="58"/>
                    <a:pt x="4180" y="163"/>
                  </a:cubicBezTo>
                  <a:lnTo>
                    <a:pt x="4180" y="1173"/>
                  </a:lnTo>
                  <a:cubicBezTo>
                    <a:pt x="4180" y="1219"/>
                    <a:pt x="4157" y="1277"/>
                    <a:pt x="4122" y="1300"/>
                  </a:cubicBezTo>
                  <a:cubicBezTo>
                    <a:pt x="4064" y="1300"/>
                    <a:pt x="3994" y="1347"/>
                    <a:pt x="3936" y="1405"/>
                  </a:cubicBezTo>
                  <a:close/>
                  <a:moveTo>
                    <a:pt x="2473" y="4470"/>
                  </a:moveTo>
                  <a:cubicBezTo>
                    <a:pt x="2322" y="4690"/>
                    <a:pt x="2195" y="4911"/>
                    <a:pt x="2125" y="5166"/>
                  </a:cubicBezTo>
                  <a:cubicBezTo>
                    <a:pt x="2125" y="5201"/>
                    <a:pt x="2090" y="5224"/>
                    <a:pt x="2079" y="5259"/>
                  </a:cubicBezTo>
                  <a:cubicBezTo>
                    <a:pt x="1951" y="5503"/>
                    <a:pt x="1812" y="5735"/>
                    <a:pt x="1672" y="5979"/>
                  </a:cubicBezTo>
                  <a:cubicBezTo>
                    <a:pt x="1603" y="6095"/>
                    <a:pt x="1545" y="6211"/>
                    <a:pt x="1463" y="6315"/>
                  </a:cubicBezTo>
                  <a:cubicBezTo>
                    <a:pt x="1394" y="6432"/>
                    <a:pt x="1289" y="6548"/>
                    <a:pt x="1231" y="6675"/>
                  </a:cubicBezTo>
                  <a:cubicBezTo>
                    <a:pt x="1150" y="6908"/>
                    <a:pt x="999" y="7116"/>
                    <a:pt x="918" y="7325"/>
                  </a:cubicBezTo>
                  <a:cubicBezTo>
                    <a:pt x="790" y="7639"/>
                    <a:pt x="651" y="7952"/>
                    <a:pt x="535" y="8254"/>
                  </a:cubicBezTo>
                  <a:cubicBezTo>
                    <a:pt x="477" y="8405"/>
                    <a:pt x="418" y="8568"/>
                    <a:pt x="360" y="8707"/>
                  </a:cubicBezTo>
                  <a:cubicBezTo>
                    <a:pt x="291" y="8869"/>
                    <a:pt x="326" y="9055"/>
                    <a:pt x="535" y="9125"/>
                  </a:cubicBezTo>
                  <a:cubicBezTo>
                    <a:pt x="616" y="9160"/>
                    <a:pt x="697" y="9171"/>
                    <a:pt x="755" y="9229"/>
                  </a:cubicBezTo>
                  <a:cubicBezTo>
                    <a:pt x="906" y="9345"/>
                    <a:pt x="1069" y="9345"/>
                    <a:pt x="1243" y="9345"/>
                  </a:cubicBezTo>
                  <a:lnTo>
                    <a:pt x="1777" y="9345"/>
                  </a:lnTo>
                  <a:cubicBezTo>
                    <a:pt x="2079" y="9345"/>
                    <a:pt x="2380" y="9357"/>
                    <a:pt x="2682" y="9462"/>
                  </a:cubicBezTo>
                  <a:cubicBezTo>
                    <a:pt x="2775" y="9496"/>
                    <a:pt x="2856" y="9496"/>
                    <a:pt x="2961" y="9496"/>
                  </a:cubicBezTo>
                  <a:cubicBezTo>
                    <a:pt x="3495" y="9473"/>
                    <a:pt x="4052" y="9462"/>
                    <a:pt x="4586" y="9462"/>
                  </a:cubicBezTo>
                  <a:cubicBezTo>
                    <a:pt x="4830" y="9462"/>
                    <a:pt x="5027" y="9299"/>
                    <a:pt x="5271" y="9311"/>
                  </a:cubicBezTo>
                  <a:cubicBezTo>
                    <a:pt x="5306" y="9311"/>
                    <a:pt x="5376" y="9287"/>
                    <a:pt x="5410" y="9253"/>
                  </a:cubicBezTo>
                  <a:cubicBezTo>
                    <a:pt x="5457" y="9229"/>
                    <a:pt x="5503" y="9206"/>
                    <a:pt x="5527" y="9183"/>
                  </a:cubicBezTo>
                  <a:cubicBezTo>
                    <a:pt x="5585" y="8881"/>
                    <a:pt x="5538" y="8626"/>
                    <a:pt x="5399" y="8370"/>
                  </a:cubicBezTo>
                  <a:cubicBezTo>
                    <a:pt x="5283" y="8173"/>
                    <a:pt x="5225" y="7941"/>
                    <a:pt x="5097" y="7755"/>
                  </a:cubicBezTo>
                  <a:cubicBezTo>
                    <a:pt x="5062" y="7709"/>
                    <a:pt x="5039" y="7639"/>
                    <a:pt x="5016" y="7569"/>
                  </a:cubicBezTo>
                  <a:cubicBezTo>
                    <a:pt x="4900" y="7175"/>
                    <a:pt x="4714" y="6791"/>
                    <a:pt x="4540" y="6408"/>
                  </a:cubicBezTo>
                  <a:cubicBezTo>
                    <a:pt x="4377" y="6060"/>
                    <a:pt x="4191" y="5747"/>
                    <a:pt x="4017" y="5410"/>
                  </a:cubicBezTo>
                  <a:cubicBezTo>
                    <a:pt x="3913" y="5224"/>
                    <a:pt x="3832" y="5038"/>
                    <a:pt x="3646" y="4922"/>
                  </a:cubicBezTo>
                  <a:cubicBezTo>
                    <a:pt x="3623" y="4354"/>
                    <a:pt x="3657" y="3796"/>
                    <a:pt x="3611" y="3251"/>
                  </a:cubicBezTo>
                  <a:cubicBezTo>
                    <a:pt x="3588" y="2891"/>
                    <a:pt x="3611" y="2508"/>
                    <a:pt x="3623" y="2148"/>
                  </a:cubicBezTo>
                  <a:lnTo>
                    <a:pt x="3623" y="1788"/>
                  </a:lnTo>
                  <a:cubicBezTo>
                    <a:pt x="3623" y="1649"/>
                    <a:pt x="3646" y="1521"/>
                    <a:pt x="3657" y="1393"/>
                  </a:cubicBezTo>
                  <a:cubicBezTo>
                    <a:pt x="3425" y="1463"/>
                    <a:pt x="3205" y="1451"/>
                    <a:pt x="2972" y="1393"/>
                  </a:cubicBezTo>
                  <a:cubicBezTo>
                    <a:pt x="2787" y="1347"/>
                    <a:pt x="2601" y="1358"/>
                    <a:pt x="2392" y="1393"/>
                  </a:cubicBezTo>
                  <a:cubicBezTo>
                    <a:pt x="2404" y="1532"/>
                    <a:pt x="2427" y="1672"/>
                    <a:pt x="2427" y="1788"/>
                  </a:cubicBezTo>
                  <a:cubicBezTo>
                    <a:pt x="2438" y="2519"/>
                    <a:pt x="2438" y="3251"/>
                    <a:pt x="2450" y="3994"/>
                  </a:cubicBezTo>
                  <a:cubicBezTo>
                    <a:pt x="2427" y="4156"/>
                    <a:pt x="2450" y="4295"/>
                    <a:pt x="2473" y="4470"/>
                  </a:cubicBezTo>
                  <a:close/>
                  <a:moveTo>
                    <a:pt x="3843" y="987"/>
                  </a:moveTo>
                  <a:cubicBezTo>
                    <a:pt x="3843" y="743"/>
                    <a:pt x="3878" y="499"/>
                    <a:pt x="3832" y="267"/>
                  </a:cubicBezTo>
                  <a:cubicBezTo>
                    <a:pt x="3274" y="151"/>
                    <a:pt x="2740" y="209"/>
                    <a:pt x="2206" y="186"/>
                  </a:cubicBezTo>
                  <a:cubicBezTo>
                    <a:pt x="2079" y="186"/>
                    <a:pt x="1986" y="290"/>
                    <a:pt x="1974" y="441"/>
                  </a:cubicBezTo>
                  <a:cubicBezTo>
                    <a:pt x="1962" y="627"/>
                    <a:pt x="1986" y="801"/>
                    <a:pt x="2032" y="987"/>
                  </a:cubicBezTo>
                  <a:cubicBezTo>
                    <a:pt x="2044" y="1056"/>
                    <a:pt x="2102" y="1103"/>
                    <a:pt x="2171" y="1115"/>
                  </a:cubicBezTo>
                  <a:lnTo>
                    <a:pt x="2334" y="1115"/>
                  </a:lnTo>
                  <a:cubicBezTo>
                    <a:pt x="2543" y="1115"/>
                    <a:pt x="2740" y="1115"/>
                    <a:pt x="2949" y="1149"/>
                  </a:cubicBezTo>
                  <a:cubicBezTo>
                    <a:pt x="3123" y="1173"/>
                    <a:pt x="3298" y="1161"/>
                    <a:pt x="3472" y="1149"/>
                  </a:cubicBezTo>
                  <a:cubicBezTo>
                    <a:pt x="3599" y="1149"/>
                    <a:pt x="3727" y="1115"/>
                    <a:pt x="3843" y="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9"/>
            <p:cNvSpPr/>
            <p:nvPr/>
          </p:nvSpPr>
          <p:spPr>
            <a:xfrm>
              <a:off x="1996325" y="3833375"/>
              <a:ext cx="112650" cy="40675"/>
            </a:xfrm>
            <a:custGeom>
              <a:avLst/>
              <a:gdLst/>
              <a:ahLst/>
              <a:cxnLst/>
              <a:rect l="l" t="t" r="r" b="b"/>
              <a:pathLst>
                <a:path w="4506" h="1627" extrusionOk="0">
                  <a:moveTo>
                    <a:pt x="2450" y="1"/>
                  </a:moveTo>
                  <a:lnTo>
                    <a:pt x="3797" y="1"/>
                  </a:lnTo>
                  <a:cubicBezTo>
                    <a:pt x="3948" y="1"/>
                    <a:pt x="4041" y="47"/>
                    <a:pt x="4099" y="187"/>
                  </a:cubicBezTo>
                  <a:cubicBezTo>
                    <a:pt x="4215" y="465"/>
                    <a:pt x="4354" y="732"/>
                    <a:pt x="4470" y="999"/>
                  </a:cubicBezTo>
                  <a:cubicBezTo>
                    <a:pt x="4505" y="1104"/>
                    <a:pt x="4494" y="1220"/>
                    <a:pt x="4482" y="1336"/>
                  </a:cubicBezTo>
                  <a:cubicBezTo>
                    <a:pt x="4470" y="1394"/>
                    <a:pt x="4412" y="1464"/>
                    <a:pt x="4366" y="1498"/>
                  </a:cubicBezTo>
                  <a:cubicBezTo>
                    <a:pt x="4250" y="1568"/>
                    <a:pt x="4134" y="1626"/>
                    <a:pt x="4006" y="1626"/>
                  </a:cubicBezTo>
                  <a:lnTo>
                    <a:pt x="2183" y="1626"/>
                  </a:lnTo>
                  <a:cubicBezTo>
                    <a:pt x="2149" y="1626"/>
                    <a:pt x="2102" y="1626"/>
                    <a:pt x="2067" y="1615"/>
                  </a:cubicBezTo>
                  <a:cubicBezTo>
                    <a:pt x="1882" y="1522"/>
                    <a:pt x="1661" y="1545"/>
                    <a:pt x="1464" y="1545"/>
                  </a:cubicBezTo>
                  <a:cubicBezTo>
                    <a:pt x="1301" y="1545"/>
                    <a:pt x="1139" y="1545"/>
                    <a:pt x="988" y="1487"/>
                  </a:cubicBezTo>
                  <a:cubicBezTo>
                    <a:pt x="895" y="1452"/>
                    <a:pt x="779" y="1464"/>
                    <a:pt x="674" y="1464"/>
                  </a:cubicBezTo>
                  <a:lnTo>
                    <a:pt x="187" y="1464"/>
                  </a:lnTo>
                  <a:cubicBezTo>
                    <a:pt x="70" y="1464"/>
                    <a:pt x="24" y="1394"/>
                    <a:pt x="12" y="1290"/>
                  </a:cubicBezTo>
                  <a:cubicBezTo>
                    <a:pt x="1" y="1162"/>
                    <a:pt x="12" y="1034"/>
                    <a:pt x="117" y="930"/>
                  </a:cubicBezTo>
                  <a:cubicBezTo>
                    <a:pt x="210" y="825"/>
                    <a:pt x="314" y="709"/>
                    <a:pt x="372" y="547"/>
                  </a:cubicBezTo>
                  <a:cubicBezTo>
                    <a:pt x="419" y="430"/>
                    <a:pt x="500" y="349"/>
                    <a:pt x="581" y="256"/>
                  </a:cubicBezTo>
                  <a:cubicBezTo>
                    <a:pt x="605" y="233"/>
                    <a:pt x="651" y="221"/>
                    <a:pt x="674" y="198"/>
                  </a:cubicBezTo>
                  <a:cubicBezTo>
                    <a:pt x="721" y="187"/>
                    <a:pt x="779" y="187"/>
                    <a:pt x="790" y="163"/>
                  </a:cubicBezTo>
                  <a:cubicBezTo>
                    <a:pt x="872" y="1"/>
                    <a:pt x="1011" y="13"/>
                    <a:pt x="1139" y="13"/>
                  </a:cubicBezTo>
                  <a:cubicBezTo>
                    <a:pt x="1568" y="13"/>
                    <a:pt x="1998" y="13"/>
                    <a:pt x="2450" y="1"/>
                  </a:cubicBezTo>
                  <a:cubicBezTo>
                    <a:pt x="2450" y="13"/>
                    <a:pt x="2450" y="1"/>
                    <a:pt x="2450" y="1"/>
                  </a:cubicBezTo>
                  <a:close/>
                  <a:moveTo>
                    <a:pt x="3751" y="268"/>
                  </a:moveTo>
                  <a:lnTo>
                    <a:pt x="1115" y="268"/>
                  </a:lnTo>
                  <a:cubicBezTo>
                    <a:pt x="988" y="268"/>
                    <a:pt x="872" y="338"/>
                    <a:pt x="813" y="419"/>
                  </a:cubicBezTo>
                  <a:cubicBezTo>
                    <a:pt x="651" y="628"/>
                    <a:pt x="523" y="860"/>
                    <a:pt x="372" y="1081"/>
                  </a:cubicBezTo>
                  <a:cubicBezTo>
                    <a:pt x="361" y="1092"/>
                    <a:pt x="372" y="1139"/>
                    <a:pt x="372" y="1173"/>
                  </a:cubicBezTo>
                  <a:lnTo>
                    <a:pt x="813" y="1173"/>
                  </a:lnTo>
                  <a:cubicBezTo>
                    <a:pt x="895" y="1173"/>
                    <a:pt x="999" y="1197"/>
                    <a:pt x="1080" y="1220"/>
                  </a:cubicBezTo>
                  <a:cubicBezTo>
                    <a:pt x="1208" y="1266"/>
                    <a:pt x="1347" y="1278"/>
                    <a:pt x="1475" y="1278"/>
                  </a:cubicBezTo>
                  <a:cubicBezTo>
                    <a:pt x="1638" y="1278"/>
                    <a:pt x="1789" y="1255"/>
                    <a:pt x="1940" y="1290"/>
                  </a:cubicBezTo>
                  <a:cubicBezTo>
                    <a:pt x="2183" y="1382"/>
                    <a:pt x="2450" y="1348"/>
                    <a:pt x="2694" y="1371"/>
                  </a:cubicBezTo>
                  <a:lnTo>
                    <a:pt x="3878" y="1371"/>
                  </a:lnTo>
                  <a:cubicBezTo>
                    <a:pt x="4029" y="1371"/>
                    <a:pt x="4145" y="1336"/>
                    <a:pt x="4261" y="1197"/>
                  </a:cubicBezTo>
                  <a:cubicBezTo>
                    <a:pt x="4064" y="918"/>
                    <a:pt x="4018" y="558"/>
                    <a:pt x="3751" y="26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9"/>
            <p:cNvSpPr/>
            <p:nvPr/>
          </p:nvSpPr>
          <p:spPr>
            <a:xfrm>
              <a:off x="2056125" y="3778250"/>
              <a:ext cx="11350" cy="9025"/>
            </a:xfrm>
            <a:custGeom>
              <a:avLst/>
              <a:gdLst/>
              <a:ahLst/>
              <a:cxnLst/>
              <a:rect l="l" t="t" r="r" b="b"/>
              <a:pathLst>
                <a:path w="454" h="361" extrusionOk="0">
                  <a:moveTo>
                    <a:pt x="453" y="360"/>
                  </a:moveTo>
                  <a:cubicBezTo>
                    <a:pt x="279" y="348"/>
                    <a:pt x="163" y="279"/>
                    <a:pt x="47" y="221"/>
                  </a:cubicBezTo>
                  <a:cubicBezTo>
                    <a:pt x="12" y="209"/>
                    <a:pt x="0" y="151"/>
                    <a:pt x="12" y="116"/>
                  </a:cubicBezTo>
                  <a:cubicBezTo>
                    <a:pt x="24" y="47"/>
                    <a:pt x="105" y="12"/>
                    <a:pt x="198" y="0"/>
                  </a:cubicBezTo>
                  <a:cubicBezTo>
                    <a:pt x="279" y="0"/>
                    <a:pt x="349" y="12"/>
                    <a:pt x="395" y="93"/>
                  </a:cubicBezTo>
                  <a:cubicBezTo>
                    <a:pt x="407" y="105"/>
                    <a:pt x="407" y="128"/>
                    <a:pt x="407" y="151"/>
                  </a:cubicBezTo>
                  <a:cubicBezTo>
                    <a:pt x="407" y="209"/>
                    <a:pt x="418" y="267"/>
                    <a:pt x="453" y="36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9"/>
            <p:cNvSpPr/>
            <p:nvPr/>
          </p:nvSpPr>
          <p:spPr>
            <a:xfrm>
              <a:off x="2060175" y="3793625"/>
              <a:ext cx="10475" cy="6700"/>
            </a:xfrm>
            <a:custGeom>
              <a:avLst/>
              <a:gdLst/>
              <a:ahLst/>
              <a:cxnLst/>
              <a:rect l="l" t="t" r="r" b="b"/>
              <a:pathLst>
                <a:path w="419" h="268" extrusionOk="0">
                  <a:moveTo>
                    <a:pt x="372" y="0"/>
                  </a:moveTo>
                  <a:cubicBezTo>
                    <a:pt x="384" y="93"/>
                    <a:pt x="407" y="151"/>
                    <a:pt x="419" y="209"/>
                  </a:cubicBezTo>
                  <a:cubicBezTo>
                    <a:pt x="303" y="267"/>
                    <a:pt x="198" y="267"/>
                    <a:pt x="82" y="233"/>
                  </a:cubicBezTo>
                  <a:cubicBezTo>
                    <a:pt x="36" y="209"/>
                    <a:pt x="1" y="151"/>
                    <a:pt x="12" y="117"/>
                  </a:cubicBezTo>
                  <a:cubicBezTo>
                    <a:pt x="12" y="70"/>
                    <a:pt x="59" y="12"/>
                    <a:pt x="94" y="12"/>
                  </a:cubicBezTo>
                  <a:cubicBezTo>
                    <a:pt x="175" y="0"/>
                    <a:pt x="268" y="0"/>
                    <a:pt x="3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9"/>
            <p:cNvSpPr/>
            <p:nvPr/>
          </p:nvSpPr>
          <p:spPr>
            <a:xfrm>
              <a:off x="2057275" y="3744000"/>
              <a:ext cx="9325" cy="9600"/>
            </a:xfrm>
            <a:custGeom>
              <a:avLst/>
              <a:gdLst/>
              <a:ahLst/>
              <a:cxnLst/>
              <a:rect l="l" t="t" r="r" b="b"/>
              <a:pathLst>
                <a:path w="373" h="384" extrusionOk="0">
                  <a:moveTo>
                    <a:pt x="245" y="383"/>
                  </a:moveTo>
                  <a:cubicBezTo>
                    <a:pt x="175" y="325"/>
                    <a:pt x="94" y="267"/>
                    <a:pt x="59" y="209"/>
                  </a:cubicBezTo>
                  <a:cubicBezTo>
                    <a:pt x="1" y="151"/>
                    <a:pt x="24" y="70"/>
                    <a:pt x="94" y="35"/>
                  </a:cubicBezTo>
                  <a:cubicBezTo>
                    <a:pt x="187" y="0"/>
                    <a:pt x="256" y="0"/>
                    <a:pt x="314" y="82"/>
                  </a:cubicBezTo>
                  <a:cubicBezTo>
                    <a:pt x="372" y="140"/>
                    <a:pt x="361" y="209"/>
                    <a:pt x="314" y="279"/>
                  </a:cubicBezTo>
                  <a:cubicBezTo>
                    <a:pt x="303" y="325"/>
                    <a:pt x="291" y="337"/>
                    <a:pt x="245" y="38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9"/>
            <p:cNvSpPr/>
            <p:nvPr/>
          </p:nvSpPr>
          <p:spPr>
            <a:xfrm>
              <a:off x="2056125" y="3717575"/>
              <a:ext cx="11625" cy="5825"/>
            </a:xfrm>
            <a:custGeom>
              <a:avLst/>
              <a:gdLst/>
              <a:ahLst/>
              <a:cxnLst/>
              <a:rect l="l" t="t" r="r" b="b"/>
              <a:pathLst>
                <a:path w="465" h="233" extrusionOk="0">
                  <a:moveTo>
                    <a:pt x="256" y="233"/>
                  </a:moveTo>
                  <a:cubicBezTo>
                    <a:pt x="93" y="233"/>
                    <a:pt x="0" y="175"/>
                    <a:pt x="12" y="117"/>
                  </a:cubicBezTo>
                  <a:cubicBezTo>
                    <a:pt x="58" y="1"/>
                    <a:pt x="163" y="12"/>
                    <a:pt x="244" y="12"/>
                  </a:cubicBezTo>
                  <a:cubicBezTo>
                    <a:pt x="372" y="1"/>
                    <a:pt x="465" y="59"/>
                    <a:pt x="453" y="129"/>
                  </a:cubicBezTo>
                  <a:cubicBezTo>
                    <a:pt x="453" y="210"/>
                    <a:pt x="372" y="233"/>
                    <a:pt x="256" y="2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9"/>
            <p:cNvSpPr/>
            <p:nvPr/>
          </p:nvSpPr>
          <p:spPr>
            <a:xfrm>
              <a:off x="2056125" y="3703075"/>
              <a:ext cx="9025" cy="5825"/>
            </a:xfrm>
            <a:custGeom>
              <a:avLst/>
              <a:gdLst/>
              <a:ahLst/>
              <a:cxnLst/>
              <a:rect l="l" t="t" r="r" b="b"/>
              <a:pathLst>
                <a:path w="361" h="233" extrusionOk="0">
                  <a:moveTo>
                    <a:pt x="186" y="233"/>
                  </a:moveTo>
                  <a:cubicBezTo>
                    <a:pt x="140" y="221"/>
                    <a:pt x="93" y="221"/>
                    <a:pt x="58" y="198"/>
                  </a:cubicBezTo>
                  <a:cubicBezTo>
                    <a:pt x="24" y="175"/>
                    <a:pt x="0" y="140"/>
                    <a:pt x="0" y="105"/>
                  </a:cubicBezTo>
                  <a:cubicBezTo>
                    <a:pt x="0" y="70"/>
                    <a:pt x="47" y="35"/>
                    <a:pt x="70" y="12"/>
                  </a:cubicBezTo>
                  <a:cubicBezTo>
                    <a:pt x="140" y="0"/>
                    <a:pt x="221" y="0"/>
                    <a:pt x="279" y="12"/>
                  </a:cubicBezTo>
                  <a:cubicBezTo>
                    <a:pt x="302" y="35"/>
                    <a:pt x="360" y="70"/>
                    <a:pt x="360" y="116"/>
                  </a:cubicBezTo>
                  <a:cubicBezTo>
                    <a:pt x="360" y="163"/>
                    <a:pt x="314" y="198"/>
                    <a:pt x="291" y="221"/>
                  </a:cubicBezTo>
                  <a:cubicBezTo>
                    <a:pt x="256" y="233"/>
                    <a:pt x="233" y="233"/>
                    <a:pt x="186" y="2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9"/>
            <p:cNvSpPr/>
            <p:nvPr/>
          </p:nvSpPr>
          <p:spPr>
            <a:xfrm>
              <a:off x="2057275" y="3732100"/>
              <a:ext cx="8150" cy="6400"/>
            </a:xfrm>
            <a:custGeom>
              <a:avLst/>
              <a:gdLst/>
              <a:ahLst/>
              <a:cxnLst/>
              <a:rect l="l" t="t" r="r" b="b"/>
              <a:pathLst>
                <a:path w="326" h="256" extrusionOk="0">
                  <a:moveTo>
                    <a:pt x="152" y="256"/>
                  </a:moveTo>
                  <a:cubicBezTo>
                    <a:pt x="140" y="256"/>
                    <a:pt x="94" y="232"/>
                    <a:pt x="70" y="209"/>
                  </a:cubicBezTo>
                  <a:cubicBezTo>
                    <a:pt x="1" y="163"/>
                    <a:pt x="12" y="58"/>
                    <a:pt x="82" y="35"/>
                  </a:cubicBezTo>
                  <a:cubicBezTo>
                    <a:pt x="117" y="12"/>
                    <a:pt x="152" y="0"/>
                    <a:pt x="198" y="0"/>
                  </a:cubicBezTo>
                  <a:cubicBezTo>
                    <a:pt x="268" y="0"/>
                    <a:pt x="314" y="47"/>
                    <a:pt x="314" y="116"/>
                  </a:cubicBezTo>
                  <a:cubicBezTo>
                    <a:pt x="326" y="198"/>
                    <a:pt x="256" y="256"/>
                    <a:pt x="152" y="25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9"/>
            <p:cNvSpPr/>
            <p:nvPr/>
          </p:nvSpPr>
          <p:spPr>
            <a:xfrm>
              <a:off x="2060775" y="3804075"/>
              <a:ext cx="7550" cy="6125"/>
            </a:xfrm>
            <a:custGeom>
              <a:avLst/>
              <a:gdLst/>
              <a:ahLst/>
              <a:cxnLst/>
              <a:rect l="l" t="t" r="r" b="b"/>
              <a:pathLst>
                <a:path w="302" h="245" extrusionOk="0">
                  <a:moveTo>
                    <a:pt x="174" y="244"/>
                  </a:moveTo>
                  <a:cubicBezTo>
                    <a:pt x="58" y="233"/>
                    <a:pt x="0" y="186"/>
                    <a:pt x="0" y="116"/>
                  </a:cubicBezTo>
                  <a:cubicBezTo>
                    <a:pt x="0" y="47"/>
                    <a:pt x="70" y="0"/>
                    <a:pt x="163" y="12"/>
                  </a:cubicBezTo>
                  <a:cubicBezTo>
                    <a:pt x="232" y="12"/>
                    <a:pt x="302" y="82"/>
                    <a:pt x="279" y="140"/>
                  </a:cubicBezTo>
                  <a:cubicBezTo>
                    <a:pt x="244" y="198"/>
                    <a:pt x="186" y="233"/>
                    <a:pt x="174" y="24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9"/>
            <p:cNvSpPr/>
            <p:nvPr/>
          </p:nvSpPr>
          <p:spPr>
            <a:xfrm>
              <a:off x="2058150" y="3762575"/>
              <a:ext cx="5550" cy="6700"/>
            </a:xfrm>
            <a:custGeom>
              <a:avLst/>
              <a:gdLst/>
              <a:ahLst/>
              <a:cxnLst/>
              <a:rect l="l" t="t" r="r" b="b"/>
              <a:pathLst>
                <a:path w="222" h="268" extrusionOk="0">
                  <a:moveTo>
                    <a:pt x="105" y="267"/>
                  </a:moveTo>
                  <a:cubicBezTo>
                    <a:pt x="82" y="221"/>
                    <a:pt x="35" y="174"/>
                    <a:pt x="12" y="140"/>
                  </a:cubicBezTo>
                  <a:cubicBezTo>
                    <a:pt x="1" y="82"/>
                    <a:pt x="35" y="35"/>
                    <a:pt x="93" y="23"/>
                  </a:cubicBezTo>
                  <a:cubicBezTo>
                    <a:pt x="152" y="0"/>
                    <a:pt x="221" y="35"/>
                    <a:pt x="221" y="93"/>
                  </a:cubicBezTo>
                  <a:cubicBezTo>
                    <a:pt x="221" y="163"/>
                    <a:pt x="198" y="221"/>
                    <a:pt x="105" y="26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9"/>
            <p:cNvSpPr/>
            <p:nvPr/>
          </p:nvSpPr>
          <p:spPr>
            <a:xfrm>
              <a:off x="2065125" y="3819450"/>
              <a:ext cx="6100" cy="5250"/>
            </a:xfrm>
            <a:custGeom>
              <a:avLst/>
              <a:gdLst/>
              <a:ahLst/>
              <a:cxnLst/>
              <a:rect l="l" t="t" r="r" b="b"/>
              <a:pathLst>
                <a:path w="244" h="210" extrusionOk="0">
                  <a:moveTo>
                    <a:pt x="244" y="82"/>
                  </a:moveTo>
                  <a:cubicBezTo>
                    <a:pt x="232" y="163"/>
                    <a:pt x="163" y="210"/>
                    <a:pt x="93" y="198"/>
                  </a:cubicBezTo>
                  <a:cubicBezTo>
                    <a:pt x="35" y="175"/>
                    <a:pt x="0" y="140"/>
                    <a:pt x="12" y="94"/>
                  </a:cubicBezTo>
                  <a:cubicBezTo>
                    <a:pt x="47" y="24"/>
                    <a:pt x="105" y="1"/>
                    <a:pt x="163" y="24"/>
                  </a:cubicBezTo>
                  <a:cubicBezTo>
                    <a:pt x="186" y="12"/>
                    <a:pt x="221" y="47"/>
                    <a:pt x="244" y="8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08" name="Google Shape;508;p9"/>
          <p:cNvSpPr/>
          <p:nvPr/>
        </p:nvSpPr>
        <p:spPr>
          <a:xfrm rot="-897778" flipH="1">
            <a:off x="825036" y="1701916"/>
            <a:ext cx="540259" cy="223794"/>
          </a:xfrm>
          <a:custGeom>
            <a:avLst/>
            <a:gdLst/>
            <a:ahLst/>
            <a:cxnLst/>
            <a:rect l="l" t="t" r="r" b="b"/>
            <a:pathLst>
              <a:path w="6282" h="2602" extrusionOk="0">
                <a:moveTo>
                  <a:pt x="3774" y="12"/>
                </a:moveTo>
                <a:cubicBezTo>
                  <a:pt x="4017" y="12"/>
                  <a:pt x="4261" y="24"/>
                  <a:pt x="4505" y="12"/>
                </a:cubicBezTo>
                <a:cubicBezTo>
                  <a:pt x="4842" y="1"/>
                  <a:pt x="5167" y="59"/>
                  <a:pt x="5469" y="152"/>
                </a:cubicBezTo>
                <a:cubicBezTo>
                  <a:pt x="5492" y="175"/>
                  <a:pt x="5527" y="186"/>
                  <a:pt x="5550" y="186"/>
                </a:cubicBezTo>
                <a:cubicBezTo>
                  <a:pt x="5817" y="198"/>
                  <a:pt x="5956" y="361"/>
                  <a:pt x="6072" y="570"/>
                </a:cubicBezTo>
                <a:cubicBezTo>
                  <a:pt x="6177" y="720"/>
                  <a:pt x="6281" y="895"/>
                  <a:pt x="6246" y="1104"/>
                </a:cubicBezTo>
                <a:cubicBezTo>
                  <a:pt x="6235" y="1301"/>
                  <a:pt x="6177" y="1498"/>
                  <a:pt x="6119" y="1696"/>
                </a:cubicBezTo>
                <a:cubicBezTo>
                  <a:pt x="6061" y="1881"/>
                  <a:pt x="5898" y="2021"/>
                  <a:pt x="5747" y="2114"/>
                </a:cubicBezTo>
                <a:cubicBezTo>
                  <a:pt x="5701" y="2148"/>
                  <a:pt x="5631" y="2160"/>
                  <a:pt x="5585" y="2206"/>
                </a:cubicBezTo>
                <a:cubicBezTo>
                  <a:pt x="5515" y="2276"/>
                  <a:pt x="5422" y="2288"/>
                  <a:pt x="5318" y="2264"/>
                </a:cubicBezTo>
                <a:cubicBezTo>
                  <a:pt x="5225" y="2218"/>
                  <a:pt x="5120" y="2253"/>
                  <a:pt x="5016" y="2264"/>
                </a:cubicBezTo>
                <a:cubicBezTo>
                  <a:pt x="4842" y="2288"/>
                  <a:pt x="4679" y="2346"/>
                  <a:pt x="4505" y="2381"/>
                </a:cubicBezTo>
                <a:cubicBezTo>
                  <a:pt x="4412" y="2392"/>
                  <a:pt x="4296" y="2404"/>
                  <a:pt x="4180" y="2404"/>
                </a:cubicBezTo>
                <a:cubicBezTo>
                  <a:pt x="4017" y="2404"/>
                  <a:pt x="3866" y="2404"/>
                  <a:pt x="3727" y="2450"/>
                </a:cubicBezTo>
                <a:cubicBezTo>
                  <a:pt x="3553" y="2497"/>
                  <a:pt x="3367" y="2508"/>
                  <a:pt x="3170" y="2508"/>
                </a:cubicBezTo>
                <a:cubicBezTo>
                  <a:pt x="3054" y="2508"/>
                  <a:pt x="2926" y="2508"/>
                  <a:pt x="2810" y="2555"/>
                </a:cubicBezTo>
                <a:cubicBezTo>
                  <a:pt x="2740" y="2578"/>
                  <a:pt x="2647" y="2578"/>
                  <a:pt x="2566" y="2578"/>
                </a:cubicBezTo>
                <a:cubicBezTo>
                  <a:pt x="2171" y="2578"/>
                  <a:pt x="1765" y="2601"/>
                  <a:pt x="1370" y="2578"/>
                </a:cubicBezTo>
                <a:cubicBezTo>
                  <a:pt x="1022" y="2578"/>
                  <a:pt x="720" y="2462"/>
                  <a:pt x="430" y="2276"/>
                </a:cubicBezTo>
                <a:cubicBezTo>
                  <a:pt x="360" y="2230"/>
                  <a:pt x="302" y="2172"/>
                  <a:pt x="256" y="2102"/>
                </a:cubicBezTo>
                <a:cubicBezTo>
                  <a:pt x="117" y="1847"/>
                  <a:pt x="1" y="1568"/>
                  <a:pt x="35" y="1266"/>
                </a:cubicBezTo>
                <a:cubicBezTo>
                  <a:pt x="59" y="1162"/>
                  <a:pt x="93" y="1045"/>
                  <a:pt x="151" y="953"/>
                </a:cubicBezTo>
                <a:cubicBezTo>
                  <a:pt x="291" y="767"/>
                  <a:pt x="442" y="593"/>
                  <a:pt x="662" y="477"/>
                </a:cubicBezTo>
                <a:cubicBezTo>
                  <a:pt x="778" y="419"/>
                  <a:pt x="906" y="372"/>
                  <a:pt x="1022" y="303"/>
                </a:cubicBezTo>
                <a:cubicBezTo>
                  <a:pt x="1161" y="210"/>
                  <a:pt x="1301" y="175"/>
                  <a:pt x="1463" y="186"/>
                </a:cubicBezTo>
                <a:lnTo>
                  <a:pt x="1521" y="186"/>
                </a:lnTo>
                <a:cubicBezTo>
                  <a:pt x="1754" y="105"/>
                  <a:pt x="1986" y="105"/>
                  <a:pt x="2218" y="117"/>
                </a:cubicBezTo>
                <a:cubicBezTo>
                  <a:pt x="2241" y="117"/>
                  <a:pt x="2276" y="117"/>
                  <a:pt x="2299" y="105"/>
                </a:cubicBezTo>
                <a:cubicBezTo>
                  <a:pt x="2473" y="1"/>
                  <a:pt x="2659" y="24"/>
                  <a:pt x="2845" y="24"/>
                </a:cubicBezTo>
                <a:cubicBezTo>
                  <a:pt x="3147" y="12"/>
                  <a:pt x="3460" y="12"/>
                  <a:pt x="3774" y="12"/>
                </a:cubicBezTo>
                <a:close/>
                <a:moveTo>
                  <a:pt x="3263" y="2218"/>
                </a:moveTo>
                <a:cubicBezTo>
                  <a:pt x="3321" y="2055"/>
                  <a:pt x="3379" y="1916"/>
                  <a:pt x="3437" y="1788"/>
                </a:cubicBezTo>
                <a:cubicBezTo>
                  <a:pt x="3541" y="1568"/>
                  <a:pt x="3541" y="1162"/>
                  <a:pt x="3448" y="918"/>
                </a:cubicBezTo>
                <a:cubicBezTo>
                  <a:pt x="3402" y="813"/>
                  <a:pt x="3390" y="697"/>
                  <a:pt x="3321" y="604"/>
                </a:cubicBezTo>
                <a:cubicBezTo>
                  <a:pt x="3135" y="361"/>
                  <a:pt x="2856" y="244"/>
                  <a:pt x="2566" y="337"/>
                </a:cubicBezTo>
                <a:cubicBezTo>
                  <a:pt x="2357" y="395"/>
                  <a:pt x="2160" y="395"/>
                  <a:pt x="1951" y="407"/>
                </a:cubicBezTo>
                <a:cubicBezTo>
                  <a:pt x="1916" y="407"/>
                  <a:pt x="1846" y="407"/>
                  <a:pt x="1812" y="419"/>
                </a:cubicBezTo>
                <a:cubicBezTo>
                  <a:pt x="1649" y="488"/>
                  <a:pt x="1487" y="465"/>
                  <a:pt x="1336" y="511"/>
                </a:cubicBezTo>
                <a:cubicBezTo>
                  <a:pt x="1173" y="546"/>
                  <a:pt x="1022" y="686"/>
                  <a:pt x="871" y="720"/>
                </a:cubicBezTo>
                <a:cubicBezTo>
                  <a:pt x="709" y="767"/>
                  <a:pt x="604" y="871"/>
                  <a:pt x="500" y="987"/>
                </a:cubicBezTo>
                <a:cubicBezTo>
                  <a:pt x="384" y="1104"/>
                  <a:pt x="302" y="1243"/>
                  <a:pt x="326" y="1417"/>
                </a:cubicBezTo>
                <a:cubicBezTo>
                  <a:pt x="360" y="1626"/>
                  <a:pt x="418" y="1847"/>
                  <a:pt x="546" y="2021"/>
                </a:cubicBezTo>
                <a:cubicBezTo>
                  <a:pt x="558" y="2032"/>
                  <a:pt x="581" y="2044"/>
                  <a:pt x="593" y="2044"/>
                </a:cubicBezTo>
                <a:cubicBezTo>
                  <a:pt x="836" y="2206"/>
                  <a:pt x="1115" y="2276"/>
                  <a:pt x="1405" y="2288"/>
                </a:cubicBezTo>
                <a:cubicBezTo>
                  <a:pt x="1777" y="2323"/>
                  <a:pt x="2160" y="2311"/>
                  <a:pt x="2531" y="2311"/>
                </a:cubicBezTo>
                <a:cubicBezTo>
                  <a:pt x="2578" y="2311"/>
                  <a:pt x="2624" y="2311"/>
                  <a:pt x="2647" y="2288"/>
                </a:cubicBezTo>
                <a:cubicBezTo>
                  <a:pt x="2856" y="2218"/>
                  <a:pt x="3042" y="2218"/>
                  <a:pt x="3263" y="2218"/>
                </a:cubicBezTo>
                <a:close/>
                <a:moveTo>
                  <a:pt x="3518" y="314"/>
                </a:moveTo>
                <a:cubicBezTo>
                  <a:pt x="3541" y="361"/>
                  <a:pt x="3541" y="395"/>
                  <a:pt x="3553" y="419"/>
                </a:cubicBezTo>
                <a:cubicBezTo>
                  <a:pt x="3774" y="895"/>
                  <a:pt x="3774" y="895"/>
                  <a:pt x="3774" y="1417"/>
                </a:cubicBezTo>
                <a:cubicBezTo>
                  <a:pt x="3774" y="1614"/>
                  <a:pt x="3750" y="1788"/>
                  <a:pt x="3657" y="1939"/>
                </a:cubicBezTo>
                <a:cubicBezTo>
                  <a:pt x="3611" y="2021"/>
                  <a:pt x="3565" y="2090"/>
                  <a:pt x="3623" y="2195"/>
                </a:cubicBezTo>
                <a:cubicBezTo>
                  <a:pt x="3692" y="2172"/>
                  <a:pt x="3785" y="2160"/>
                  <a:pt x="3855" y="2160"/>
                </a:cubicBezTo>
                <a:cubicBezTo>
                  <a:pt x="4145" y="2172"/>
                  <a:pt x="4412" y="2055"/>
                  <a:pt x="4702" y="2055"/>
                </a:cubicBezTo>
                <a:cubicBezTo>
                  <a:pt x="4760" y="2055"/>
                  <a:pt x="4830" y="2044"/>
                  <a:pt x="4876" y="1997"/>
                </a:cubicBezTo>
                <a:cubicBezTo>
                  <a:pt x="5016" y="1916"/>
                  <a:pt x="5178" y="1905"/>
                  <a:pt x="5318" y="1928"/>
                </a:cubicBezTo>
                <a:cubicBezTo>
                  <a:pt x="5469" y="1963"/>
                  <a:pt x="5550" y="1881"/>
                  <a:pt x="5654" y="1847"/>
                </a:cubicBezTo>
                <a:cubicBezTo>
                  <a:pt x="5782" y="1788"/>
                  <a:pt x="5817" y="1672"/>
                  <a:pt x="5863" y="1556"/>
                </a:cubicBezTo>
                <a:cubicBezTo>
                  <a:pt x="5898" y="1417"/>
                  <a:pt x="5933" y="1301"/>
                  <a:pt x="5956" y="1173"/>
                </a:cubicBezTo>
                <a:cubicBezTo>
                  <a:pt x="5979" y="1104"/>
                  <a:pt x="5956" y="1022"/>
                  <a:pt x="5933" y="976"/>
                </a:cubicBezTo>
                <a:cubicBezTo>
                  <a:pt x="5898" y="883"/>
                  <a:pt x="5840" y="813"/>
                  <a:pt x="5817" y="720"/>
                </a:cubicBezTo>
                <a:cubicBezTo>
                  <a:pt x="5782" y="639"/>
                  <a:pt x="5724" y="593"/>
                  <a:pt x="5643" y="558"/>
                </a:cubicBezTo>
                <a:cubicBezTo>
                  <a:pt x="5376" y="442"/>
                  <a:pt x="5109" y="361"/>
                  <a:pt x="4830" y="349"/>
                </a:cubicBezTo>
                <a:cubicBezTo>
                  <a:pt x="4389" y="291"/>
                  <a:pt x="3959" y="314"/>
                  <a:pt x="3518" y="314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09" name="Google Shape;509;p9"/>
          <p:cNvGrpSpPr/>
          <p:nvPr/>
        </p:nvGrpSpPr>
        <p:grpSpPr>
          <a:xfrm rot="-1425117" flipH="1">
            <a:off x="6647985" y="4272006"/>
            <a:ext cx="870560" cy="1160758"/>
            <a:chOff x="2957300" y="3608175"/>
            <a:chExt cx="231325" cy="310850"/>
          </a:xfrm>
        </p:grpSpPr>
        <p:sp>
          <p:nvSpPr>
            <p:cNvPr id="510" name="Google Shape;510;p9"/>
            <p:cNvSpPr/>
            <p:nvPr/>
          </p:nvSpPr>
          <p:spPr>
            <a:xfrm>
              <a:off x="3005750" y="3695225"/>
              <a:ext cx="44725" cy="62725"/>
            </a:xfrm>
            <a:custGeom>
              <a:avLst/>
              <a:gdLst/>
              <a:ahLst/>
              <a:cxnLst/>
              <a:rect l="l" t="t" r="r" b="b"/>
              <a:pathLst>
                <a:path w="1789" h="2509" extrusionOk="0">
                  <a:moveTo>
                    <a:pt x="24" y="930"/>
                  </a:moveTo>
                  <a:lnTo>
                    <a:pt x="24" y="465"/>
                  </a:lnTo>
                  <a:cubicBezTo>
                    <a:pt x="24" y="361"/>
                    <a:pt x="47" y="291"/>
                    <a:pt x="105" y="198"/>
                  </a:cubicBezTo>
                  <a:cubicBezTo>
                    <a:pt x="163" y="129"/>
                    <a:pt x="221" y="82"/>
                    <a:pt x="314" y="82"/>
                  </a:cubicBezTo>
                  <a:cubicBezTo>
                    <a:pt x="442" y="82"/>
                    <a:pt x="570" y="47"/>
                    <a:pt x="697" y="24"/>
                  </a:cubicBezTo>
                  <a:cubicBezTo>
                    <a:pt x="964" y="1"/>
                    <a:pt x="1220" y="13"/>
                    <a:pt x="1498" y="13"/>
                  </a:cubicBezTo>
                  <a:cubicBezTo>
                    <a:pt x="1591" y="13"/>
                    <a:pt x="1614" y="82"/>
                    <a:pt x="1626" y="163"/>
                  </a:cubicBezTo>
                  <a:cubicBezTo>
                    <a:pt x="1626" y="233"/>
                    <a:pt x="1649" y="303"/>
                    <a:pt x="1649" y="372"/>
                  </a:cubicBezTo>
                  <a:lnTo>
                    <a:pt x="1649" y="1115"/>
                  </a:lnTo>
                  <a:cubicBezTo>
                    <a:pt x="1649" y="1185"/>
                    <a:pt x="1626" y="1266"/>
                    <a:pt x="1673" y="1336"/>
                  </a:cubicBezTo>
                  <a:cubicBezTo>
                    <a:pt x="1789" y="1557"/>
                    <a:pt x="1731" y="1766"/>
                    <a:pt x="1742" y="1998"/>
                  </a:cubicBezTo>
                  <a:cubicBezTo>
                    <a:pt x="1742" y="2091"/>
                    <a:pt x="1719" y="2160"/>
                    <a:pt x="1649" y="2207"/>
                  </a:cubicBezTo>
                  <a:cubicBezTo>
                    <a:pt x="1487" y="2311"/>
                    <a:pt x="1324" y="2427"/>
                    <a:pt x="1127" y="2392"/>
                  </a:cubicBezTo>
                  <a:cubicBezTo>
                    <a:pt x="1080" y="2392"/>
                    <a:pt x="1034" y="2392"/>
                    <a:pt x="1011" y="2404"/>
                  </a:cubicBezTo>
                  <a:cubicBezTo>
                    <a:pt x="813" y="2509"/>
                    <a:pt x="628" y="2462"/>
                    <a:pt x="442" y="2462"/>
                  </a:cubicBezTo>
                  <a:cubicBezTo>
                    <a:pt x="291" y="2462"/>
                    <a:pt x="268" y="2427"/>
                    <a:pt x="221" y="2265"/>
                  </a:cubicBezTo>
                  <a:cubicBezTo>
                    <a:pt x="163" y="2079"/>
                    <a:pt x="152" y="1858"/>
                    <a:pt x="105" y="1673"/>
                  </a:cubicBezTo>
                  <a:cubicBezTo>
                    <a:pt x="59" y="1475"/>
                    <a:pt x="47" y="1301"/>
                    <a:pt x="47" y="1127"/>
                  </a:cubicBezTo>
                  <a:cubicBezTo>
                    <a:pt x="1" y="1069"/>
                    <a:pt x="1" y="999"/>
                    <a:pt x="24" y="930"/>
                  </a:cubicBezTo>
                  <a:cubicBezTo>
                    <a:pt x="1" y="930"/>
                    <a:pt x="24" y="930"/>
                    <a:pt x="24" y="930"/>
                  </a:cubicBezTo>
                  <a:close/>
                  <a:moveTo>
                    <a:pt x="1371" y="303"/>
                  </a:moveTo>
                  <a:cubicBezTo>
                    <a:pt x="988" y="198"/>
                    <a:pt x="663" y="338"/>
                    <a:pt x="326" y="361"/>
                  </a:cubicBezTo>
                  <a:cubicBezTo>
                    <a:pt x="291" y="535"/>
                    <a:pt x="279" y="1324"/>
                    <a:pt x="303" y="1440"/>
                  </a:cubicBezTo>
                  <a:cubicBezTo>
                    <a:pt x="303" y="1452"/>
                    <a:pt x="326" y="1475"/>
                    <a:pt x="326" y="1487"/>
                  </a:cubicBezTo>
                  <a:cubicBezTo>
                    <a:pt x="384" y="1603"/>
                    <a:pt x="395" y="1731"/>
                    <a:pt x="384" y="1858"/>
                  </a:cubicBezTo>
                  <a:cubicBezTo>
                    <a:pt x="384" y="1986"/>
                    <a:pt x="407" y="2091"/>
                    <a:pt x="512" y="2207"/>
                  </a:cubicBezTo>
                  <a:cubicBezTo>
                    <a:pt x="593" y="2183"/>
                    <a:pt x="697" y="2172"/>
                    <a:pt x="802" y="2160"/>
                  </a:cubicBezTo>
                  <a:cubicBezTo>
                    <a:pt x="871" y="2149"/>
                    <a:pt x="941" y="2114"/>
                    <a:pt x="999" y="2114"/>
                  </a:cubicBezTo>
                  <a:cubicBezTo>
                    <a:pt x="1162" y="2114"/>
                    <a:pt x="1289" y="2056"/>
                    <a:pt x="1429" y="1940"/>
                  </a:cubicBezTo>
                  <a:cubicBezTo>
                    <a:pt x="1429" y="1812"/>
                    <a:pt x="1452" y="1673"/>
                    <a:pt x="1405" y="1545"/>
                  </a:cubicBezTo>
                  <a:cubicBezTo>
                    <a:pt x="1347" y="1394"/>
                    <a:pt x="1347" y="1231"/>
                    <a:pt x="1347" y="1069"/>
                  </a:cubicBezTo>
                  <a:cubicBezTo>
                    <a:pt x="1371" y="825"/>
                    <a:pt x="1371" y="581"/>
                    <a:pt x="1371" y="30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9"/>
            <p:cNvSpPr/>
            <p:nvPr/>
          </p:nvSpPr>
          <p:spPr>
            <a:xfrm>
              <a:off x="3028975" y="3841800"/>
              <a:ext cx="104500" cy="10775"/>
            </a:xfrm>
            <a:custGeom>
              <a:avLst/>
              <a:gdLst/>
              <a:ahLst/>
              <a:cxnLst/>
              <a:rect l="l" t="t" r="r" b="b"/>
              <a:pathLst>
                <a:path w="4180" h="431" extrusionOk="0">
                  <a:moveTo>
                    <a:pt x="4157" y="1"/>
                  </a:moveTo>
                  <a:cubicBezTo>
                    <a:pt x="4180" y="128"/>
                    <a:pt x="4110" y="186"/>
                    <a:pt x="4029" y="221"/>
                  </a:cubicBezTo>
                  <a:cubicBezTo>
                    <a:pt x="3936" y="233"/>
                    <a:pt x="3832" y="233"/>
                    <a:pt x="3750" y="233"/>
                  </a:cubicBezTo>
                  <a:cubicBezTo>
                    <a:pt x="3576" y="233"/>
                    <a:pt x="3402" y="233"/>
                    <a:pt x="3228" y="291"/>
                  </a:cubicBezTo>
                  <a:cubicBezTo>
                    <a:pt x="3123" y="314"/>
                    <a:pt x="3019" y="314"/>
                    <a:pt x="2926" y="314"/>
                  </a:cubicBezTo>
                  <a:lnTo>
                    <a:pt x="2067" y="314"/>
                  </a:lnTo>
                  <a:cubicBezTo>
                    <a:pt x="1916" y="314"/>
                    <a:pt x="1765" y="337"/>
                    <a:pt x="1614" y="372"/>
                  </a:cubicBezTo>
                  <a:cubicBezTo>
                    <a:pt x="1394" y="430"/>
                    <a:pt x="1161" y="430"/>
                    <a:pt x="964" y="302"/>
                  </a:cubicBezTo>
                  <a:cubicBezTo>
                    <a:pt x="813" y="198"/>
                    <a:pt x="662" y="198"/>
                    <a:pt x="500" y="279"/>
                  </a:cubicBezTo>
                  <a:cubicBezTo>
                    <a:pt x="372" y="337"/>
                    <a:pt x="233" y="337"/>
                    <a:pt x="105" y="291"/>
                  </a:cubicBezTo>
                  <a:cubicBezTo>
                    <a:pt x="70" y="279"/>
                    <a:pt x="47" y="244"/>
                    <a:pt x="1" y="221"/>
                  </a:cubicBezTo>
                  <a:cubicBezTo>
                    <a:pt x="35" y="186"/>
                    <a:pt x="47" y="140"/>
                    <a:pt x="59" y="140"/>
                  </a:cubicBezTo>
                  <a:cubicBezTo>
                    <a:pt x="268" y="105"/>
                    <a:pt x="453" y="59"/>
                    <a:pt x="651" y="24"/>
                  </a:cubicBezTo>
                  <a:cubicBezTo>
                    <a:pt x="802" y="12"/>
                    <a:pt x="941" y="24"/>
                    <a:pt x="1080" y="105"/>
                  </a:cubicBezTo>
                  <a:cubicBezTo>
                    <a:pt x="1254" y="198"/>
                    <a:pt x="1428" y="221"/>
                    <a:pt x="1603" y="128"/>
                  </a:cubicBezTo>
                  <a:cubicBezTo>
                    <a:pt x="1684" y="105"/>
                    <a:pt x="1777" y="82"/>
                    <a:pt x="1870" y="82"/>
                  </a:cubicBezTo>
                  <a:cubicBezTo>
                    <a:pt x="2160" y="82"/>
                    <a:pt x="2438" y="82"/>
                    <a:pt x="2729" y="70"/>
                  </a:cubicBezTo>
                  <a:cubicBezTo>
                    <a:pt x="2938" y="70"/>
                    <a:pt x="3135" y="82"/>
                    <a:pt x="3344" y="12"/>
                  </a:cubicBezTo>
                  <a:cubicBezTo>
                    <a:pt x="3402" y="1"/>
                    <a:pt x="3460" y="1"/>
                    <a:pt x="35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9"/>
            <p:cNvSpPr/>
            <p:nvPr/>
          </p:nvSpPr>
          <p:spPr>
            <a:xfrm>
              <a:off x="3025775" y="3805825"/>
              <a:ext cx="108300" cy="13950"/>
            </a:xfrm>
            <a:custGeom>
              <a:avLst/>
              <a:gdLst/>
              <a:ahLst/>
              <a:cxnLst/>
              <a:rect l="l" t="t" r="r" b="b"/>
              <a:pathLst>
                <a:path w="4332" h="558" extrusionOk="0">
                  <a:moveTo>
                    <a:pt x="1429" y="267"/>
                  </a:moveTo>
                  <a:lnTo>
                    <a:pt x="1928" y="267"/>
                  </a:lnTo>
                  <a:cubicBezTo>
                    <a:pt x="2067" y="267"/>
                    <a:pt x="2195" y="244"/>
                    <a:pt x="2323" y="221"/>
                  </a:cubicBezTo>
                  <a:cubicBezTo>
                    <a:pt x="2474" y="174"/>
                    <a:pt x="2625" y="163"/>
                    <a:pt x="2775" y="174"/>
                  </a:cubicBezTo>
                  <a:cubicBezTo>
                    <a:pt x="3054" y="174"/>
                    <a:pt x="3298" y="105"/>
                    <a:pt x="3553" y="58"/>
                  </a:cubicBezTo>
                  <a:cubicBezTo>
                    <a:pt x="3762" y="12"/>
                    <a:pt x="3983" y="12"/>
                    <a:pt x="4192" y="0"/>
                  </a:cubicBezTo>
                  <a:cubicBezTo>
                    <a:pt x="4227" y="0"/>
                    <a:pt x="4273" y="12"/>
                    <a:pt x="4285" y="35"/>
                  </a:cubicBezTo>
                  <a:cubicBezTo>
                    <a:pt x="4308" y="58"/>
                    <a:pt x="4331" y="105"/>
                    <a:pt x="4331" y="128"/>
                  </a:cubicBezTo>
                  <a:cubicBezTo>
                    <a:pt x="4331" y="163"/>
                    <a:pt x="4296" y="186"/>
                    <a:pt x="4273" y="186"/>
                  </a:cubicBezTo>
                  <a:cubicBezTo>
                    <a:pt x="4192" y="209"/>
                    <a:pt x="4122" y="221"/>
                    <a:pt x="4052" y="209"/>
                  </a:cubicBezTo>
                  <a:cubicBezTo>
                    <a:pt x="3809" y="163"/>
                    <a:pt x="3576" y="221"/>
                    <a:pt x="3356" y="302"/>
                  </a:cubicBezTo>
                  <a:cubicBezTo>
                    <a:pt x="3147" y="383"/>
                    <a:pt x="2961" y="395"/>
                    <a:pt x="2764" y="383"/>
                  </a:cubicBezTo>
                  <a:cubicBezTo>
                    <a:pt x="2590" y="383"/>
                    <a:pt x="2416" y="348"/>
                    <a:pt x="2253" y="441"/>
                  </a:cubicBezTo>
                  <a:cubicBezTo>
                    <a:pt x="2195" y="464"/>
                    <a:pt x="2137" y="453"/>
                    <a:pt x="2079" y="453"/>
                  </a:cubicBezTo>
                  <a:lnTo>
                    <a:pt x="1220" y="453"/>
                  </a:lnTo>
                  <a:cubicBezTo>
                    <a:pt x="1022" y="453"/>
                    <a:pt x="813" y="453"/>
                    <a:pt x="616" y="511"/>
                  </a:cubicBezTo>
                  <a:cubicBezTo>
                    <a:pt x="477" y="557"/>
                    <a:pt x="337" y="534"/>
                    <a:pt x="187" y="534"/>
                  </a:cubicBezTo>
                  <a:cubicBezTo>
                    <a:pt x="152" y="534"/>
                    <a:pt x="94" y="511"/>
                    <a:pt x="47" y="476"/>
                  </a:cubicBezTo>
                  <a:cubicBezTo>
                    <a:pt x="1" y="453"/>
                    <a:pt x="12" y="360"/>
                    <a:pt x="59" y="348"/>
                  </a:cubicBezTo>
                  <a:cubicBezTo>
                    <a:pt x="94" y="337"/>
                    <a:pt x="117" y="325"/>
                    <a:pt x="152" y="325"/>
                  </a:cubicBezTo>
                  <a:cubicBezTo>
                    <a:pt x="581" y="348"/>
                    <a:pt x="1022" y="209"/>
                    <a:pt x="1429" y="26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9"/>
            <p:cNvSpPr/>
            <p:nvPr/>
          </p:nvSpPr>
          <p:spPr>
            <a:xfrm>
              <a:off x="3020275" y="3776800"/>
              <a:ext cx="113800" cy="15675"/>
            </a:xfrm>
            <a:custGeom>
              <a:avLst/>
              <a:gdLst/>
              <a:ahLst/>
              <a:cxnLst/>
              <a:rect l="l" t="t" r="r" b="b"/>
              <a:pathLst>
                <a:path w="4552" h="627" extrusionOk="0">
                  <a:moveTo>
                    <a:pt x="4551" y="174"/>
                  </a:moveTo>
                  <a:cubicBezTo>
                    <a:pt x="4400" y="279"/>
                    <a:pt x="4284" y="302"/>
                    <a:pt x="4156" y="209"/>
                  </a:cubicBezTo>
                  <a:cubicBezTo>
                    <a:pt x="4063" y="128"/>
                    <a:pt x="3947" y="128"/>
                    <a:pt x="3866" y="174"/>
                  </a:cubicBezTo>
                  <a:cubicBezTo>
                    <a:pt x="3657" y="290"/>
                    <a:pt x="3460" y="290"/>
                    <a:pt x="3239" y="279"/>
                  </a:cubicBezTo>
                  <a:cubicBezTo>
                    <a:pt x="2926" y="267"/>
                    <a:pt x="2636" y="337"/>
                    <a:pt x="2345" y="406"/>
                  </a:cubicBezTo>
                  <a:cubicBezTo>
                    <a:pt x="2229" y="441"/>
                    <a:pt x="2090" y="453"/>
                    <a:pt x="1974" y="453"/>
                  </a:cubicBezTo>
                  <a:cubicBezTo>
                    <a:pt x="1626" y="453"/>
                    <a:pt x="1277" y="453"/>
                    <a:pt x="929" y="441"/>
                  </a:cubicBezTo>
                  <a:cubicBezTo>
                    <a:pt x="778" y="441"/>
                    <a:pt x="616" y="418"/>
                    <a:pt x="465" y="534"/>
                  </a:cubicBezTo>
                  <a:cubicBezTo>
                    <a:pt x="349" y="627"/>
                    <a:pt x="198" y="627"/>
                    <a:pt x="58" y="581"/>
                  </a:cubicBezTo>
                  <a:cubicBezTo>
                    <a:pt x="35" y="581"/>
                    <a:pt x="23" y="534"/>
                    <a:pt x="0" y="523"/>
                  </a:cubicBezTo>
                  <a:cubicBezTo>
                    <a:pt x="0" y="499"/>
                    <a:pt x="23" y="464"/>
                    <a:pt x="47" y="453"/>
                  </a:cubicBezTo>
                  <a:cubicBezTo>
                    <a:pt x="82" y="441"/>
                    <a:pt x="105" y="418"/>
                    <a:pt x="140" y="418"/>
                  </a:cubicBezTo>
                  <a:cubicBezTo>
                    <a:pt x="267" y="418"/>
                    <a:pt x="395" y="395"/>
                    <a:pt x="511" y="302"/>
                  </a:cubicBezTo>
                  <a:cubicBezTo>
                    <a:pt x="557" y="279"/>
                    <a:pt x="627" y="267"/>
                    <a:pt x="685" y="267"/>
                  </a:cubicBezTo>
                  <a:cubicBezTo>
                    <a:pt x="1022" y="244"/>
                    <a:pt x="1359" y="232"/>
                    <a:pt x="1707" y="232"/>
                  </a:cubicBezTo>
                  <a:cubicBezTo>
                    <a:pt x="2009" y="232"/>
                    <a:pt x="2299" y="232"/>
                    <a:pt x="2577" y="151"/>
                  </a:cubicBezTo>
                  <a:cubicBezTo>
                    <a:pt x="2868" y="58"/>
                    <a:pt x="3158" y="70"/>
                    <a:pt x="3448" y="70"/>
                  </a:cubicBezTo>
                  <a:cubicBezTo>
                    <a:pt x="3588" y="70"/>
                    <a:pt x="3715" y="70"/>
                    <a:pt x="3866" y="47"/>
                  </a:cubicBezTo>
                  <a:cubicBezTo>
                    <a:pt x="4087" y="0"/>
                    <a:pt x="4296" y="35"/>
                    <a:pt x="4551" y="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9"/>
            <p:cNvSpPr/>
            <p:nvPr/>
          </p:nvSpPr>
          <p:spPr>
            <a:xfrm>
              <a:off x="3060025" y="3695825"/>
              <a:ext cx="58650" cy="12200"/>
            </a:xfrm>
            <a:custGeom>
              <a:avLst/>
              <a:gdLst/>
              <a:ahLst/>
              <a:cxnLst/>
              <a:rect l="l" t="t" r="r" b="b"/>
              <a:pathLst>
                <a:path w="2346" h="488" extrusionOk="0">
                  <a:moveTo>
                    <a:pt x="929" y="395"/>
                  </a:moveTo>
                  <a:cubicBezTo>
                    <a:pt x="767" y="395"/>
                    <a:pt x="697" y="360"/>
                    <a:pt x="651" y="267"/>
                  </a:cubicBezTo>
                  <a:cubicBezTo>
                    <a:pt x="604" y="174"/>
                    <a:pt x="523" y="174"/>
                    <a:pt x="442" y="232"/>
                  </a:cubicBezTo>
                  <a:cubicBezTo>
                    <a:pt x="384" y="279"/>
                    <a:pt x="361" y="348"/>
                    <a:pt x="303" y="395"/>
                  </a:cubicBezTo>
                  <a:cubicBezTo>
                    <a:pt x="256" y="430"/>
                    <a:pt x="198" y="453"/>
                    <a:pt x="140" y="465"/>
                  </a:cubicBezTo>
                  <a:cubicBezTo>
                    <a:pt x="82" y="488"/>
                    <a:pt x="12" y="430"/>
                    <a:pt x="12" y="360"/>
                  </a:cubicBezTo>
                  <a:cubicBezTo>
                    <a:pt x="1" y="302"/>
                    <a:pt x="12" y="221"/>
                    <a:pt x="70" y="209"/>
                  </a:cubicBezTo>
                  <a:cubicBezTo>
                    <a:pt x="186" y="186"/>
                    <a:pt x="268" y="116"/>
                    <a:pt x="361" y="70"/>
                  </a:cubicBezTo>
                  <a:cubicBezTo>
                    <a:pt x="500" y="0"/>
                    <a:pt x="662" y="0"/>
                    <a:pt x="790" y="105"/>
                  </a:cubicBezTo>
                  <a:cubicBezTo>
                    <a:pt x="883" y="163"/>
                    <a:pt x="964" y="197"/>
                    <a:pt x="1080" y="151"/>
                  </a:cubicBezTo>
                  <a:cubicBezTo>
                    <a:pt x="1196" y="105"/>
                    <a:pt x="1313" y="116"/>
                    <a:pt x="1429" y="58"/>
                  </a:cubicBezTo>
                  <a:cubicBezTo>
                    <a:pt x="1510" y="12"/>
                    <a:pt x="1603" y="35"/>
                    <a:pt x="1707" y="35"/>
                  </a:cubicBezTo>
                  <a:cubicBezTo>
                    <a:pt x="1870" y="35"/>
                    <a:pt x="2009" y="35"/>
                    <a:pt x="2172" y="47"/>
                  </a:cubicBezTo>
                  <a:cubicBezTo>
                    <a:pt x="2276" y="47"/>
                    <a:pt x="2346" y="93"/>
                    <a:pt x="2334" y="151"/>
                  </a:cubicBezTo>
                  <a:cubicBezTo>
                    <a:pt x="2323" y="232"/>
                    <a:pt x="2241" y="221"/>
                    <a:pt x="2183" y="221"/>
                  </a:cubicBezTo>
                  <a:cubicBezTo>
                    <a:pt x="2067" y="221"/>
                    <a:pt x="1951" y="232"/>
                    <a:pt x="1858" y="221"/>
                  </a:cubicBezTo>
                  <a:cubicBezTo>
                    <a:pt x="1603" y="209"/>
                    <a:pt x="1371" y="267"/>
                    <a:pt x="1138" y="348"/>
                  </a:cubicBezTo>
                  <a:cubicBezTo>
                    <a:pt x="1057" y="372"/>
                    <a:pt x="953" y="383"/>
                    <a:pt x="929" y="39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9"/>
            <p:cNvSpPr/>
            <p:nvPr/>
          </p:nvSpPr>
          <p:spPr>
            <a:xfrm>
              <a:off x="3064675" y="3720200"/>
              <a:ext cx="56900" cy="13075"/>
            </a:xfrm>
            <a:custGeom>
              <a:avLst/>
              <a:gdLst/>
              <a:ahLst/>
              <a:cxnLst/>
              <a:rect l="l" t="t" r="r" b="b"/>
              <a:pathLst>
                <a:path w="2276" h="523" extrusionOk="0">
                  <a:moveTo>
                    <a:pt x="0" y="395"/>
                  </a:moveTo>
                  <a:cubicBezTo>
                    <a:pt x="59" y="209"/>
                    <a:pt x="59" y="209"/>
                    <a:pt x="175" y="93"/>
                  </a:cubicBezTo>
                  <a:cubicBezTo>
                    <a:pt x="198" y="128"/>
                    <a:pt x="244" y="174"/>
                    <a:pt x="291" y="232"/>
                  </a:cubicBezTo>
                  <a:cubicBezTo>
                    <a:pt x="418" y="267"/>
                    <a:pt x="581" y="337"/>
                    <a:pt x="743" y="325"/>
                  </a:cubicBezTo>
                  <a:cubicBezTo>
                    <a:pt x="894" y="302"/>
                    <a:pt x="1057" y="279"/>
                    <a:pt x="1208" y="186"/>
                  </a:cubicBezTo>
                  <a:cubicBezTo>
                    <a:pt x="1289" y="128"/>
                    <a:pt x="1382" y="93"/>
                    <a:pt x="1463" y="47"/>
                  </a:cubicBezTo>
                  <a:cubicBezTo>
                    <a:pt x="1533" y="0"/>
                    <a:pt x="1626" y="0"/>
                    <a:pt x="1695" y="58"/>
                  </a:cubicBezTo>
                  <a:cubicBezTo>
                    <a:pt x="1823" y="174"/>
                    <a:pt x="1974" y="163"/>
                    <a:pt x="2137" y="128"/>
                  </a:cubicBezTo>
                  <a:cubicBezTo>
                    <a:pt x="2160" y="116"/>
                    <a:pt x="2206" y="128"/>
                    <a:pt x="2276" y="151"/>
                  </a:cubicBezTo>
                  <a:cubicBezTo>
                    <a:pt x="2229" y="209"/>
                    <a:pt x="2218" y="232"/>
                    <a:pt x="2195" y="244"/>
                  </a:cubicBezTo>
                  <a:cubicBezTo>
                    <a:pt x="2055" y="360"/>
                    <a:pt x="1904" y="383"/>
                    <a:pt x="1730" y="360"/>
                  </a:cubicBezTo>
                  <a:cubicBezTo>
                    <a:pt x="1672" y="360"/>
                    <a:pt x="1614" y="337"/>
                    <a:pt x="1579" y="279"/>
                  </a:cubicBezTo>
                  <a:cubicBezTo>
                    <a:pt x="1568" y="244"/>
                    <a:pt x="1533" y="209"/>
                    <a:pt x="1510" y="174"/>
                  </a:cubicBezTo>
                  <a:cubicBezTo>
                    <a:pt x="1440" y="209"/>
                    <a:pt x="1359" y="232"/>
                    <a:pt x="1301" y="279"/>
                  </a:cubicBezTo>
                  <a:cubicBezTo>
                    <a:pt x="1173" y="395"/>
                    <a:pt x="999" y="418"/>
                    <a:pt x="836" y="500"/>
                  </a:cubicBezTo>
                  <a:cubicBezTo>
                    <a:pt x="778" y="523"/>
                    <a:pt x="685" y="523"/>
                    <a:pt x="639" y="500"/>
                  </a:cubicBezTo>
                  <a:cubicBezTo>
                    <a:pt x="511" y="407"/>
                    <a:pt x="360" y="418"/>
                    <a:pt x="221" y="441"/>
                  </a:cubicBezTo>
                  <a:cubicBezTo>
                    <a:pt x="163" y="407"/>
                    <a:pt x="82" y="395"/>
                    <a:pt x="0" y="39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9"/>
            <p:cNvSpPr/>
            <p:nvPr/>
          </p:nvSpPr>
          <p:spPr>
            <a:xfrm>
              <a:off x="3060600" y="3742250"/>
              <a:ext cx="43850" cy="10175"/>
            </a:xfrm>
            <a:custGeom>
              <a:avLst/>
              <a:gdLst/>
              <a:ahLst/>
              <a:cxnLst/>
              <a:rect l="l" t="t" r="r" b="b"/>
              <a:pathLst>
                <a:path w="1754" h="407" extrusionOk="0">
                  <a:moveTo>
                    <a:pt x="59" y="407"/>
                  </a:moveTo>
                  <a:cubicBezTo>
                    <a:pt x="1" y="302"/>
                    <a:pt x="47" y="233"/>
                    <a:pt x="105" y="221"/>
                  </a:cubicBezTo>
                  <a:cubicBezTo>
                    <a:pt x="372" y="152"/>
                    <a:pt x="628" y="1"/>
                    <a:pt x="918" y="24"/>
                  </a:cubicBezTo>
                  <a:cubicBezTo>
                    <a:pt x="1197" y="35"/>
                    <a:pt x="1487" y="35"/>
                    <a:pt x="1754" y="35"/>
                  </a:cubicBezTo>
                  <a:cubicBezTo>
                    <a:pt x="1754" y="117"/>
                    <a:pt x="1696" y="117"/>
                    <a:pt x="1649" y="140"/>
                  </a:cubicBezTo>
                  <a:cubicBezTo>
                    <a:pt x="1522" y="163"/>
                    <a:pt x="1382" y="210"/>
                    <a:pt x="1232" y="210"/>
                  </a:cubicBezTo>
                  <a:cubicBezTo>
                    <a:pt x="918" y="210"/>
                    <a:pt x="616" y="221"/>
                    <a:pt x="326" y="349"/>
                  </a:cubicBezTo>
                  <a:cubicBezTo>
                    <a:pt x="268" y="395"/>
                    <a:pt x="163" y="395"/>
                    <a:pt x="59" y="40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9"/>
            <p:cNvSpPr/>
            <p:nvPr/>
          </p:nvSpPr>
          <p:spPr>
            <a:xfrm>
              <a:off x="3115750" y="3743425"/>
              <a:ext cx="4100" cy="4075"/>
            </a:xfrm>
            <a:custGeom>
              <a:avLst/>
              <a:gdLst/>
              <a:ahLst/>
              <a:cxnLst/>
              <a:rect l="l" t="t" r="r" b="b"/>
              <a:pathLst>
                <a:path w="164" h="163" extrusionOk="0">
                  <a:moveTo>
                    <a:pt x="47" y="0"/>
                  </a:moveTo>
                  <a:cubicBezTo>
                    <a:pt x="59" y="0"/>
                    <a:pt x="94" y="12"/>
                    <a:pt x="94" y="12"/>
                  </a:cubicBezTo>
                  <a:cubicBezTo>
                    <a:pt x="117" y="58"/>
                    <a:pt x="163" y="93"/>
                    <a:pt x="117" y="139"/>
                  </a:cubicBezTo>
                  <a:cubicBezTo>
                    <a:pt x="117" y="139"/>
                    <a:pt x="105" y="163"/>
                    <a:pt x="94" y="163"/>
                  </a:cubicBezTo>
                  <a:cubicBezTo>
                    <a:pt x="36" y="139"/>
                    <a:pt x="1" y="105"/>
                    <a:pt x="1" y="58"/>
                  </a:cubicBezTo>
                  <a:cubicBezTo>
                    <a:pt x="36" y="46"/>
                    <a:pt x="47" y="12"/>
                    <a:pt x="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9"/>
            <p:cNvSpPr/>
            <p:nvPr/>
          </p:nvSpPr>
          <p:spPr>
            <a:xfrm>
              <a:off x="2957300" y="3608175"/>
              <a:ext cx="231325" cy="310850"/>
            </a:xfrm>
            <a:custGeom>
              <a:avLst/>
              <a:gdLst/>
              <a:ahLst/>
              <a:cxnLst/>
              <a:rect l="l" t="t" r="r" b="b"/>
              <a:pathLst>
                <a:path w="9253" h="12434" extrusionOk="0">
                  <a:moveTo>
                    <a:pt x="2345" y="650"/>
                  </a:moveTo>
                  <a:cubicBezTo>
                    <a:pt x="2368" y="592"/>
                    <a:pt x="2368" y="534"/>
                    <a:pt x="2380" y="488"/>
                  </a:cubicBezTo>
                  <a:cubicBezTo>
                    <a:pt x="2426" y="372"/>
                    <a:pt x="2496" y="290"/>
                    <a:pt x="2612" y="279"/>
                  </a:cubicBezTo>
                  <a:cubicBezTo>
                    <a:pt x="2844" y="244"/>
                    <a:pt x="3065" y="174"/>
                    <a:pt x="3274" y="70"/>
                  </a:cubicBezTo>
                  <a:cubicBezTo>
                    <a:pt x="3309" y="58"/>
                    <a:pt x="3355" y="35"/>
                    <a:pt x="3390" y="35"/>
                  </a:cubicBezTo>
                  <a:cubicBezTo>
                    <a:pt x="3727" y="70"/>
                    <a:pt x="4063" y="0"/>
                    <a:pt x="4400" y="12"/>
                  </a:cubicBezTo>
                  <a:cubicBezTo>
                    <a:pt x="4713" y="23"/>
                    <a:pt x="5050" y="12"/>
                    <a:pt x="5387" y="12"/>
                  </a:cubicBezTo>
                  <a:cubicBezTo>
                    <a:pt x="5677" y="12"/>
                    <a:pt x="5712" y="58"/>
                    <a:pt x="5770" y="360"/>
                  </a:cubicBezTo>
                  <a:cubicBezTo>
                    <a:pt x="5770" y="372"/>
                    <a:pt x="5793" y="383"/>
                    <a:pt x="5805" y="430"/>
                  </a:cubicBezTo>
                  <a:lnTo>
                    <a:pt x="5979" y="430"/>
                  </a:lnTo>
                  <a:cubicBezTo>
                    <a:pt x="6559" y="430"/>
                    <a:pt x="7140" y="430"/>
                    <a:pt x="7720" y="418"/>
                  </a:cubicBezTo>
                  <a:cubicBezTo>
                    <a:pt x="7894" y="418"/>
                    <a:pt x="8034" y="476"/>
                    <a:pt x="8196" y="523"/>
                  </a:cubicBezTo>
                  <a:cubicBezTo>
                    <a:pt x="8301" y="546"/>
                    <a:pt x="8370" y="639"/>
                    <a:pt x="8382" y="732"/>
                  </a:cubicBezTo>
                  <a:cubicBezTo>
                    <a:pt x="8417" y="929"/>
                    <a:pt x="8498" y="1103"/>
                    <a:pt x="8498" y="1300"/>
                  </a:cubicBezTo>
                  <a:cubicBezTo>
                    <a:pt x="8498" y="1451"/>
                    <a:pt x="8556" y="1602"/>
                    <a:pt x="8591" y="1753"/>
                  </a:cubicBezTo>
                  <a:cubicBezTo>
                    <a:pt x="8661" y="2159"/>
                    <a:pt x="8730" y="2554"/>
                    <a:pt x="8811" y="2961"/>
                  </a:cubicBezTo>
                  <a:cubicBezTo>
                    <a:pt x="8823" y="3053"/>
                    <a:pt x="8835" y="3158"/>
                    <a:pt x="8835" y="3262"/>
                  </a:cubicBezTo>
                  <a:cubicBezTo>
                    <a:pt x="8835" y="3436"/>
                    <a:pt x="8846" y="3611"/>
                    <a:pt x="8893" y="3773"/>
                  </a:cubicBezTo>
                  <a:cubicBezTo>
                    <a:pt x="8928" y="3866"/>
                    <a:pt x="8928" y="3971"/>
                    <a:pt x="8928" y="4075"/>
                  </a:cubicBezTo>
                  <a:lnTo>
                    <a:pt x="8928" y="5178"/>
                  </a:lnTo>
                  <a:cubicBezTo>
                    <a:pt x="8928" y="5340"/>
                    <a:pt x="8928" y="5503"/>
                    <a:pt x="8986" y="5654"/>
                  </a:cubicBezTo>
                  <a:cubicBezTo>
                    <a:pt x="9009" y="5723"/>
                    <a:pt x="8997" y="5816"/>
                    <a:pt x="8997" y="5898"/>
                  </a:cubicBezTo>
                  <a:lnTo>
                    <a:pt x="8997" y="6397"/>
                  </a:lnTo>
                  <a:cubicBezTo>
                    <a:pt x="8997" y="6455"/>
                    <a:pt x="8986" y="6525"/>
                    <a:pt x="9009" y="6583"/>
                  </a:cubicBezTo>
                  <a:cubicBezTo>
                    <a:pt x="9113" y="6815"/>
                    <a:pt x="9067" y="7059"/>
                    <a:pt x="9078" y="7314"/>
                  </a:cubicBezTo>
                  <a:cubicBezTo>
                    <a:pt x="9078" y="7523"/>
                    <a:pt x="9067" y="7755"/>
                    <a:pt x="9160" y="7976"/>
                  </a:cubicBezTo>
                  <a:cubicBezTo>
                    <a:pt x="9183" y="8034"/>
                    <a:pt x="9171" y="8127"/>
                    <a:pt x="9171" y="8196"/>
                  </a:cubicBezTo>
                  <a:lnTo>
                    <a:pt x="9171" y="8777"/>
                  </a:lnTo>
                  <a:cubicBezTo>
                    <a:pt x="9171" y="8916"/>
                    <a:pt x="9171" y="9055"/>
                    <a:pt x="9229" y="9195"/>
                  </a:cubicBezTo>
                  <a:cubicBezTo>
                    <a:pt x="9253" y="9288"/>
                    <a:pt x="9253" y="9404"/>
                    <a:pt x="9253" y="9496"/>
                  </a:cubicBezTo>
                  <a:cubicBezTo>
                    <a:pt x="9253" y="10193"/>
                    <a:pt x="9241" y="10890"/>
                    <a:pt x="9241" y="11586"/>
                  </a:cubicBezTo>
                  <a:cubicBezTo>
                    <a:pt x="9241" y="11760"/>
                    <a:pt x="9171" y="11865"/>
                    <a:pt x="9020" y="11923"/>
                  </a:cubicBezTo>
                  <a:cubicBezTo>
                    <a:pt x="8846" y="11992"/>
                    <a:pt x="8661" y="12074"/>
                    <a:pt x="8475" y="12051"/>
                  </a:cubicBezTo>
                  <a:cubicBezTo>
                    <a:pt x="8324" y="12051"/>
                    <a:pt x="8173" y="12051"/>
                    <a:pt x="8022" y="12109"/>
                  </a:cubicBezTo>
                  <a:cubicBezTo>
                    <a:pt x="7952" y="12143"/>
                    <a:pt x="7848" y="12143"/>
                    <a:pt x="7743" y="12143"/>
                  </a:cubicBezTo>
                  <a:lnTo>
                    <a:pt x="6791" y="12143"/>
                  </a:lnTo>
                  <a:cubicBezTo>
                    <a:pt x="6722" y="12143"/>
                    <a:pt x="6641" y="12132"/>
                    <a:pt x="6571" y="12155"/>
                  </a:cubicBezTo>
                  <a:cubicBezTo>
                    <a:pt x="6385" y="12248"/>
                    <a:pt x="6165" y="12201"/>
                    <a:pt x="5979" y="12248"/>
                  </a:cubicBezTo>
                  <a:cubicBezTo>
                    <a:pt x="5735" y="12306"/>
                    <a:pt x="5468" y="12318"/>
                    <a:pt x="5224" y="12318"/>
                  </a:cubicBezTo>
                  <a:cubicBezTo>
                    <a:pt x="5213" y="12318"/>
                    <a:pt x="5178" y="12318"/>
                    <a:pt x="5166" y="12329"/>
                  </a:cubicBezTo>
                  <a:cubicBezTo>
                    <a:pt x="4934" y="12434"/>
                    <a:pt x="4690" y="12399"/>
                    <a:pt x="4435" y="12399"/>
                  </a:cubicBezTo>
                  <a:lnTo>
                    <a:pt x="3309" y="12399"/>
                  </a:lnTo>
                  <a:cubicBezTo>
                    <a:pt x="3216" y="12399"/>
                    <a:pt x="3123" y="12422"/>
                    <a:pt x="3030" y="12376"/>
                  </a:cubicBezTo>
                  <a:cubicBezTo>
                    <a:pt x="2856" y="12306"/>
                    <a:pt x="2693" y="12318"/>
                    <a:pt x="2519" y="12318"/>
                  </a:cubicBezTo>
                  <a:cubicBezTo>
                    <a:pt x="2368" y="12318"/>
                    <a:pt x="2217" y="12318"/>
                    <a:pt x="2078" y="12259"/>
                  </a:cubicBezTo>
                  <a:cubicBezTo>
                    <a:pt x="1997" y="12225"/>
                    <a:pt x="1881" y="12248"/>
                    <a:pt x="1799" y="12213"/>
                  </a:cubicBezTo>
                  <a:cubicBezTo>
                    <a:pt x="1579" y="12143"/>
                    <a:pt x="1358" y="12143"/>
                    <a:pt x="1149" y="12109"/>
                  </a:cubicBezTo>
                  <a:cubicBezTo>
                    <a:pt x="952" y="12097"/>
                    <a:pt x="836" y="12004"/>
                    <a:pt x="801" y="11818"/>
                  </a:cubicBezTo>
                  <a:cubicBezTo>
                    <a:pt x="766" y="11691"/>
                    <a:pt x="697" y="11575"/>
                    <a:pt x="708" y="11435"/>
                  </a:cubicBezTo>
                  <a:cubicBezTo>
                    <a:pt x="708" y="11377"/>
                    <a:pt x="685" y="11319"/>
                    <a:pt x="662" y="11261"/>
                  </a:cubicBezTo>
                  <a:cubicBezTo>
                    <a:pt x="650" y="11180"/>
                    <a:pt x="627" y="11099"/>
                    <a:pt x="627" y="11029"/>
                  </a:cubicBezTo>
                  <a:cubicBezTo>
                    <a:pt x="627" y="10890"/>
                    <a:pt x="604" y="10762"/>
                    <a:pt x="569" y="10634"/>
                  </a:cubicBezTo>
                  <a:cubicBezTo>
                    <a:pt x="546" y="10576"/>
                    <a:pt x="546" y="10518"/>
                    <a:pt x="534" y="10460"/>
                  </a:cubicBezTo>
                  <a:cubicBezTo>
                    <a:pt x="522" y="10367"/>
                    <a:pt x="511" y="10286"/>
                    <a:pt x="488" y="10181"/>
                  </a:cubicBezTo>
                  <a:cubicBezTo>
                    <a:pt x="476" y="10100"/>
                    <a:pt x="464" y="10019"/>
                    <a:pt x="464" y="9938"/>
                  </a:cubicBezTo>
                  <a:cubicBezTo>
                    <a:pt x="453" y="9787"/>
                    <a:pt x="476" y="9647"/>
                    <a:pt x="372" y="9531"/>
                  </a:cubicBezTo>
                  <a:cubicBezTo>
                    <a:pt x="348" y="9496"/>
                    <a:pt x="348" y="9427"/>
                    <a:pt x="348" y="9380"/>
                  </a:cubicBezTo>
                  <a:cubicBezTo>
                    <a:pt x="348" y="9148"/>
                    <a:pt x="290" y="8939"/>
                    <a:pt x="279" y="8719"/>
                  </a:cubicBezTo>
                  <a:cubicBezTo>
                    <a:pt x="244" y="8440"/>
                    <a:pt x="244" y="8161"/>
                    <a:pt x="244" y="7894"/>
                  </a:cubicBezTo>
                  <a:cubicBezTo>
                    <a:pt x="244" y="7662"/>
                    <a:pt x="244" y="7430"/>
                    <a:pt x="186" y="7198"/>
                  </a:cubicBezTo>
                  <a:cubicBezTo>
                    <a:pt x="163" y="7082"/>
                    <a:pt x="174" y="6942"/>
                    <a:pt x="174" y="6826"/>
                  </a:cubicBezTo>
                  <a:cubicBezTo>
                    <a:pt x="186" y="6304"/>
                    <a:pt x="128" y="5782"/>
                    <a:pt x="58" y="5282"/>
                  </a:cubicBezTo>
                  <a:cubicBezTo>
                    <a:pt x="0" y="4853"/>
                    <a:pt x="23" y="4435"/>
                    <a:pt x="46" y="4017"/>
                  </a:cubicBezTo>
                  <a:cubicBezTo>
                    <a:pt x="46" y="3866"/>
                    <a:pt x="58" y="3727"/>
                    <a:pt x="58" y="3599"/>
                  </a:cubicBezTo>
                  <a:cubicBezTo>
                    <a:pt x="58" y="3042"/>
                    <a:pt x="70" y="2496"/>
                    <a:pt x="58" y="1939"/>
                  </a:cubicBezTo>
                  <a:cubicBezTo>
                    <a:pt x="58" y="1707"/>
                    <a:pt x="105" y="1486"/>
                    <a:pt x="174" y="1289"/>
                  </a:cubicBezTo>
                  <a:cubicBezTo>
                    <a:pt x="244" y="1057"/>
                    <a:pt x="453" y="941"/>
                    <a:pt x="697" y="906"/>
                  </a:cubicBezTo>
                  <a:cubicBezTo>
                    <a:pt x="778" y="894"/>
                    <a:pt x="859" y="906"/>
                    <a:pt x="940" y="906"/>
                  </a:cubicBezTo>
                  <a:cubicBezTo>
                    <a:pt x="1045" y="906"/>
                    <a:pt x="1149" y="894"/>
                    <a:pt x="1242" y="871"/>
                  </a:cubicBezTo>
                  <a:cubicBezTo>
                    <a:pt x="1382" y="824"/>
                    <a:pt x="1521" y="813"/>
                    <a:pt x="1672" y="824"/>
                  </a:cubicBezTo>
                  <a:cubicBezTo>
                    <a:pt x="1904" y="778"/>
                    <a:pt x="2113" y="766"/>
                    <a:pt x="2345" y="650"/>
                  </a:cubicBezTo>
                  <a:close/>
                  <a:moveTo>
                    <a:pt x="1823" y="10669"/>
                  </a:moveTo>
                  <a:cubicBezTo>
                    <a:pt x="1974" y="10797"/>
                    <a:pt x="2136" y="10843"/>
                    <a:pt x="2310" y="10820"/>
                  </a:cubicBezTo>
                  <a:cubicBezTo>
                    <a:pt x="2496" y="10808"/>
                    <a:pt x="2670" y="10820"/>
                    <a:pt x="2856" y="10820"/>
                  </a:cubicBezTo>
                  <a:cubicBezTo>
                    <a:pt x="2949" y="10820"/>
                    <a:pt x="3018" y="10820"/>
                    <a:pt x="3100" y="10855"/>
                  </a:cubicBezTo>
                  <a:cubicBezTo>
                    <a:pt x="3216" y="10901"/>
                    <a:pt x="3355" y="10901"/>
                    <a:pt x="3471" y="10901"/>
                  </a:cubicBezTo>
                  <a:lnTo>
                    <a:pt x="5247" y="10901"/>
                  </a:lnTo>
                  <a:cubicBezTo>
                    <a:pt x="5329" y="10901"/>
                    <a:pt x="5398" y="10913"/>
                    <a:pt x="5468" y="10878"/>
                  </a:cubicBezTo>
                  <a:cubicBezTo>
                    <a:pt x="5665" y="10797"/>
                    <a:pt x="5874" y="10820"/>
                    <a:pt x="6083" y="10808"/>
                  </a:cubicBezTo>
                  <a:cubicBezTo>
                    <a:pt x="6141" y="10808"/>
                    <a:pt x="6211" y="10820"/>
                    <a:pt x="6257" y="10797"/>
                  </a:cubicBezTo>
                  <a:cubicBezTo>
                    <a:pt x="6408" y="10704"/>
                    <a:pt x="6582" y="10727"/>
                    <a:pt x="6757" y="10739"/>
                  </a:cubicBezTo>
                  <a:cubicBezTo>
                    <a:pt x="7070" y="10750"/>
                    <a:pt x="7337" y="10623"/>
                    <a:pt x="7627" y="10623"/>
                  </a:cubicBezTo>
                  <a:cubicBezTo>
                    <a:pt x="7709" y="10623"/>
                    <a:pt x="7790" y="10576"/>
                    <a:pt x="7859" y="10565"/>
                  </a:cubicBezTo>
                  <a:cubicBezTo>
                    <a:pt x="7964" y="10553"/>
                    <a:pt x="8034" y="10518"/>
                    <a:pt x="8115" y="10414"/>
                  </a:cubicBezTo>
                  <a:lnTo>
                    <a:pt x="8115" y="9473"/>
                  </a:lnTo>
                  <a:cubicBezTo>
                    <a:pt x="8115" y="9427"/>
                    <a:pt x="8115" y="9357"/>
                    <a:pt x="8092" y="9334"/>
                  </a:cubicBezTo>
                  <a:cubicBezTo>
                    <a:pt x="8022" y="9195"/>
                    <a:pt x="8034" y="9055"/>
                    <a:pt x="8034" y="8904"/>
                  </a:cubicBezTo>
                  <a:cubicBezTo>
                    <a:pt x="8022" y="8661"/>
                    <a:pt x="8080" y="8405"/>
                    <a:pt x="7952" y="8150"/>
                  </a:cubicBezTo>
                  <a:cubicBezTo>
                    <a:pt x="7941" y="8127"/>
                    <a:pt x="7941" y="8069"/>
                    <a:pt x="7941" y="8034"/>
                  </a:cubicBezTo>
                  <a:cubicBezTo>
                    <a:pt x="7918" y="7709"/>
                    <a:pt x="7941" y="7372"/>
                    <a:pt x="7859" y="7035"/>
                  </a:cubicBezTo>
                  <a:cubicBezTo>
                    <a:pt x="7801" y="6745"/>
                    <a:pt x="7848" y="6455"/>
                    <a:pt x="7778" y="6153"/>
                  </a:cubicBezTo>
                  <a:cubicBezTo>
                    <a:pt x="7732" y="5991"/>
                    <a:pt x="7767" y="5828"/>
                    <a:pt x="7709" y="5677"/>
                  </a:cubicBezTo>
                  <a:cubicBezTo>
                    <a:pt x="7674" y="5619"/>
                    <a:pt x="7685" y="5561"/>
                    <a:pt x="7674" y="5503"/>
                  </a:cubicBezTo>
                  <a:cubicBezTo>
                    <a:pt x="7662" y="5422"/>
                    <a:pt x="7674" y="5352"/>
                    <a:pt x="7651" y="5282"/>
                  </a:cubicBezTo>
                  <a:cubicBezTo>
                    <a:pt x="7592" y="5155"/>
                    <a:pt x="7604" y="5015"/>
                    <a:pt x="7592" y="4888"/>
                  </a:cubicBezTo>
                  <a:cubicBezTo>
                    <a:pt x="7592" y="4667"/>
                    <a:pt x="7616" y="4435"/>
                    <a:pt x="7534" y="4226"/>
                  </a:cubicBezTo>
                  <a:cubicBezTo>
                    <a:pt x="7500" y="4168"/>
                    <a:pt x="7534" y="4110"/>
                    <a:pt x="7511" y="4029"/>
                  </a:cubicBezTo>
                  <a:cubicBezTo>
                    <a:pt x="7511" y="3971"/>
                    <a:pt x="7511" y="3901"/>
                    <a:pt x="7488" y="3854"/>
                  </a:cubicBezTo>
                  <a:cubicBezTo>
                    <a:pt x="7430" y="3715"/>
                    <a:pt x="7430" y="3564"/>
                    <a:pt x="7430" y="3413"/>
                  </a:cubicBezTo>
                  <a:cubicBezTo>
                    <a:pt x="7430" y="3274"/>
                    <a:pt x="7442" y="3135"/>
                    <a:pt x="7395" y="3019"/>
                  </a:cubicBezTo>
                  <a:cubicBezTo>
                    <a:pt x="7360" y="2868"/>
                    <a:pt x="7360" y="2705"/>
                    <a:pt x="7337" y="2566"/>
                  </a:cubicBezTo>
                  <a:cubicBezTo>
                    <a:pt x="7337" y="2461"/>
                    <a:pt x="7337" y="2357"/>
                    <a:pt x="7325" y="2264"/>
                  </a:cubicBezTo>
                  <a:cubicBezTo>
                    <a:pt x="7105" y="2067"/>
                    <a:pt x="6873" y="2159"/>
                    <a:pt x="6652" y="2148"/>
                  </a:cubicBezTo>
                  <a:cubicBezTo>
                    <a:pt x="6524" y="2392"/>
                    <a:pt x="6524" y="2392"/>
                    <a:pt x="6281" y="2392"/>
                  </a:cubicBezTo>
                  <a:lnTo>
                    <a:pt x="5944" y="2392"/>
                  </a:lnTo>
                  <a:cubicBezTo>
                    <a:pt x="5886" y="2392"/>
                    <a:pt x="5816" y="2392"/>
                    <a:pt x="5770" y="2403"/>
                  </a:cubicBezTo>
                  <a:cubicBezTo>
                    <a:pt x="5654" y="2461"/>
                    <a:pt x="5538" y="2461"/>
                    <a:pt x="5410" y="2461"/>
                  </a:cubicBezTo>
                  <a:cubicBezTo>
                    <a:pt x="5201" y="2461"/>
                    <a:pt x="5004" y="2450"/>
                    <a:pt x="4818" y="2543"/>
                  </a:cubicBezTo>
                  <a:cubicBezTo>
                    <a:pt x="4771" y="2554"/>
                    <a:pt x="4713" y="2554"/>
                    <a:pt x="4667" y="2554"/>
                  </a:cubicBezTo>
                  <a:lnTo>
                    <a:pt x="4365" y="2601"/>
                  </a:lnTo>
                  <a:cubicBezTo>
                    <a:pt x="4295" y="2612"/>
                    <a:pt x="4214" y="2624"/>
                    <a:pt x="4145" y="2624"/>
                  </a:cubicBezTo>
                  <a:cubicBezTo>
                    <a:pt x="3947" y="2624"/>
                    <a:pt x="3738" y="2612"/>
                    <a:pt x="3541" y="2693"/>
                  </a:cubicBezTo>
                  <a:cubicBezTo>
                    <a:pt x="3483" y="2728"/>
                    <a:pt x="3425" y="2717"/>
                    <a:pt x="3343" y="2717"/>
                  </a:cubicBezTo>
                  <a:lnTo>
                    <a:pt x="1974" y="2717"/>
                  </a:lnTo>
                  <a:cubicBezTo>
                    <a:pt x="1811" y="2717"/>
                    <a:pt x="1695" y="2670"/>
                    <a:pt x="1602" y="2519"/>
                  </a:cubicBezTo>
                  <a:cubicBezTo>
                    <a:pt x="1591" y="2496"/>
                    <a:pt x="1567" y="2461"/>
                    <a:pt x="1532" y="2438"/>
                  </a:cubicBezTo>
                  <a:cubicBezTo>
                    <a:pt x="1463" y="2461"/>
                    <a:pt x="1416" y="2496"/>
                    <a:pt x="1358" y="2508"/>
                  </a:cubicBezTo>
                  <a:cubicBezTo>
                    <a:pt x="1300" y="2543"/>
                    <a:pt x="1254" y="2554"/>
                    <a:pt x="1196" y="2577"/>
                  </a:cubicBezTo>
                  <a:lnTo>
                    <a:pt x="1196" y="3645"/>
                  </a:lnTo>
                  <a:cubicBezTo>
                    <a:pt x="1196" y="3831"/>
                    <a:pt x="1184" y="4005"/>
                    <a:pt x="1254" y="4191"/>
                  </a:cubicBezTo>
                  <a:cubicBezTo>
                    <a:pt x="1289" y="4249"/>
                    <a:pt x="1277" y="4342"/>
                    <a:pt x="1277" y="4412"/>
                  </a:cubicBezTo>
                  <a:cubicBezTo>
                    <a:pt x="1277" y="4632"/>
                    <a:pt x="1289" y="4830"/>
                    <a:pt x="1312" y="5050"/>
                  </a:cubicBezTo>
                  <a:cubicBezTo>
                    <a:pt x="1347" y="5224"/>
                    <a:pt x="1347" y="5398"/>
                    <a:pt x="1358" y="5573"/>
                  </a:cubicBezTo>
                  <a:cubicBezTo>
                    <a:pt x="1370" y="5654"/>
                    <a:pt x="1358" y="5758"/>
                    <a:pt x="1393" y="5840"/>
                  </a:cubicBezTo>
                  <a:cubicBezTo>
                    <a:pt x="1451" y="6002"/>
                    <a:pt x="1451" y="6165"/>
                    <a:pt x="1451" y="6327"/>
                  </a:cubicBezTo>
                  <a:lnTo>
                    <a:pt x="1451" y="7093"/>
                  </a:lnTo>
                  <a:cubicBezTo>
                    <a:pt x="1451" y="7175"/>
                    <a:pt x="1451" y="7268"/>
                    <a:pt x="1463" y="7337"/>
                  </a:cubicBezTo>
                  <a:cubicBezTo>
                    <a:pt x="1532" y="7546"/>
                    <a:pt x="1521" y="7743"/>
                    <a:pt x="1521" y="7952"/>
                  </a:cubicBezTo>
                  <a:cubicBezTo>
                    <a:pt x="1521" y="8069"/>
                    <a:pt x="1509" y="8208"/>
                    <a:pt x="1544" y="8312"/>
                  </a:cubicBezTo>
                  <a:cubicBezTo>
                    <a:pt x="1625" y="8486"/>
                    <a:pt x="1602" y="8672"/>
                    <a:pt x="1602" y="8846"/>
                  </a:cubicBezTo>
                  <a:cubicBezTo>
                    <a:pt x="1625" y="9102"/>
                    <a:pt x="1579" y="9357"/>
                    <a:pt x="1683" y="9601"/>
                  </a:cubicBezTo>
                  <a:cubicBezTo>
                    <a:pt x="1707" y="9659"/>
                    <a:pt x="1695" y="9717"/>
                    <a:pt x="1695" y="9798"/>
                  </a:cubicBezTo>
                  <a:cubicBezTo>
                    <a:pt x="1695" y="10031"/>
                    <a:pt x="1683" y="10263"/>
                    <a:pt x="1776" y="10495"/>
                  </a:cubicBezTo>
                  <a:cubicBezTo>
                    <a:pt x="1823" y="10553"/>
                    <a:pt x="1823" y="10611"/>
                    <a:pt x="1823" y="10669"/>
                  </a:cubicBezTo>
                  <a:close/>
                  <a:moveTo>
                    <a:pt x="8289" y="10750"/>
                  </a:moveTo>
                  <a:cubicBezTo>
                    <a:pt x="7999" y="10878"/>
                    <a:pt x="7720" y="10971"/>
                    <a:pt x="7430" y="10959"/>
                  </a:cubicBezTo>
                  <a:cubicBezTo>
                    <a:pt x="7372" y="10959"/>
                    <a:pt x="7302" y="10959"/>
                    <a:pt x="7256" y="10982"/>
                  </a:cubicBezTo>
                  <a:cubicBezTo>
                    <a:pt x="7105" y="11041"/>
                    <a:pt x="6954" y="11041"/>
                    <a:pt x="6803" y="11041"/>
                  </a:cubicBezTo>
                  <a:cubicBezTo>
                    <a:pt x="6687" y="11041"/>
                    <a:pt x="6571" y="11029"/>
                    <a:pt x="6466" y="11075"/>
                  </a:cubicBezTo>
                  <a:cubicBezTo>
                    <a:pt x="6327" y="11133"/>
                    <a:pt x="6165" y="11133"/>
                    <a:pt x="6025" y="11133"/>
                  </a:cubicBezTo>
                  <a:cubicBezTo>
                    <a:pt x="5909" y="11133"/>
                    <a:pt x="5805" y="11145"/>
                    <a:pt x="5689" y="11157"/>
                  </a:cubicBezTo>
                  <a:cubicBezTo>
                    <a:pt x="5584" y="11168"/>
                    <a:pt x="5480" y="11203"/>
                    <a:pt x="5387" y="11203"/>
                  </a:cubicBezTo>
                  <a:lnTo>
                    <a:pt x="3355" y="11203"/>
                  </a:lnTo>
                  <a:cubicBezTo>
                    <a:pt x="3262" y="11203"/>
                    <a:pt x="3158" y="11191"/>
                    <a:pt x="3076" y="11168"/>
                  </a:cubicBezTo>
                  <a:cubicBezTo>
                    <a:pt x="2972" y="11157"/>
                    <a:pt x="2868" y="11133"/>
                    <a:pt x="2775" y="11133"/>
                  </a:cubicBezTo>
                  <a:cubicBezTo>
                    <a:pt x="2612" y="11133"/>
                    <a:pt x="2461" y="11110"/>
                    <a:pt x="2310" y="11133"/>
                  </a:cubicBezTo>
                  <a:cubicBezTo>
                    <a:pt x="2078" y="11145"/>
                    <a:pt x="1869" y="11087"/>
                    <a:pt x="1672" y="10971"/>
                  </a:cubicBezTo>
                  <a:cubicBezTo>
                    <a:pt x="1567" y="10913"/>
                    <a:pt x="1509" y="10855"/>
                    <a:pt x="1509" y="10739"/>
                  </a:cubicBezTo>
                  <a:cubicBezTo>
                    <a:pt x="1509" y="10681"/>
                    <a:pt x="1521" y="10611"/>
                    <a:pt x="1498" y="10565"/>
                  </a:cubicBezTo>
                  <a:cubicBezTo>
                    <a:pt x="1393" y="10379"/>
                    <a:pt x="1416" y="10181"/>
                    <a:pt x="1416" y="9996"/>
                  </a:cubicBezTo>
                  <a:cubicBezTo>
                    <a:pt x="1416" y="9868"/>
                    <a:pt x="1416" y="9740"/>
                    <a:pt x="1358" y="9601"/>
                  </a:cubicBezTo>
                  <a:cubicBezTo>
                    <a:pt x="1335" y="9531"/>
                    <a:pt x="1335" y="9438"/>
                    <a:pt x="1335" y="9357"/>
                  </a:cubicBezTo>
                  <a:lnTo>
                    <a:pt x="1335" y="8777"/>
                  </a:lnTo>
                  <a:cubicBezTo>
                    <a:pt x="1335" y="8707"/>
                    <a:pt x="1347" y="8626"/>
                    <a:pt x="1312" y="8556"/>
                  </a:cubicBezTo>
                  <a:cubicBezTo>
                    <a:pt x="1242" y="8382"/>
                    <a:pt x="1265" y="8196"/>
                    <a:pt x="1265" y="8022"/>
                  </a:cubicBezTo>
                  <a:cubicBezTo>
                    <a:pt x="1265" y="7813"/>
                    <a:pt x="1265" y="7616"/>
                    <a:pt x="1184" y="7407"/>
                  </a:cubicBezTo>
                  <a:cubicBezTo>
                    <a:pt x="1161" y="7337"/>
                    <a:pt x="1161" y="7256"/>
                    <a:pt x="1161" y="7163"/>
                  </a:cubicBezTo>
                  <a:lnTo>
                    <a:pt x="1161" y="6675"/>
                  </a:lnTo>
                  <a:cubicBezTo>
                    <a:pt x="1161" y="6397"/>
                    <a:pt x="1184" y="6118"/>
                    <a:pt x="1080" y="5840"/>
                  </a:cubicBezTo>
                  <a:cubicBezTo>
                    <a:pt x="1056" y="5782"/>
                    <a:pt x="1068" y="5700"/>
                    <a:pt x="1068" y="5631"/>
                  </a:cubicBezTo>
                  <a:cubicBezTo>
                    <a:pt x="1068" y="5422"/>
                    <a:pt x="1068" y="5224"/>
                    <a:pt x="1022" y="5015"/>
                  </a:cubicBezTo>
                  <a:cubicBezTo>
                    <a:pt x="1010" y="4934"/>
                    <a:pt x="998" y="4830"/>
                    <a:pt x="998" y="4737"/>
                  </a:cubicBezTo>
                  <a:cubicBezTo>
                    <a:pt x="998" y="4528"/>
                    <a:pt x="1010" y="4296"/>
                    <a:pt x="929" y="4075"/>
                  </a:cubicBezTo>
                  <a:cubicBezTo>
                    <a:pt x="906" y="4017"/>
                    <a:pt x="906" y="3959"/>
                    <a:pt x="906" y="3889"/>
                  </a:cubicBezTo>
                  <a:lnTo>
                    <a:pt x="906" y="2589"/>
                  </a:lnTo>
                  <a:lnTo>
                    <a:pt x="906" y="2473"/>
                  </a:lnTo>
                  <a:cubicBezTo>
                    <a:pt x="929" y="2357"/>
                    <a:pt x="964" y="2299"/>
                    <a:pt x="1080" y="2299"/>
                  </a:cubicBezTo>
                  <a:cubicBezTo>
                    <a:pt x="1265" y="2287"/>
                    <a:pt x="1416" y="2206"/>
                    <a:pt x="1567" y="2113"/>
                  </a:cubicBezTo>
                  <a:cubicBezTo>
                    <a:pt x="1567" y="2043"/>
                    <a:pt x="1579" y="1974"/>
                    <a:pt x="1579" y="1892"/>
                  </a:cubicBezTo>
                  <a:cubicBezTo>
                    <a:pt x="1591" y="1625"/>
                    <a:pt x="1753" y="1475"/>
                    <a:pt x="2032" y="1463"/>
                  </a:cubicBezTo>
                  <a:cubicBezTo>
                    <a:pt x="2136" y="1463"/>
                    <a:pt x="2229" y="1486"/>
                    <a:pt x="2333" y="1428"/>
                  </a:cubicBezTo>
                  <a:cubicBezTo>
                    <a:pt x="2368" y="1300"/>
                    <a:pt x="2345" y="1173"/>
                    <a:pt x="2322" y="1057"/>
                  </a:cubicBezTo>
                  <a:cubicBezTo>
                    <a:pt x="2183" y="1045"/>
                    <a:pt x="1463" y="1022"/>
                    <a:pt x="1393" y="1057"/>
                  </a:cubicBezTo>
                  <a:cubicBezTo>
                    <a:pt x="1207" y="1138"/>
                    <a:pt x="1010" y="1126"/>
                    <a:pt x="824" y="1126"/>
                  </a:cubicBezTo>
                  <a:cubicBezTo>
                    <a:pt x="639" y="1126"/>
                    <a:pt x="522" y="1219"/>
                    <a:pt x="441" y="1393"/>
                  </a:cubicBezTo>
                  <a:cubicBezTo>
                    <a:pt x="395" y="1533"/>
                    <a:pt x="348" y="1695"/>
                    <a:pt x="348" y="1869"/>
                  </a:cubicBezTo>
                  <a:cubicBezTo>
                    <a:pt x="360" y="2473"/>
                    <a:pt x="348" y="3077"/>
                    <a:pt x="348" y="3680"/>
                  </a:cubicBezTo>
                  <a:cubicBezTo>
                    <a:pt x="348" y="3901"/>
                    <a:pt x="383" y="4133"/>
                    <a:pt x="290" y="4330"/>
                  </a:cubicBezTo>
                  <a:cubicBezTo>
                    <a:pt x="267" y="4354"/>
                    <a:pt x="267" y="4377"/>
                    <a:pt x="267" y="4388"/>
                  </a:cubicBezTo>
                  <a:cubicBezTo>
                    <a:pt x="267" y="4679"/>
                    <a:pt x="255" y="4969"/>
                    <a:pt x="290" y="5248"/>
                  </a:cubicBezTo>
                  <a:cubicBezTo>
                    <a:pt x="313" y="5607"/>
                    <a:pt x="372" y="5956"/>
                    <a:pt x="418" y="6304"/>
                  </a:cubicBezTo>
                  <a:cubicBezTo>
                    <a:pt x="430" y="6501"/>
                    <a:pt x="441" y="6699"/>
                    <a:pt x="441" y="6884"/>
                  </a:cubicBezTo>
                  <a:cubicBezTo>
                    <a:pt x="441" y="7140"/>
                    <a:pt x="464" y="7384"/>
                    <a:pt x="488" y="7616"/>
                  </a:cubicBezTo>
                  <a:cubicBezTo>
                    <a:pt x="546" y="8034"/>
                    <a:pt x="580" y="8440"/>
                    <a:pt x="615" y="8858"/>
                  </a:cubicBezTo>
                  <a:lnTo>
                    <a:pt x="662" y="9253"/>
                  </a:lnTo>
                  <a:cubicBezTo>
                    <a:pt x="720" y="9659"/>
                    <a:pt x="882" y="10042"/>
                    <a:pt x="882" y="10460"/>
                  </a:cubicBezTo>
                  <a:cubicBezTo>
                    <a:pt x="882" y="10472"/>
                    <a:pt x="882" y="10506"/>
                    <a:pt x="894" y="10518"/>
                  </a:cubicBezTo>
                  <a:cubicBezTo>
                    <a:pt x="998" y="10750"/>
                    <a:pt x="929" y="11029"/>
                    <a:pt x="1045" y="11261"/>
                  </a:cubicBezTo>
                  <a:cubicBezTo>
                    <a:pt x="1022" y="11447"/>
                    <a:pt x="1103" y="11586"/>
                    <a:pt x="1196" y="11760"/>
                  </a:cubicBezTo>
                  <a:cubicBezTo>
                    <a:pt x="1312" y="11795"/>
                    <a:pt x="1451" y="11807"/>
                    <a:pt x="1567" y="11853"/>
                  </a:cubicBezTo>
                  <a:cubicBezTo>
                    <a:pt x="1718" y="11911"/>
                    <a:pt x="1916" y="11900"/>
                    <a:pt x="2066" y="11934"/>
                  </a:cubicBezTo>
                  <a:cubicBezTo>
                    <a:pt x="2241" y="11981"/>
                    <a:pt x="2415" y="11981"/>
                    <a:pt x="2577" y="11992"/>
                  </a:cubicBezTo>
                  <a:cubicBezTo>
                    <a:pt x="2705" y="11992"/>
                    <a:pt x="2844" y="11992"/>
                    <a:pt x="2972" y="12039"/>
                  </a:cubicBezTo>
                  <a:cubicBezTo>
                    <a:pt x="3088" y="12074"/>
                    <a:pt x="3193" y="12085"/>
                    <a:pt x="3309" y="12085"/>
                  </a:cubicBezTo>
                  <a:lnTo>
                    <a:pt x="4655" y="12085"/>
                  </a:lnTo>
                  <a:cubicBezTo>
                    <a:pt x="4725" y="12085"/>
                    <a:pt x="4795" y="12097"/>
                    <a:pt x="4876" y="12074"/>
                  </a:cubicBezTo>
                  <a:cubicBezTo>
                    <a:pt x="5062" y="11981"/>
                    <a:pt x="5247" y="11992"/>
                    <a:pt x="5433" y="11992"/>
                  </a:cubicBezTo>
                  <a:cubicBezTo>
                    <a:pt x="5514" y="11992"/>
                    <a:pt x="5584" y="12016"/>
                    <a:pt x="5654" y="11981"/>
                  </a:cubicBezTo>
                  <a:cubicBezTo>
                    <a:pt x="5805" y="11911"/>
                    <a:pt x="5956" y="11923"/>
                    <a:pt x="6107" y="11923"/>
                  </a:cubicBezTo>
                  <a:cubicBezTo>
                    <a:pt x="6165" y="11923"/>
                    <a:pt x="6223" y="11923"/>
                    <a:pt x="6246" y="11911"/>
                  </a:cubicBezTo>
                  <a:cubicBezTo>
                    <a:pt x="6420" y="11818"/>
                    <a:pt x="6617" y="11842"/>
                    <a:pt x="6791" y="11842"/>
                  </a:cubicBezTo>
                  <a:cubicBezTo>
                    <a:pt x="7082" y="11842"/>
                    <a:pt x="7349" y="11842"/>
                    <a:pt x="7639" y="11818"/>
                  </a:cubicBezTo>
                  <a:cubicBezTo>
                    <a:pt x="7732" y="11818"/>
                    <a:pt x="7813" y="11818"/>
                    <a:pt x="7894" y="11795"/>
                  </a:cubicBezTo>
                  <a:cubicBezTo>
                    <a:pt x="8022" y="11737"/>
                    <a:pt x="8150" y="11737"/>
                    <a:pt x="8277" y="11737"/>
                  </a:cubicBezTo>
                  <a:cubicBezTo>
                    <a:pt x="8486" y="11737"/>
                    <a:pt x="8672" y="11644"/>
                    <a:pt x="8881" y="11586"/>
                  </a:cubicBezTo>
                  <a:cubicBezTo>
                    <a:pt x="8881" y="11447"/>
                    <a:pt x="8893" y="11296"/>
                    <a:pt x="8893" y="11157"/>
                  </a:cubicBezTo>
                  <a:cubicBezTo>
                    <a:pt x="8893" y="11029"/>
                    <a:pt x="8893" y="10890"/>
                    <a:pt x="8928" y="10762"/>
                  </a:cubicBezTo>
                  <a:cubicBezTo>
                    <a:pt x="8951" y="10623"/>
                    <a:pt x="8904" y="10483"/>
                    <a:pt x="8881" y="10344"/>
                  </a:cubicBezTo>
                  <a:cubicBezTo>
                    <a:pt x="8870" y="10286"/>
                    <a:pt x="8881" y="10228"/>
                    <a:pt x="8881" y="10158"/>
                  </a:cubicBezTo>
                  <a:lnTo>
                    <a:pt x="8881" y="9543"/>
                  </a:lnTo>
                  <a:cubicBezTo>
                    <a:pt x="8881" y="9473"/>
                    <a:pt x="8893" y="9404"/>
                    <a:pt x="8870" y="9322"/>
                  </a:cubicBezTo>
                  <a:cubicBezTo>
                    <a:pt x="8765" y="9079"/>
                    <a:pt x="8788" y="8823"/>
                    <a:pt x="8788" y="8568"/>
                  </a:cubicBezTo>
                  <a:cubicBezTo>
                    <a:pt x="8788" y="8324"/>
                    <a:pt x="8823" y="8080"/>
                    <a:pt x="8730" y="7848"/>
                  </a:cubicBezTo>
                  <a:cubicBezTo>
                    <a:pt x="8707" y="7790"/>
                    <a:pt x="8719" y="7697"/>
                    <a:pt x="8719" y="7627"/>
                  </a:cubicBezTo>
                  <a:lnTo>
                    <a:pt x="8719" y="7082"/>
                  </a:lnTo>
                  <a:cubicBezTo>
                    <a:pt x="8719" y="7001"/>
                    <a:pt x="8730" y="6931"/>
                    <a:pt x="8707" y="6861"/>
                  </a:cubicBezTo>
                  <a:cubicBezTo>
                    <a:pt x="8614" y="6652"/>
                    <a:pt x="8649" y="6455"/>
                    <a:pt x="8637" y="6246"/>
                  </a:cubicBezTo>
                  <a:cubicBezTo>
                    <a:pt x="8637" y="6014"/>
                    <a:pt x="8661" y="5782"/>
                    <a:pt x="8556" y="5549"/>
                  </a:cubicBezTo>
                  <a:cubicBezTo>
                    <a:pt x="8533" y="5480"/>
                    <a:pt x="8544" y="5398"/>
                    <a:pt x="8544" y="5306"/>
                  </a:cubicBezTo>
                  <a:lnTo>
                    <a:pt x="8544" y="4121"/>
                  </a:lnTo>
                  <a:cubicBezTo>
                    <a:pt x="8544" y="4017"/>
                    <a:pt x="8556" y="3912"/>
                    <a:pt x="8521" y="3808"/>
                  </a:cubicBezTo>
                  <a:cubicBezTo>
                    <a:pt x="8463" y="3634"/>
                    <a:pt x="8463" y="3460"/>
                    <a:pt x="8463" y="3286"/>
                  </a:cubicBezTo>
                  <a:cubicBezTo>
                    <a:pt x="8463" y="3204"/>
                    <a:pt x="8463" y="3135"/>
                    <a:pt x="8440" y="3042"/>
                  </a:cubicBezTo>
                  <a:cubicBezTo>
                    <a:pt x="8370" y="2577"/>
                    <a:pt x="8301" y="2113"/>
                    <a:pt x="8208" y="1649"/>
                  </a:cubicBezTo>
                  <a:cubicBezTo>
                    <a:pt x="8185" y="1521"/>
                    <a:pt x="8138" y="1393"/>
                    <a:pt x="8127" y="1254"/>
                  </a:cubicBezTo>
                  <a:cubicBezTo>
                    <a:pt x="8103" y="1080"/>
                    <a:pt x="8080" y="941"/>
                    <a:pt x="7987" y="813"/>
                  </a:cubicBezTo>
                  <a:cubicBezTo>
                    <a:pt x="7848" y="720"/>
                    <a:pt x="7697" y="697"/>
                    <a:pt x="7546" y="697"/>
                  </a:cubicBezTo>
                  <a:cubicBezTo>
                    <a:pt x="6966" y="697"/>
                    <a:pt x="6385" y="674"/>
                    <a:pt x="5805" y="674"/>
                  </a:cubicBezTo>
                  <a:cubicBezTo>
                    <a:pt x="5781" y="674"/>
                    <a:pt x="5770" y="697"/>
                    <a:pt x="5723" y="708"/>
                  </a:cubicBezTo>
                  <a:cubicBezTo>
                    <a:pt x="5712" y="848"/>
                    <a:pt x="5689" y="999"/>
                    <a:pt x="5758" y="1161"/>
                  </a:cubicBezTo>
                  <a:lnTo>
                    <a:pt x="6095" y="1161"/>
                  </a:lnTo>
                  <a:cubicBezTo>
                    <a:pt x="6281" y="1138"/>
                    <a:pt x="6455" y="1196"/>
                    <a:pt x="6594" y="1347"/>
                  </a:cubicBezTo>
                  <a:cubicBezTo>
                    <a:pt x="6617" y="1486"/>
                    <a:pt x="6629" y="1649"/>
                    <a:pt x="6641" y="1823"/>
                  </a:cubicBezTo>
                  <a:cubicBezTo>
                    <a:pt x="6733" y="1823"/>
                    <a:pt x="6803" y="1834"/>
                    <a:pt x="6873" y="1834"/>
                  </a:cubicBezTo>
                  <a:cubicBezTo>
                    <a:pt x="7058" y="1823"/>
                    <a:pt x="7233" y="1869"/>
                    <a:pt x="7407" y="1939"/>
                  </a:cubicBezTo>
                  <a:cubicBezTo>
                    <a:pt x="7500" y="1974"/>
                    <a:pt x="7546" y="2032"/>
                    <a:pt x="7558" y="2113"/>
                  </a:cubicBezTo>
                  <a:lnTo>
                    <a:pt x="7558" y="2229"/>
                  </a:lnTo>
                  <a:cubicBezTo>
                    <a:pt x="7558" y="2496"/>
                    <a:pt x="7523" y="2763"/>
                    <a:pt x="7627" y="3019"/>
                  </a:cubicBezTo>
                  <a:cubicBezTo>
                    <a:pt x="7651" y="3042"/>
                    <a:pt x="7627" y="3100"/>
                    <a:pt x="7627" y="3135"/>
                  </a:cubicBezTo>
                  <a:cubicBezTo>
                    <a:pt x="7627" y="3367"/>
                    <a:pt x="7616" y="3599"/>
                    <a:pt x="7697" y="3831"/>
                  </a:cubicBezTo>
                  <a:cubicBezTo>
                    <a:pt x="7720" y="3866"/>
                    <a:pt x="7697" y="3924"/>
                    <a:pt x="7720" y="3971"/>
                  </a:cubicBezTo>
                  <a:cubicBezTo>
                    <a:pt x="7720" y="4029"/>
                    <a:pt x="7720" y="4098"/>
                    <a:pt x="7743" y="4145"/>
                  </a:cubicBezTo>
                  <a:cubicBezTo>
                    <a:pt x="7825" y="4307"/>
                    <a:pt x="7836" y="4481"/>
                    <a:pt x="7801" y="4655"/>
                  </a:cubicBezTo>
                  <a:cubicBezTo>
                    <a:pt x="7778" y="4957"/>
                    <a:pt x="7906" y="5248"/>
                    <a:pt x="7906" y="5573"/>
                  </a:cubicBezTo>
                  <a:cubicBezTo>
                    <a:pt x="7976" y="5712"/>
                    <a:pt x="7999" y="5886"/>
                    <a:pt x="7976" y="6049"/>
                  </a:cubicBezTo>
                  <a:cubicBezTo>
                    <a:pt x="7976" y="6095"/>
                    <a:pt x="7976" y="6153"/>
                    <a:pt x="8010" y="6188"/>
                  </a:cubicBezTo>
                  <a:cubicBezTo>
                    <a:pt x="8068" y="6327"/>
                    <a:pt x="8068" y="6466"/>
                    <a:pt x="8068" y="6617"/>
                  </a:cubicBezTo>
                  <a:cubicBezTo>
                    <a:pt x="8068" y="6733"/>
                    <a:pt x="8034" y="6873"/>
                    <a:pt x="8080" y="6977"/>
                  </a:cubicBezTo>
                  <a:cubicBezTo>
                    <a:pt x="8173" y="7221"/>
                    <a:pt x="8138" y="7453"/>
                    <a:pt x="8150" y="7697"/>
                  </a:cubicBezTo>
                  <a:cubicBezTo>
                    <a:pt x="8150" y="7802"/>
                    <a:pt x="8127" y="7918"/>
                    <a:pt x="8173" y="8011"/>
                  </a:cubicBezTo>
                  <a:cubicBezTo>
                    <a:pt x="8289" y="8254"/>
                    <a:pt x="8243" y="8510"/>
                    <a:pt x="8243" y="8765"/>
                  </a:cubicBezTo>
                  <a:cubicBezTo>
                    <a:pt x="8243" y="8858"/>
                    <a:pt x="8231" y="8974"/>
                    <a:pt x="8254" y="9067"/>
                  </a:cubicBezTo>
                  <a:cubicBezTo>
                    <a:pt x="8324" y="9229"/>
                    <a:pt x="8301" y="9380"/>
                    <a:pt x="8289" y="9543"/>
                  </a:cubicBezTo>
                  <a:lnTo>
                    <a:pt x="8243" y="9938"/>
                  </a:lnTo>
                  <a:cubicBezTo>
                    <a:pt x="8312" y="10239"/>
                    <a:pt x="8301" y="10495"/>
                    <a:pt x="8289" y="10750"/>
                  </a:cubicBezTo>
                  <a:close/>
                  <a:moveTo>
                    <a:pt x="2682" y="581"/>
                  </a:moveTo>
                  <a:cubicBezTo>
                    <a:pt x="2612" y="906"/>
                    <a:pt x="2612" y="1451"/>
                    <a:pt x="2670" y="1707"/>
                  </a:cubicBezTo>
                  <a:cubicBezTo>
                    <a:pt x="2902" y="1707"/>
                    <a:pt x="3135" y="1753"/>
                    <a:pt x="3355" y="1672"/>
                  </a:cubicBezTo>
                  <a:cubicBezTo>
                    <a:pt x="3425" y="1637"/>
                    <a:pt x="3506" y="1637"/>
                    <a:pt x="3599" y="1637"/>
                  </a:cubicBezTo>
                  <a:cubicBezTo>
                    <a:pt x="3831" y="1602"/>
                    <a:pt x="4063" y="1602"/>
                    <a:pt x="4295" y="1533"/>
                  </a:cubicBezTo>
                  <a:cubicBezTo>
                    <a:pt x="4481" y="1475"/>
                    <a:pt x="4655" y="1475"/>
                    <a:pt x="4829" y="1463"/>
                  </a:cubicBezTo>
                  <a:cubicBezTo>
                    <a:pt x="5015" y="1463"/>
                    <a:pt x="5189" y="1486"/>
                    <a:pt x="5364" y="1451"/>
                  </a:cubicBezTo>
                  <a:cubicBezTo>
                    <a:pt x="5410" y="1347"/>
                    <a:pt x="5456" y="1254"/>
                    <a:pt x="5503" y="1173"/>
                  </a:cubicBezTo>
                  <a:cubicBezTo>
                    <a:pt x="5456" y="1045"/>
                    <a:pt x="5422" y="906"/>
                    <a:pt x="5480" y="755"/>
                  </a:cubicBezTo>
                  <a:cubicBezTo>
                    <a:pt x="5526" y="639"/>
                    <a:pt x="5514" y="488"/>
                    <a:pt x="5468" y="360"/>
                  </a:cubicBezTo>
                  <a:cubicBezTo>
                    <a:pt x="5422" y="348"/>
                    <a:pt x="5387" y="325"/>
                    <a:pt x="5352" y="325"/>
                  </a:cubicBezTo>
                  <a:cubicBezTo>
                    <a:pt x="5015" y="325"/>
                    <a:pt x="4702" y="348"/>
                    <a:pt x="4365" y="314"/>
                  </a:cubicBezTo>
                  <a:cubicBezTo>
                    <a:pt x="4028" y="290"/>
                    <a:pt x="3703" y="418"/>
                    <a:pt x="3367" y="372"/>
                  </a:cubicBezTo>
                  <a:cubicBezTo>
                    <a:pt x="3332" y="372"/>
                    <a:pt x="3309" y="406"/>
                    <a:pt x="3274" y="418"/>
                  </a:cubicBezTo>
                  <a:cubicBezTo>
                    <a:pt x="3239" y="430"/>
                    <a:pt x="3193" y="465"/>
                    <a:pt x="3135" y="476"/>
                  </a:cubicBezTo>
                  <a:cubicBezTo>
                    <a:pt x="3007" y="488"/>
                    <a:pt x="2856" y="534"/>
                    <a:pt x="2682" y="581"/>
                  </a:cubicBezTo>
                  <a:close/>
                  <a:moveTo>
                    <a:pt x="1916" y="2450"/>
                  </a:moveTo>
                  <a:cubicBezTo>
                    <a:pt x="2020" y="2461"/>
                    <a:pt x="2090" y="2461"/>
                    <a:pt x="2171" y="2461"/>
                  </a:cubicBezTo>
                  <a:lnTo>
                    <a:pt x="3135" y="2461"/>
                  </a:lnTo>
                  <a:cubicBezTo>
                    <a:pt x="3309" y="2461"/>
                    <a:pt x="3483" y="2485"/>
                    <a:pt x="3645" y="2403"/>
                  </a:cubicBezTo>
                  <a:cubicBezTo>
                    <a:pt x="3703" y="2380"/>
                    <a:pt x="3761" y="2380"/>
                    <a:pt x="3819" y="2392"/>
                  </a:cubicBezTo>
                  <a:cubicBezTo>
                    <a:pt x="4133" y="2438"/>
                    <a:pt x="4435" y="2276"/>
                    <a:pt x="4760" y="2287"/>
                  </a:cubicBezTo>
                  <a:cubicBezTo>
                    <a:pt x="4946" y="2206"/>
                    <a:pt x="5131" y="2229"/>
                    <a:pt x="5329" y="2218"/>
                  </a:cubicBezTo>
                  <a:cubicBezTo>
                    <a:pt x="5410" y="2218"/>
                    <a:pt x="5514" y="2218"/>
                    <a:pt x="5596" y="2171"/>
                  </a:cubicBezTo>
                  <a:cubicBezTo>
                    <a:pt x="5712" y="2136"/>
                    <a:pt x="5828" y="2113"/>
                    <a:pt x="5967" y="2113"/>
                  </a:cubicBezTo>
                  <a:cubicBezTo>
                    <a:pt x="6083" y="2113"/>
                    <a:pt x="6211" y="2136"/>
                    <a:pt x="6315" y="2090"/>
                  </a:cubicBezTo>
                  <a:cubicBezTo>
                    <a:pt x="6408" y="1927"/>
                    <a:pt x="6443" y="1776"/>
                    <a:pt x="6432" y="1614"/>
                  </a:cubicBezTo>
                  <a:cubicBezTo>
                    <a:pt x="6408" y="1521"/>
                    <a:pt x="6374" y="1475"/>
                    <a:pt x="6292" y="1475"/>
                  </a:cubicBezTo>
                  <a:lnTo>
                    <a:pt x="5816" y="1475"/>
                  </a:lnTo>
                  <a:cubicBezTo>
                    <a:pt x="5700" y="1730"/>
                    <a:pt x="5700" y="1730"/>
                    <a:pt x="5468" y="1730"/>
                  </a:cubicBezTo>
                  <a:lnTo>
                    <a:pt x="5189" y="1730"/>
                  </a:lnTo>
                  <a:cubicBezTo>
                    <a:pt x="4899" y="1742"/>
                    <a:pt x="4632" y="1683"/>
                    <a:pt x="4354" y="1800"/>
                  </a:cubicBezTo>
                  <a:cubicBezTo>
                    <a:pt x="4307" y="1811"/>
                    <a:pt x="4249" y="1800"/>
                    <a:pt x="4203" y="1811"/>
                  </a:cubicBezTo>
                  <a:cubicBezTo>
                    <a:pt x="4145" y="1811"/>
                    <a:pt x="4075" y="1823"/>
                    <a:pt x="4028" y="1846"/>
                  </a:cubicBezTo>
                  <a:cubicBezTo>
                    <a:pt x="3901" y="1904"/>
                    <a:pt x="3773" y="1904"/>
                    <a:pt x="3645" y="1904"/>
                  </a:cubicBezTo>
                  <a:cubicBezTo>
                    <a:pt x="3587" y="1904"/>
                    <a:pt x="3506" y="1904"/>
                    <a:pt x="3448" y="1916"/>
                  </a:cubicBezTo>
                  <a:cubicBezTo>
                    <a:pt x="3135" y="2032"/>
                    <a:pt x="2798" y="1962"/>
                    <a:pt x="2484" y="1974"/>
                  </a:cubicBezTo>
                  <a:cubicBezTo>
                    <a:pt x="2403" y="1974"/>
                    <a:pt x="2345" y="1927"/>
                    <a:pt x="2322" y="1858"/>
                  </a:cubicBezTo>
                  <a:cubicBezTo>
                    <a:pt x="2310" y="1811"/>
                    <a:pt x="2275" y="1765"/>
                    <a:pt x="2264" y="1742"/>
                  </a:cubicBezTo>
                  <a:cubicBezTo>
                    <a:pt x="2101" y="1695"/>
                    <a:pt x="1997" y="1742"/>
                    <a:pt x="1904" y="1858"/>
                  </a:cubicBezTo>
                  <a:cubicBezTo>
                    <a:pt x="1881" y="2032"/>
                    <a:pt x="1869" y="2218"/>
                    <a:pt x="1916" y="2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"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1"/>
          <p:cNvSpPr txBox="1">
            <a:spLocks noGrp="1"/>
          </p:cNvSpPr>
          <p:nvPr>
            <p:ph type="subTitle" idx="1"/>
          </p:nvPr>
        </p:nvSpPr>
        <p:spPr>
          <a:xfrm>
            <a:off x="910170" y="2373575"/>
            <a:ext cx="3300300" cy="210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627" name="Google Shape;627;p11"/>
          <p:cNvSpPr txBox="1">
            <a:spLocks noGrp="1"/>
          </p:cNvSpPr>
          <p:nvPr>
            <p:ph type="ctrTitle"/>
          </p:nvPr>
        </p:nvSpPr>
        <p:spPr>
          <a:xfrm>
            <a:off x="2377500" y="422850"/>
            <a:ext cx="4389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sz="4000" b="1">
                <a:latin typeface="Neucha"/>
                <a:ea typeface="Neucha"/>
                <a:cs typeface="Neucha"/>
                <a:sym typeface="Neuch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sz="3000" b="1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sz="3000" b="1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sz="3000" b="1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sz="3000" b="1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sz="3000" b="1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sz="3000" b="1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sz="3000" b="1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sz="3000" b="1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>
            <a:endParaRPr/>
          </a:p>
        </p:txBody>
      </p:sp>
      <p:sp>
        <p:nvSpPr>
          <p:cNvPr id="628" name="Google Shape;628;p11"/>
          <p:cNvSpPr txBox="1">
            <a:spLocks noGrp="1"/>
          </p:cNvSpPr>
          <p:nvPr>
            <p:ph type="subTitle" idx="2"/>
          </p:nvPr>
        </p:nvSpPr>
        <p:spPr>
          <a:xfrm>
            <a:off x="1200570" y="1977300"/>
            <a:ext cx="2719500" cy="53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Condensed"/>
              <a:buNone/>
              <a:defRPr sz="2000" b="1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atrick Hand"/>
              <a:buNone/>
              <a:defRPr sz="20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atrick Hand"/>
              <a:buNone/>
              <a:defRPr sz="20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atrick Hand"/>
              <a:buNone/>
              <a:defRPr sz="20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atrick Hand"/>
              <a:buNone/>
              <a:defRPr sz="20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atrick Hand"/>
              <a:buNone/>
              <a:defRPr sz="20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atrick Hand"/>
              <a:buNone/>
              <a:defRPr sz="20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atrick Hand"/>
              <a:buNone/>
              <a:defRPr sz="20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atrick Hand"/>
              <a:buNone/>
              <a:defRPr sz="20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>
            <a:endParaRPr/>
          </a:p>
        </p:txBody>
      </p:sp>
      <p:sp>
        <p:nvSpPr>
          <p:cNvPr id="629" name="Google Shape;629;p11"/>
          <p:cNvSpPr txBox="1">
            <a:spLocks noGrp="1"/>
          </p:cNvSpPr>
          <p:nvPr>
            <p:ph type="subTitle" idx="3"/>
          </p:nvPr>
        </p:nvSpPr>
        <p:spPr>
          <a:xfrm>
            <a:off x="4933530" y="2373580"/>
            <a:ext cx="3300300" cy="210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630" name="Google Shape;630;p11"/>
          <p:cNvSpPr txBox="1">
            <a:spLocks noGrp="1"/>
          </p:cNvSpPr>
          <p:nvPr>
            <p:ph type="subTitle" idx="4"/>
          </p:nvPr>
        </p:nvSpPr>
        <p:spPr>
          <a:xfrm>
            <a:off x="5223930" y="1980414"/>
            <a:ext cx="2719500" cy="53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Condensed"/>
              <a:buNone/>
              <a:defRPr sz="2000" b="1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atrick Hand"/>
              <a:buNone/>
              <a:defRPr sz="20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atrick Hand"/>
              <a:buNone/>
              <a:defRPr sz="20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atrick Hand"/>
              <a:buNone/>
              <a:defRPr sz="20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atrick Hand"/>
              <a:buNone/>
              <a:defRPr sz="20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atrick Hand"/>
              <a:buNone/>
              <a:defRPr sz="20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atrick Hand"/>
              <a:buNone/>
              <a:defRPr sz="20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atrick Hand"/>
              <a:buNone/>
              <a:defRPr sz="20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atrick Hand"/>
              <a:buNone/>
              <a:defRPr sz="20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>
            <a:endParaRPr/>
          </a:p>
        </p:txBody>
      </p:sp>
      <p:grpSp>
        <p:nvGrpSpPr>
          <p:cNvPr id="631" name="Google Shape;631;p11"/>
          <p:cNvGrpSpPr/>
          <p:nvPr/>
        </p:nvGrpSpPr>
        <p:grpSpPr>
          <a:xfrm rot="2918387" flipH="1">
            <a:off x="8800296" y="-91325"/>
            <a:ext cx="569392" cy="950297"/>
            <a:chOff x="1980950" y="3649100"/>
            <a:chExt cx="146600" cy="244675"/>
          </a:xfrm>
        </p:grpSpPr>
        <p:sp>
          <p:nvSpPr>
            <p:cNvPr id="632" name="Google Shape;632;p11"/>
            <p:cNvSpPr/>
            <p:nvPr/>
          </p:nvSpPr>
          <p:spPr>
            <a:xfrm>
              <a:off x="1980950" y="3649100"/>
              <a:ext cx="146600" cy="244675"/>
            </a:xfrm>
            <a:custGeom>
              <a:avLst/>
              <a:gdLst/>
              <a:ahLst/>
              <a:cxnLst/>
              <a:rect l="l" t="t" r="r" b="b"/>
              <a:pathLst>
                <a:path w="5864" h="9787" extrusionOk="0">
                  <a:moveTo>
                    <a:pt x="3936" y="1405"/>
                  </a:moveTo>
                  <a:cubicBezTo>
                    <a:pt x="3936" y="1451"/>
                    <a:pt x="3924" y="1486"/>
                    <a:pt x="3924" y="1509"/>
                  </a:cubicBezTo>
                  <a:cubicBezTo>
                    <a:pt x="3890" y="2252"/>
                    <a:pt x="3866" y="2972"/>
                    <a:pt x="3936" y="3715"/>
                  </a:cubicBezTo>
                  <a:cubicBezTo>
                    <a:pt x="3936" y="3808"/>
                    <a:pt x="3948" y="3878"/>
                    <a:pt x="3936" y="3959"/>
                  </a:cubicBezTo>
                  <a:cubicBezTo>
                    <a:pt x="3901" y="4330"/>
                    <a:pt x="4041" y="4655"/>
                    <a:pt x="4133" y="5004"/>
                  </a:cubicBezTo>
                  <a:cubicBezTo>
                    <a:pt x="4157" y="5062"/>
                    <a:pt x="4180" y="5120"/>
                    <a:pt x="4226" y="5166"/>
                  </a:cubicBezTo>
                  <a:cubicBezTo>
                    <a:pt x="4308" y="5271"/>
                    <a:pt x="4389" y="5387"/>
                    <a:pt x="4389" y="5526"/>
                  </a:cubicBezTo>
                  <a:cubicBezTo>
                    <a:pt x="4389" y="5572"/>
                    <a:pt x="4424" y="5619"/>
                    <a:pt x="4458" y="5665"/>
                  </a:cubicBezTo>
                  <a:cubicBezTo>
                    <a:pt x="4679" y="6014"/>
                    <a:pt x="4865" y="6362"/>
                    <a:pt x="5004" y="6745"/>
                  </a:cubicBezTo>
                  <a:cubicBezTo>
                    <a:pt x="5027" y="6803"/>
                    <a:pt x="5062" y="6861"/>
                    <a:pt x="5085" y="6908"/>
                  </a:cubicBezTo>
                  <a:cubicBezTo>
                    <a:pt x="5178" y="7093"/>
                    <a:pt x="5271" y="7291"/>
                    <a:pt x="5329" y="7500"/>
                  </a:cubicBezTo>
                  <a:cubicBezTo>
                    <a:pt x="5352" y="7604"/>
                    <a:pt x="5434" y="7674"/>
                    <a:pt x="5468" y="7767"/>
                  </a:cubicBezTo>
                  <a:cubicBezTo>
                    <a:pt x="5503" y="7813"/>
                    <a:pt x="5527" y="7848"/>
                    <a:pt x="5550" y="7894"/>
                  </a:cubicBezTo>
                  <a:cubicBezTo>
                    <a:pt x="5619" y="8068"/>
                    <a:pt x="5689" y="8231"/>
                    <a:pt x="5759" y="8405"/>
                  </a:cubicBezTo>
                  <a:cubicBezTo>
                    <a:pt x="5840" y="8533"/>
                    <a:pt x="5863" y="8661"/>
                    <a:pt x="5817" y="8811"/>
                  </a:cubicBezTo>
                  <a:cubicBezTo>
                    <a:pt x="5794" y="8916"/>
                    <a:pt x="5794" y="9032"/>
                    <a:pt x="5794" y="9148"/>
                  </a:cubicBezTo>
                  <a:cubicBezTo>
                    <a:pt x="5805" y="9299"/>
                    <a:pt x="5735" y="9415"/>
                    <a:pt x="5608" y="9508"/>
                  </a:cubicBezTo>
                  <a:cubicBezTo>
                    <a:pt x="5445" y="9612"/>
                    <a:pt x="5294" y="9694"/>
                    <a:pt x="5109" y="9729"/>
                  </a:cubicBezTo>
                  <a:cubicBezTo>
                    <a:pt x="4888" y="9752"/>
                    <a:pt x="4691" y="9787"/>
                    <a:pt x="4470" y="9787"/>
                  </a:cubicBezTo>
                  <a:cubicBezTo>
                    <a:pt x="4075" y="9787"/>
                    <a:pt x="3669" y="9787"/>
                    <a:pt x="3286" y="9763"/>
                  </a:cubicBezTo>
                  <a:cubicBezTo>
                    <a:pt x="3089" y="9763"/>
                    <a:pt x="2891" y="9740"/>
                    <a:pt x="2705" y="9729"/>
                  </a:cubicBezTo>
                  <a:cubicBezTo>
                    <a:pt x="2613" y="9705"/>
                    <a:pt x="2508" y="9705"/>
                    <a:pt x="2427" y="9705"/>
                  </a:cubicBezTo>
                  <a:cubicBezTo>
                    <a:pt x="2160" y="9705"/>
                    <a:pt x="1916" y="9705"/>
                    <a:pt x="1661" y="9729"/>
                  </a:cubicBezTo>
                  <a:cubicBezTo>
                    <a:pt x="1498" y="9729"/>
                    <a:pt x="1324" y="9740"/>
                    <a:pt x="1173" y="9671"/>
                  </a:cubicBezTo>
                  <a:cubicBezTo>
                    <a:pt x="1150" y="9647"/>
                    <a:pt x="1115" y="9647"/>
                    <a:pt x="1092" y="9647"/>
                  </a:cubicBezTo>
                  <a:cubicBezTo>
                    <a:pt x="825" y="9671"/>
                    <a:pt x="593" y="9554"/>
                    <a:pt x="349" y="9473"/>
                  </a:cubicBezTo>
                  <a:cubicBezTo>
                    <a:pt x="128" y="9404"/>
                    <a:pt x="12" y="9229"/>
                    <a:pt x="1" y="8997"/>
                  </a:cubicBezTo>
                  <a:cubicBezTo>
                    <a:pt x="1" y="8835"/>
                    <a:pt x="12" y="8684"/>
                    <a:pt x="70" y="8521"/>
                  </a:cubicBezTo>
                  <a:cubicBezTo>
                    <a:pt x="175" y="8277"/>
                    <a:pt x="268" y="8022"/>
                    <a:pt x="384" y="7778"/>
                  </a:cubicBezTo>
                  <a:cubicBezTo>
                    <a:pt x="535" y="7430"/>
                    <a:pt x="685" y="7082"/>
                    <a:pt x="860" y="6768"/>
                  </a:cubicBezTo>
                  <a:cubicBezTo>
                    <a:pt x="941" y="6594"/>
                    <a:pt x="1034" y="6420"/>
                    <a:pt x="1115" y="6257"/>
                  </a:cubicBezTo>
                  <a:cubicBezTo>
                    <a:pt x="1138" y="6223"/>
                    <a:pt x="1161" y="6199"/>
                    <a:pt x="1196" y="6153"/>
                  </a:cubicBezTo>
                  <a:cubicBezTo>
                    <a:pt x="1254" y="6083"/>
                    <a:pt x="1336" y="6014"/>
                    <a:pt x="1382" y="5921"/>
                  </a:cubicBezTo>
                  <a:cubicBezTo>
                    <a:pt x="1579" y="5584"/>
                    <a:pt x="1788" y="5236"/>
                    <a:pt x="1986" y="4888"/>
                  </a:cubicBezTo>
                  <a:cubicBezTo>
                    <a:pt x="2044" y="4783"/>
                    <a:pt x="2102" y="4702"/>
                    <a:pt x="2067" y="4574"/>
                  </a:cubicBezTo>
                  <a:cubicBezTo>
                    <a:pt x="2044" y="4539"/>
                    <a:pt x="2067" y="4481"/>
                    <a:pt x="2067" y="4458"/>
                  </a:cubicBezTo>
                  <a:cubicBezTo>
                    <a:pt x="2160" y="4063"/>
                    <a:pt x="2125" y="3669"/>
                    <a:pt x="2102" y="3262"/>
                  </a:cubicBezTo>
                  <a:cubicBezTo>
                    <a:pt x="2090" y="2844"/>
                    <a:pt x="2032" y="2426"/>
                    <a:pt x="2125" y="2020"/>
                  </a:cubicBezTo>
                  <a:cubicBezTo>
                    <a:pt x="2137" y="1974"/>
                    <a:pt x="2125" y="1927"/>
                    <a:pt x="2125" y="1904"/>
                  </a:cubicBezTo>
                  <a:cubicBezTo>
                    <a:pt x="2102" y="1753"/>
                    <a:pt x="2079" y="1625"/>
                    <a:pt x="2044" y="1451"/>
                  </a:cubicBezTo>
                  <a:cubicBezTo>
                    <a:pt x="1962" y="1393"/>
                    <a:pt x="1858" y="1324"/>
                    <a:pt x="1742" y="1254"/>
                  </a:cubicBezTo>
                  <a:cubicBezTo>
                    <a:pt x="1730" y="940"/>
                    <a:pt x="1730" y="639"/>
                    <a:pt x="1742" y="337"/>
                  </a:cubicBezTo>
                  <a:cubicBezTo>
                    <a:pt x="1754" y="174"/>
                    <a:pt x="1951" y="12"/>
                    <a:pt x="2090" y="12"/>
                  </a:cubicBezTo>
                  <a:cubicBezTo>
                    <a:pt x="2276" y="12"/>
                    <a:pt x="2473" y="0"/>
                    <a:pt x="2671" y="0"/>
                  </a:cubicBezTo>
                  <a:lnTo>
                    <a:pt x="3228" y="0"/>
                  </a:lnTo>
                  <a:lnTo>
                    <a:pt x="3808" y="0"/>
                  </a:lnTo>
                  <a:lnTo>
                    <a:pt x="4017" y="0"/>
                  </a:lnTo>
                  <a:cubicBezTo>
                    <a:pt x="4122" y="12"/>
                    <a:pt x="4180" y="58"/>
                    <a:pt x="4180" y="163"/>
                  </a:cubicBezTo>
                  <a:lnTo>
                    <a:pt x="4180" y="1173"/>
                  </a:lnTo>
                  <a:cubicBezTo>
                    <a:pt x="4180" y="1219"/>
                    <a:pt x="4157" y="1277"/>
                    <a:pt x="4122" y="1300"/>
                  </a:cubicBezTo>
                  <a:cubicBezTo>
                    <a:pt x="4064" y="1300"/>
                    <a:pt x="3994" y="1347"/>
                    <a:pt x="3936" y="1405"/>
                  </a:cubicBezTo>
                  <a:close/>
                  <a:moveTo>
                    <a:pt x="2473" y="4470"/>
                  </a:moveTo>
                  <a:cubicBezTo>
                    <a:pt x="2322" y="4690"/>
                    <a:pt x="2195" y="4911"/>
                    <a:pt x="2125" y="5166"/>
                  </a:cubicBezTo>
                  <a:cubicBezTo>
                    <a:pt x="2125" y="5201"/>
                    <a:pt x="2090" y="5224"/>
                    <a:pt x="2079" y="5259"/>
                  </a:cubicBezTo>
                  <a:cubicBezTo>
                    <a:pt x="1951" y="5503"/>
                    <a:pt x="1812" y="5735"/>
                    <a:pt x="1672" y="5979"/>
                  </a:cubicBezTo>
                  <a:cubicBezTo>
                    <a:pt x="1603" y="6095"/>
                    <a:pt x="1545" y="6211"/>
                    <a:pt x="1463" y="6315"/>
                  </a:cubicBezTo>
                  <a:cubicBezTo>
                    <a:pt x="1394" y="6432"/>
                    <a:pt x="1289" y="6548"/>
                    <a:pt x="1231" y="6675"/>
                  </a:cubicBezTo>
                  <a:cubicBezTo>
                    <a:pt x="1150" y="6908"/>
                    <a:pt x="999" y="7116"/>
                    <a:pt x="918" y="7325"/>
                  </a:cubicBezTo>
                  <a:cubicBezTo>
                    <a:pt x="790" y="7639"/>
                    <a:pt x="651" y="7952"/>
                    <a:pt x="535" y="8254"/>
                  </a:cubicBezTo>
                  <a:cubicBezTo>
                    <a:pt x="477" y="8405"/>
                    <a:pt x="418" y="8568"/>
                    <a:pt x="360" y="8707"/>
                  </a:cubicBezTo>
                  <a:cubicBezTo>
                    <a:pt x="291" y="8869"/>
                    <a:pt x="326" y="9055"/>
                    <a:pt x="535" y="9125"/>
                  </a:cubicBezTo>
                  <a:cubicBezTo>
                    <a:pt x="616" y="9160"/>
                    <a:pt x="697" y="9171"/>
                    <a:pt x="755" y="9229"/>
                  </a:cubicBezTo>
                  <a:cubicBezTo>
                    <a:pt x="906" y="9345"/>
                    <a:pt x="1069" y="9345"/>
                    <a:pt x="1243" y="9345"/>
                  </a:cubicBezTo>
                  <a:lnTo>
                    <a:pt x="1777" y="9345"/>
                  </a:lnTo>
                  <a:cubicBezTo>
                    <a:pt x="2079" y="9345"/>
                    <a:pt x="2380" y="9357"/>
                    <a:pt x="2682" y="9462"/>
                  </a:cubicBezTo>
                  <a:cubicBezTo>
                    <a:pt x="2775" y="9496"/>
                    <a:pt x="2856" y="9496"/>
                    <a:pt x="2961" y="9496"/>
                  </a:cubicBezTo>
                  <a:cubicBezTo>
                    <a:pt x="3495" y="9473"/>
                    <a:pt x="4052" y="9462"/>
                    <a:pt x="4586" y="9462"/>
                  </a:cubicBezTo>
                  <a:cubicBezTo>
                    <a:pt x="4830" y="9462"/>
                    <a:pt x="5027" y="9299"/>
                    <a:pt x="5271" y="9311"/>
                  </a:cubicBezTo>
                  <a:cubicBezTo>
                    <a:pt x="5306" y="9311"/>
                    <a:pt x="5376" y="9287"/>
                    <a:pt x="5410" y="9253"/>
                  </a:cubicBezTo>
                  <a:cubicBezTo>
                    <a:pt x="5457" y="9229"/>
                    <a:pt x="5503" y="9206"/>
                    <a:pt x="5527" y="9183"/>
                  </a:cubicBezTo>
                  <a:cubicBezTo>
                    <a:pt x="5585" y="8881"/>
                    <a:pt x="5538" y="8626"/>
                    <a:pt x="5399" y="8370"/>
                  </a:cubicBezTo>
                  <a:cubicBezTo>
                    <a:pt x="5283" y="8173"/>
                    <a:pt x="5225" y="7941"/>
                    <a:pt x="5097" y="7755"/>
                  </a:cubicBezTo>
                  <a:cubicBezTo>
                    <a:pt x="5062" y="7709"/>
                    <a:pt x="5039" y="7639"/>
                    <a:pt x="5016" y="7569"/>
                  </a:cubicBezTo>
                  <a:cubicBezTo>
                    <a:pt x="4900" y="7175"/>
                    <a:pt x="4714" y="6791"/>
                    <a:pt x="4540" y="6408"/>
                  </a:cubicBezTo>
                  <a:cubicBezTo>
                    <a:pt x="4377" y="6060"/>
                    <a:pt x="4191" y="5747"/>
                    <a:pt x="4017" y="5410"/>
                  </a:cubicBezTo>
                  <a:cubicBezTo>
                    <a:pt x="3913" y="5224"/>
                    <a:pt x="3832" y="5038"/>
                    <a:pt x="3646" y="4922"/>
                  </a:cubicBezTo>
                  <a:cubicBezTo>
                    <a:pt x="3623" y="4354"/>
                    <a:pt x="3657" y="3796"/>
                    <a:pt x="3611" y="3251"/>
                  </a:cubicBezTo>
                  <a:cubicBezTo>
                    <a:pt x="3588" y="2891"/>
                    <a:pt x="3611" y="2508"/>
                    <a:pt x="3623" y="2148"/>
                  </a:cubicBezTo>
                  <a:lnTo>
                    <a:pt x="3623" y="1788"/>
                  </a:lnTo>
                  <a:cubicBezTo>
                    <a:pt x="3623" y="1649"/>
                    <a:pt x="3646" y="1521"/>
                    <a:pt x="3657" y="1393"/>
                  </a:cubicBezTo>
                  <a:cubicBezTo>
                    <a:pt x="3425" y="1463"/>
                    <a:pt x="3205" y="1451"/>
                    <a:pt x="2972" y="1393"/>
                  </a:cubicBezTo>
                  <a:cubicBezTo>
                    <a:pt x="2787" y="1347"/>
                    <a:pt x="2601" y="1358"/>
                    <a:pt x="2392" y="1393"/>
                  </a:cubicBezTo>
                  <a:cubicBezTo>
                    <a:pt x="2404" y="1532"/>
                    <a:pt x="2427" y="1672"/>
                    <a:pt x="2427" y="1788"/>
                  </a:cubicBezTo>
                  <a:cubicBezTo>
                    <a:pt x="2438" y="2519"/>
                    <a:pt x="2438" y="3251"/>
                    <a:pt x="2450" y="3994"/>
                  </a:cubicBezTo>
                  <a:cubicBezTo>
                    <a:pt x="2427" y="4156"/>
                    <a:pt x="2450" y="4295"/>
                    <a:pt x="2473" y="4470"/>
                  </a:cubicBezTo>
                  <a:close/>
                  <a:moveTo>
                    <a:pt x="3843" y="987"/>
                  </a:moveTo>
                  <a:cubicBezTo>
                    <a:pt x="3843" y="743"/>
                    <a:pt x="3878" y="499"/>
                    <a:pt x="3832" y="267"/>
                  </a:cubicBezTo>
                  <a:cubicBezTo>
                    <a:pt x="3274" y="151"/>
                    <a:pt x="2740" y="209"/>
                    <a:pt x="2206" y="186"/>
                  </a:cubicBezTo>
                  <a:cubicBezTo>
                    <a:pt x="2079" y="186"/>
                    <a:pt x="1986" y="290"/>
                    <a:pt x="1974" y="441"/>
                  </a:cubicBezTo>
                  <a:cubicBezTo>
                    <a:pt x="1962" y="627"/>
                    <a:pt x="1986" y="801"/>
                    <a:pt x="2032" y="987"/>
                  </a:cubicBezTo>
                  <a:cubicBezTo>
                    <a:pt x="2044" y="1056"/>
                    <a:pt x="2102" y="1103"/>
                    <a:pt x="2171" y="1115"/>
                  </a:cubicBezTo>
                  <a:lnTo>
                    <a:pt x="2334" y="1115"/>
                  </a:lnTo>
                  <a:cubicBezTo>
                    <a:pt x="2543" y="1115"/>
                    <a:pt x="2740" y="1115"/>
                    <a:pt x="2949" y="1149"/>
                  </a:cubicBezTo>
                  <a:cubicBezTo>
                    <a:pt x="3123" y="1173"/>
                    <a:pt x="3298" y="1161"/>
                    <a:pt x="3472" y="1149"/>
                  </a:cubicBezTo>
                  <a:cubicBezTo>
                    <a:pt x="3599" y="1149"/>
                    <a:pt x="3727" y="1115"/>
                    <a:pt x="3843" y="98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11"/>
            <p:cNvSpPr/>
            <p:nvPr/>
          </p:nvSpPr>
          <p:spPr>
            <a:xfrm>
              <a:off x="1996325" y="3833375"/>
              <a:ext cx="112650" cy="40675"/>
            </a:xfrm>
            <a:custGeom>
              <a:avLst/>
              <a:gdLst/>
              <a:ahLst/>
              <a:cxnLst/>
              <a:rect l="l" t="t" r="r" b="b"/>
              <a:pathLst>
                <a:path w="4506" h="1627" extrusionOk="0">
                  <a:moveTo>
                    <a:pt x="2450" y="1"/>
                  </a:moveTo>
                  <a:lnTo>
                    <a:pt x="3797" y="1"/>
                  </a:lnTo>
                  <a:cubicBezTo>
                    <a:pt x="3948" y="1"/>
                    <a:pt x="4041" y="47"/>
                    <a:pt x="4099" y="187"/>
                  </a:cubicBezTo>
                  <a:cubicBezTo>
                    <a:pt x="4215" y="465"/>
                    <a:pt x="4354" y="732"/>
                    <a:pt x="4470" y="999"/>
                  </a:cubicBezTo>
                  <a:cubicBezTo>
                    <a:pt x="4505" y="1104"/>
                    <a:pt x="4494" y="1220"/>
                    <a:pt x="4482" y="1336"/>
                  </a:cubicBezTo>
                  <a:cubicBezTo>
                    <a:pt x="4470" y="1394"/>
                    <a:pt x="4412" y="1464"/>
                    <a:pt x="4366" y="1498"/>
                  </a:cubicBezTo>
                  <a:cubicBezTo>
                    <a:pt x="4250" y="1568"/>
                    <a:pt x="4134" y="1626"/>
                    <a:pt x="4006" y="1626"/>
                  </a:cubicBezTo>
                  <a:lnTo>
                    <a:pt x="2183" y="1626"/>
                  </a:lnTo>
                  <a:cubicBezTo>
                    <a:pt x="2149" y="1626"/>
                    <a:pt x="2102" y="1626"/>
                    <a:pt x="2067" y="1615"/>
                  </a:cubicBezTo>
                  <a:cubicBezTo>
                    <a:pt x="1882" y="1522"/>
                    <a:pt x="1661" y="1545"/>
                    <a:pt x="1464" y="1545"/>
                  </a:cubicBezTo>
                  <a:cubicBezTo>
                    <a:pt x="1301" y="1545"/>
                    <a:pt x="1139" y="1545"/>
                    <a:pt x="988" y="1487"/>
                  </a:cubicBezTo>
                  <a:cubicBezTo>
                    <a:pt x="895" y="1452"/>
                    <a:pt x="779" y="1464"/>
                    <a:pt x="674" y="1464"/>
                  </a:cubicBezTo>
                  <a:lnTo>
                    <a:pt x="187" y="1464"/>
                  </a:lnTo>
                  <a:cubicBezTo>
                    <a:pt x="70" y="1464"/>
                    <a:pt x="24" y="1394"/>
                    <a:pt x="12" y="1290"/>
                  </a:cubicBezTo>
                  <a:cubicBezTo>
                    <a:pt x="1" y="1162"/>
                    <a:pt x="12" y="1034"/>
                    <a:pt x="117" y="930"/>
                  </a:cubicBezTo>
                  <a:cubicBezTo>
                    <a:pt x="210" y="825"/>
                    <a:pt x="314" y="709"/>
                    <a:pt x="372" y="547"/>
                  </a:cubicBezTo>
                  <a:cubicBezTo>
                    <a:pt x="419" y="430"/>
                    <a:pt x="500" y="349"/>
                    <a:pt x="581" y="256"/>
                  </a:cubicBezTo>
                  <a:cubicBezTo>
                    <a:pt x="605" y="233"/>
                    <a:pt x="651" y="221"/>
                    <a:pt x="674" y="198"/>
                  </a:cubicBezTo>
                  <a:cubicBezTo>
                    <a:pt x="721" y="187"/>
                    <a:pt x="779" y="187"/>
                    <a:pt x="790" y="163"/>
                  </a:cubicBezTo>
                  <a:cubicBezTo>
                    <a:pt x="872" y="1"/>
                    <a:pt x="1011" y="13"/>
                    <a:pt x="1139" y="13"/>
                  </a:cubicBezTo>
                  <a:cubicBezTo>
                    <a:pt x="1568" y="13"/>
                    <a:pt x="1998" y="13"/>
                    <a:pt x="2450" y="1"/>
                  </a:cubicBezTo>
                  <a:cubicBezTo>
                    <a:pt x="2450" y="13"/>
                    <a:pt x="2450" y="1"/>
                    <a:pt x="2450" y="1"/>
                  </a:cubicBezTo>
                  <a:close/>
                  <a:moveTo>
                    <a:pt x="3751" y="268"/>
                  </a:moveTo>
                  <a:lnTo>
                    <a:pt x="1115" y="268"/>
                  </a:lnTo>
                  <a:cubicBezTo>
                    <a:pt x="988" y="268"/>
                    <a:pt x="872" y="338"/>
                    <a:pt x="813" y="419"/>
                  </a:cubicBezTo>
                  <a:cubicBezTo>
                    <a:pt x="651" y="628"/>
                    <a:pt x="523" y="860"/>
                    <a:pt x="372" y="1081"/>
                  </a:cubicBezTo>
                  <a:cubicBezTo>
                    <a:pt x="361" y="1092"/>
                    <a:pt x="372" y="1139"/>
                    <a:pt x="372" y="1173"/>
                  </a:cubicBezTo>
                  <a:lnTo>
                    <a:pt x="813" y="1173"/>
                  </a:lnTo>
                  <a:cubicBezTo>
                    <a:pt x="895" y="1173"/>
                    <a:pt x="999" y="1197"/>
                    <a:pt x="1080" y="1220"/>
                  </a:cubicBezTo>
                  <a:cubicBezTo>
                    <a:pt x="1208" y="1266"/>
                    <a:pt x="1347" y="1278"/>
                    <a:pt x="1475" y="1278"/>
                  </a:cubicBezTo>
                  <a:cubicBezTo>
                    <a:pt x="1638" y="1278"/>
                    <a:pt x="1789" y="1255"/>
                    <a:pt x="1940" y="1290"/>
                  </a:cubicBezTo>
                  <a:cubicBezTo>
                    <a:pt x="2183" y="1382"/>
                    <a:pt x="2450" y="1348"/>
                    <a:pt x="2694" y="1371"/>
                  </a:cubicBezTo>
                  <a:lnTo>
                    <a:pt x="3878" y="1371"/>
                  </a:lnTo>
                  <a:cubicBezTo>
                    <a:pt x="4029" y="1371"/>
                    <a:pt x="4145" y="1336"/>
                    <a:pt x="4261" y="1197"/>
                  </a:cubicBezTo>
                  <a:cubicBezTo>
                    <a:pt x="4064" y="918"/>
                    <a:pt x="4018" y="558"/>
                    <a:pt x="3751" y="26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11"/>
            <p:cNvSpPr/>
            <p:nvPr/>
          </p:nvSpPr>
          <p:spPr>
            <a:xfrm>
              <a:off x="2056125" y="3778250"/>
              <a:ext cx="11350" cy="9025"/>
            </a:xfrm>
            <a:custGeom>
              <a:avLst/>
              <a:gdLst/>
              <a:ahLst/>
              <a:cxnLst/>
              <a:rect l="l" t="t" r="r" b="b"/>
              <a:pathLst>
                <a:path w="454" h="361" extrusionOk="0">
                  <a:moveTo>
                    <a:pt x="453" y="360"/>
                  </a:moveTo>
                  <a:cubicBezTo>
                    <a:pt x="279" y="348"/>
                    <a:pt x="163" y="279"/>
                    <a:pt x="47" y="221"/>
                  </a:cubicBezTo>
                  <a:cubicBezTo>
                    <a:pt x="12" y="209"/>
                    <a:pt x="0" y="151"/>
                    <a:pt x="12" y="116"/>
                  </a:cubicBezTo>
                  <a:cubicBezTo>
                    <a:pt x="24" y="47"/>
                    <a:pt x="105" y="12"/>
                    <a:pt x="198" y="0"/>
                  </a:cubicBezTo>
                  <a:cubicBezTo>
                    <a:pt x="279" y="0"/>
                    <a:pt x="349" y="12"/>
                    <a:pt x="395" y="93"/>
                  </a:cubicBezTo>
                  <a:cubicBezTo>
                    <a:pt x="407" y="105"/>
                    <a:pt x="407" y="128"/>
                    <a:pt x="407" y="151"/>
                  </a:cubicBezTo>
                  <a:cubicBezTo>
                    <a:pt x="407" y="209"/>
                    <a:pt x="418" y="267"/>
                    <a:pt x="453" y="36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11"/>
            <p:cNvSpPr/>
            <p:nvPr/>
          </p:nvSpPr>
          <p:spPr>
            <a:xfrm>
              <a:off x="2060175" y="3793625"/>
              <a:ext cx="10475" cy="6700"/>
            </a:xfrm>
            <a:custGeom>
              <a:avLst/>
              <a:gdLst/>
              <a:ahLst/>
              <a:cxnLst/>
              <a:rect l="l" t="t" r="r" b="b"/>
              <a:pathLst>
                <a:path w="419" h="268" extrusionOk="0">
                  <a:moveTo>
                    <a:pt x="372" y="0"/>
                  </a:moveTo>
                  <a:cubicBezTo>
                    <a:pt x="384" y="93"/>
                    <a:pt x="407" y="151"/>
                    <a:pt x="419" y="209"/>
                  </a:cubicBezTo>
                  <a:cubicBezTo>
                    <a:pt x="303" y="267"/>
                    <a:pt x="198" y="267"/>
                    <a:pt x="82" y="233"/>
                  </a:cubicBezTo>
                  <a:cubicBezTo>
                    <a:pt x="36" y="209"/>
                    <a:pt x="1" y="151"/>
                    <a:pt x="12" y="117"/>
                  </a:cubicBezTo>
                  <a:cubicBezTo>
                    <a:pt x="12" y="70"/>
                    <a:pt x="59" y="12"/>
                    <a:pt x="94" y="12"/>
                  </a:cubicBezTo>
                  <a:cubicBezTo>
                    <a:pt x="175" y="0"/>
                    <a:pt x="268" y="0"/>
                    <a:pt x="3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11"/>
            <p:cNvSpPr/>
            <p:nvPr/>
          </p:nvSpPr>
          <p:spPr>
            <a:xfrm>
              <a:off x="2057275" y="3744000"/>
              <a:ext cx="9325" cy="9600"/>
            </a:xfrm>
            <a:custGeom>
              <a:avLst/>
              <a:gdLst/>
              <a:ahLst/>
              <a:cxnLst/>
              <a:rect l="l" t="t" r="r" b="b"/>
              <a:pathLst>
                <a:path w="373" h="384" extrusionOk="0">
                  <a:moveTo>
                    <a:pt x="245" y="383"/>
                  </a:moveTo>
                  <a:cubicBezTo>
                    <a:pt x="175" y="325"/>
                    <a:pt x="94" y="267"/>
                    <a:pt x="59" y="209"/>
                  </a:cubicBezTo>
                  <a:cubicBezTo>
                    <a:pt x="1" y="151"/>
                    <a:pt x="24" y="70"/>
                    <a:pt x="94" y="35"/>
                  </a:cubicBezTo>
                  <a:cubicBezTo>
                    <a:pt x="187" y="0"/>
                    <a:pt x="256" y="0"/>
                    <a:pt x="314" y="82"/>
                  </a:cubicBezTo>
                  <a:cubicBezTo>
                    <a:pt x="372" y="140"/>
                    <a:pt x="361" y="209"/>
                    <a:pt x="314" y="279"/>
                  </a:cubicBezTo>
                  <a:cubicBezTo>
                    <a:pt x="303" y="325"/>
                    <a:pt x="291" y="337"/>
                    <a:pt x="245" y="38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11"/>
            <p:cNvSpPr/>
            <p:nvPr/>
          </p:nvSpPr>
          <p:spPr>
            <a:xfrm>
              <a:off x="2056125" y="3717575"/>
              <a:ext cx="11625" cy="5825"/>
            </a:xfrm>
            <a:custGeom>
              <a:avLst/>
              <a:gdLst/>
              <a:ahLst/>
              <a:cxnLst/>
              <a:rect l="l" t="t" r="r" b="b"/>
              <a:pathLst>
                <a:path w="465" h="233" extrusionOk="0">
                  <a:moveTo>
                    <a:pt x="256" y="233"/>
                  </a:moveTo>
                  <a:cubicBezTo>
                    <a:pt x="93" y="233"/>
                    <a:pt x="0" y="175"/>
                    <a:pt x="12" y="117"/>
                  </a:cubicBezTo>
                  <a:cubicBezTo>
                    <a:pt x="58" y="1"/>
                    <a:pt x="163" y="12"/>
                    <a:pt x="244" y="12"/>
                  </a:cubicBezTo>
                  <a:cubicBezTo>
                    <a:pt x="372" y="1"/>
                    <a:pt x="465" y="59"/>
                    <a:pt x="453" y="129"/>
                  </a:cubicBezTo>
                  <a:cubicBezTo>
                    <a:pt x="453" y="210"/>
                    <a:pt x="372" y="233"/>
                    <a:pt x="256" y="23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11"/>
            <p:cNvSpPr/>
            <p:nvPr/>
          </p:nvSpPr>
          <p:spPr>
            <a:xfrm>
              <a:off x="2056125" y="3703075"/>
              <a:ext cx="9025" cy="5825"/>
            </a:xfrm>
            <a:custGeom>
              <a:avLst/>
              <a:gdLst/>
              <a:ahLst/>
              <a:cxnLst/>
              <a:rect l="l" t="t" r="r" b="b"/>
              <a:pathLst>
                <a:path w="361" h="233" extrusionOk="0">
                  <a:moveTo>
                    <a:pt x="186" y="233"/>
                  </a:moveTo>
                  <a:cubicBezTo>
                    <a:pt x="140" y="221"/>
                    <a:pt x="93" y="221"/>
                    <a:pt x="58" y="198"/>
                  </a:cubicBezTo>
                  <a:cubicBezTo>
                    <a:pt x="24" y="175"/>
                    <a:pt x="0" y="140"/>
                    <a:pt x="0" y="105"/>
                  </a:cubicBezTo>
                  <a:cubicBezTo>
                    <a:pt x="0" y="70"/>
                    <a:pt x="47" y="35"/>
                    <a:pt x="70" y="12"/>
                  </a:cubicBezTo>
                  <a:cubicBezTo>
                    <a:pt x="140" y="0"/>
                    <a:pt x="221" y="0"/>
                    <a:pt x="279" y="12"/>
                  </a:cubicBezTo>
                  <a:cubicBezTo>
                    <a:pt x="302" y="35"/>
                    <a:pt x="360" y="70"/>
                    <a:pt x="360" y="116"/>
                  </a:cubicBezTo>
                  <a:cubicBezTo>
                    <a:pt x="360" y="163"/>
                    <a:pt x="314" y="198"/>
                    <a:pt x="291" y="221"/>
                  </a:cubicBezTo>
                  <a:cubicBezTo>
                    <a:pt x="256" y="233"/>
                    <a:pt x="233" y="233"/>
                    <a:pt x="186" y="23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11"/>
            <p:cNvSpPr/>
            <p:nvPr/>
          </p:nvSpPr>
          <p:spPr>
            <a:xfrm>
              <a:off x="2057275" y="3732100"/>
              <a:ext cx="8150" cy="6400"/>
            </a:xfrm>
            <a:custGeom>
              <a:avLst/>
              <a:gdLst/>
              <a:ahLst/>
              <a:cxnLst/>
              <a:rect l="l" t="t" r="r" b="b"/>
              <a:pathLst>
                <a:path w="326" h="256" extrusionOk="0">
                  <a:moveTo>
                    <a:pt x="152" y="256"/>
                  </a:moveTo>
                  <a:cubicBezTo>
                    <a:pt x="140" y="256"/>
                    <a:pt x="94" y="232"/>
                    <a:pt x="70" y="209"/>
                  </a:cubicBezTo>
                  <a:cubicBezTo>
                    <a:pt x="1" y="163"/>
                    <a:pt x="12" y="58"/>
                    <a:pt x="82" y="35"/>
                  </a:cubicBezTo>
                  <a:cubicBezTo>
                    <a:pt x="117" y="12"/>
                    <a:pt x="152" y="0"/>
                    <a:pt x="198" y="0"/>
                  </a:cubicBezTo>
                  <a:cubicBezTo>
                    <a:pt x="268" y="0"/>
                    <a:pt x="314" y="47"/>
                    <a:pt x="314" y="116"/>
                  </a:cubicBezTo>
                  <a:cubicBezTo>
                    <a:pt x="326" y="198"/>
                    <a:pt x="256" y="256"/>
                    <a:pt x="152" y="25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11"/>
            <p:cNvSpPr/>
            <p:nvPr/>
          </p:nvSpPr>
          <p:spPr>
            <a:xfrm>
              <a:off x="2060775" y="3804075"/>
              <a:ext cx="7550" cy="6125"/>
            </a:xfrm>
            <a:custGeom>
              <a:avLst/>
              <a:gdLst/>
              <a:ahLst/>
              <a:cxnLst/>
              <a:rect l="l" t="t" r="r" b="b"/>
              <a:pathLst>
                <a:path w="302" h="245" extrusionOk="0">
                  <a:moveTo>
                    <a:pt x="174" y="244"/>
                  </a:moveTo>
                  <a:cubicBezTo>
                    <a:pt x="58" y="233"/>
                    <a:pt x="0" y="186"/>
                    <a:pt x="0" y="116"/>
                  </a:cubicBezTo>
                  <a:cubicBezTo>
                    <a:pt x="0" y="47"/>
                    <a:pt x="70" y="0"/>
                    <a:pt x="163" y="12"/>
                  </a:cubicBezTo>
                  <a:cubicBezTo>
                    <a:pt x="232" y="12"/>
                    <a:pt x="302" y="82"/>
                    <a:pt x="279" y="140"/>
                  </a:cubicBezTo>
                  <a:cubicBezTo>
                    <a:pt x="244" y="198"/>
                    <a:pt x="186" y="233"/>
                    <a:pt x="174" y="24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11"/>
            <p:cNvSpPr/>
            <p:nvPr/>
          </p:nvSpPr>
          <p:spPr>
            <a:xfrm>
              <a:off x="2058150" y="3762575"/>
              <a:ext cx="5550" cy="6700"/>
            </a:xfrm>
            <a:custGeom>
              <a:avLst/>
              <a:gdLst/>
              <a:ahLst/>
              <a:cxnLst/>
              <a:rect l="l" t="t" r="r" b="b"/>
              <a:pathLst>
                <a:path w="222" h="268" extrusionOk="0">
                  <a:moveTo>
                    <a:pt x="105" y="267"/>
                  </a:moveTo>
                  <a:cubicBezTo>
                    <a:pt x="82" y="221"/>
                    <a:pt x="35" y="174"/>
                    <a:pt x="12" y="140"/>
                  </a:cubicBezTo>
                  <a:cubicBezTo>
                    <a:pt x="1" y="82"/>
                    <a:pt x="35" y="35"/>
                    <a:pt x="93" y="23"/>
                  </a:cubicBezTo>
                  <a:cubicBezTo>
                    <a:pt x="152" y="0"/>
                    <a:pt x="221" y="35"/>
                    <a:pt x="221" y="93"/>
                  </a:cubicBezTo>
                  <a:cubicBezTo>
                    <a:pt x="221" y="163"/>
                    <a:pt x="198" y="221"/>
                    <a:pt x="105" y="26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11"/>
            <p:cNvSpPr/>
            <p:nvPr/>
          </p:nvSpPr>
          <p:spPr>
            <a:xfrm>
              <a:off x="2065125" y="3819450"/>
              <a:ext cx="6100" cy="5250"/>
            </a:xfrm>
            <a:custGeom>
              <a:avLst/>
              <a:gdLst/>
              <a:ahLst/>
              <a:cxnLst/>
              <a:rect l="l" t="t" r="r" b="b"/>
              <a:pathLst>
                <a:path w="244" h="210" extrusionOk="0">
                  <a:moveTo>
                    <a:pt x="244" y="82"/>
                  </a:moveTo>
                  <a:cubicBezTo>
                    <a:pt x="232" y="163"/>
                    <a:pt x="163" y="210"/>
                    <a:pt x="93" y="198"/>
                  </a:cubicBezTo>
                  <a:cubicBezTo>
                    <a:pt x="35" y="175"/>
                    <a:pt x="0" y="140"/>
                    <a:pt x="12" y="94"/>
                  </a:cubicBezTo>
                  <a:cubicBezTo>
                    <a:pt x="47" y="24"/>
                    <a:pt x="105" y="1"/>
                    <a:pt x="163" y="24"/>
                  </a:cubicBezTo>
                  <a:cubicBezTo>
                    <a:pt x="186" y="12"/>
                    <a:pt x="221" y="47"/>
                    <a:pt x="244" y="8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3" name="Google Shape;643;p11"/>
          <p:cNvGrpSpPr/>
          <p:nvPr/>
        </p:nvGrpSpPr>
        <p:grpSpPr>
          <a:xfrm rot="2013131" flipH="1">
            <a:off x="-147533" y="615950"/>
            <a:ext cx="623487" cy="1156670"/>
            <a:chOff x="2369275" y="3344925"/>
            <a:chExt cx="160525" cy="297800"/>
          </a:xfrm>
        </p:grpSpPr>
        <p:sp>
          <p:nvSpPr>
            <p:cNvPr id="644" name="Google Shape;644;p11"/>
            <p:cNvSpPr/>
            <p:nvPr/>
          </p:nvSpPr>
          <p:spPr>
            <a:xfrm>
              <a:off x="2369275" y="3344925"/>
              <a:ext cx="160525" cy="297800"/>
            </a:xfrm>
            <a:custGeom>
              <a:avLst/>
              <a:gdLst/>
              <a:ahLst/>
              <a:cxnLst/>
              <a:rect l="l" t="t" r="r" b="b"/>
              <a:pathLst>
                <a:path w="6421" h="11912" extrusionOk="0">
                  <a:moveTo>
                    <a:pt x="1196" y="3170"/>
                  </a:moveTo>
                  <a:cubicBezTo>
                    <a:pt x="953" y="2949"/>
                    <a:pt x="941" y="2659"/>
                    <a:pt x="987" y="2369"/>
                  </a:cubicBezTo>
                  <a:cubicBezTo>
                    <a:pt x="999" y="2206"/>
                    <a:pt x="1069" y="2079"/>
                    <a:pt x="1231" y="1997"/>
                  </a:cubicBezTo>
                  <a:cubicBezTo>
                    <a:pt x="1289" y="1963"/>
                    <a:pt x="1347" y="1916"/>
                    <a:pt x="1417" y="1881"/>
                  </a:cubicBezTo>
                  <a:cubicBezTo>
                    <a:pt x="1417" y="1812"/>
                    <a:pt x="1417" y="1730"/>
                    <a:pt x="1405" y="1672"/>
                  </a:cubicBezTo>
                  <a:cubicBezTo>
                    <a:pt x="1336" y="1359"/>
                    <a:pt x="1347" y="1057"/>
                    <a:pt x="1347" y="732"/>
                  </a:cubicBezTo>
                  <a:cubicBezTo>
                    <a:pt x="1347" y="674"/>
                    <a:pt x="1359" y="616"/>
                    <a:pt x="1371" y="558"/>
                  </a:cubicBezTo>
                  <a:cubicBezTo>
                    <a:pt x="1417" y="430"/>
                    <a:pt x="1487" y="337"/>
                    <a:pt x="1626" y="314"/>
                  </a:cubicBezTo>
                  <a:cubicBezTo>
                    <a:pt x="1928" y="233"/>
                    <a:pt x="2218" y="163"/>
                    <a:pt x="2520" y="94"/>
                  </a:cubicBezTo>
                  <a:cubicBezTo>
                    <a:pt x="2903" y="24"/>
                    <a:pt x="3275" y="1"/>
                    <a:pt x="3658" y="24"/>
                  </a:cubicBezTo>
                  <a:cubicBezTo>
                    <a:pt x="3716" y="24"/>
                    <a:pt x="3785" y="24"/>
                    <a:pt x="3843" y="35"/>
                  </a:cubicBezTo>
                  <a:cubicBezTo>
                    <a:pt x="4099" y="94"/>
                    <a:pt x="4238" y="233"/>
                    <a:pt x="4250" y="500"/>
                  </a:cubicBezTo>
                  <a:cubicBezTo>
                    <a:pt x="4261" y="836"/>
                    <a:pt x="4250" y="1150"/>
                    <a:pt x="4250" y="1487"/>
                  </a:cubicBezTo>
                  <a:lnTo>
                    <a:pt x="4250" y="1777"/>
                  </a:lnTo>
                  <a:cubicBezTo>
                    <a:pt x="4319" y="1788"/>
                    <a:pt x="4377" y="1788"/>
                    <a:pt x="4435" y="1812"/>
                  </a:cubicBezTo>
                  <a:cubicBezTo>
                    <a:pt x="4505" y="1823"/>
                    <a:pt x="4598" y="1835"/>
                    <a:pt x="4668" y="1858"/>
                  </a:cubicBezTo>
                  <a:cubicBezTo>
                    <a:pt x="4842" y="1916"/>
                    <a:pt x="4946" y="2055"/>
                    <a:pt x="4958" y="2230"/>
                  </a:cubicBezTo>
                  <a:cubicBezTo>
                    <a:pt x="4993" y="2473"/>
                    <a:pt x="5004" y="2717"/>
                    <a:pt x="4784" y="2915"/>
                  </a:cubicBezTo>
                  <a:cubicBezTo>
                    <a:pt x="4819" y="3112"/>
                    <a:pt x="4842" y="3298"/>
                    <a:pt x="4877" y="3495"/>
                  </a:cubicBezTo>
                  <a:cubicBezTo>
                    <a:pt x="4900" y="3669"/>
                    <a:pt x="4958" y="3797"/>
                    <a:pt x="5144" y="3855"/>
                  </a:cubicBezTo>
                  <a:cubicBezTo>
                    <a:pt x="5295" y="3890"/>
                    <a:pt x="5434" y="3971"/>
                    <a:pt x="5562" y="4029"/>
                  </a:cubicBezTo>
                  <a:cubicBezTo>
                    <a:pt x="5770" y="4110"/>
                    <a:pt x="5910" y="4273"/>
                    <a:pt x="6014" y="4482"/>
                  </a:cubicBezTo>
                  <a:cubicBezTo>
                    <a:pt x="6177" y="4830"/>
                    <a:pt x="6281" y="5190"/>
                    <a:pt x="6328" y="5561"/>
                  </a:cubicBezTo>
                  <a:cubicBezTo>
                    <a:pt x="6351" y="5875"/>
                    <a:pt x="6386" y="6177"/>
                    <a:pt x="6386" y="6479"/>
                  </a:cubicBezTo>
                  <a:cubicBezTo>
                    <a:pt x="6397" y="7616"/>
                    <a:pt x="6421" y="8731"/>
                    <a:pt x="6421" y="9857"/>
                  </a:cubicBezTo>
                  <a:cubicBezTo>
                    <a:pt x="6421" y="10112"/>
                    <a:pt x="6397" y="10356"/>
                    <a:pt x="6386" y="10600"/>
                  </a:cubicBezTo>
                  <a:cubicBezTo>
                    <a:pt x="6386" y="10693"/>
                    <a:pt x="6351" y="10762"/>
                    <a:pt x="6339" y="10844"/>
                  </a:cubicBezTo>
                  <a:cubicBezTo>
                    <a:pt x="6281" y="11122"/>
                    <a:pt x="6119" y="11308"/>
                    <a:pt x="5875" y="11459"/>
                  </a:cubicBezTo>
                  <a:cubicBezTo>
                    <a:pt x="5271" y="11796"/>
                    <a:pt x="4656" y="11912"/>
                    <a:pt x="3983" y="11865"/>
                  </a:cubicBezTo>
                  <a:cubicBezTo>
                    <a:pt x="3739" y="11854"/>
                    <a:pt x="3495" y="11830"/>
                    <a:pt x="3240" y="11830"/>
                  </a:cubicBezTo>
                  <a:lnTo>
                    <a:pt x="2659" y="11830"/>
                  </a:lnTo>
                  <a:cubicBezTo>
                    <a:pt x="2334" y="11830"/>
                    <a:pt x="2009" y="11807"/>
                    <a:pt x="1696" y="11749"/>
                  </a:cubicBezTo>
                  <a:cubicBezTo>
                    <a:pt x="1545" y="11714"/>
                    <a:pt x="1382" y="11691"/>
                    <a:pt x="1255" y="11621"/>
                  </a:cubicBezTo>
                  <a:cubicBezTo>
                    <a:pt x="1185" y="11575"/>
                    <a:pt x="1092" y="11505"/>
                    <a:pt x="1069" y="11424"/>
                  </a:cubicBezTo>
                  <a:cubicBezTo>
                    <a:pt x="976" y="11250"/>
                    <a:pt x="906" y="11076"/>
                    <a:pt x="848" y="10890"/>
                  </a:cubicBezTo>
                  <a:cubicBezTo>
                    <a:pt x="686" y="10426"/>
                    <a:pt x="604" y="9950"/>
                    <a:pt x="500" y="9451"/>
                  </a:cubicBezTo>
                  <a:cubicBezTo>
                    <a:pt x="419" y="8963"/>
                    <a:pt x="314" y="8464"/>
                    <a:pt x="210" y="7976"/>
                  </a:cubicBezTo>
                  <a:lnTo>
                    <a:pt x="175" y="7663"/>
                  </a:lnTo>
                  <a:cubicBezTo>
                    <a:pt x="140" y="7291"/>
                    <a:pt x="82" y="6908"/>
                    <a:pt x="12" y="6548"/>
                  </a:cubicBezTo>
                  <a:cubicBezTo>
                    <a:pt x="1" y="6479"/>
                    <a:pt x="1" y="6386"/>
                    <a:pt x="1" y="6304"/>
                  </a:cubicBezTo>
                  <a:lnTo>
                    <a:pt x="1" y="5109"/>
                  </a:lnTo>
                  <a:cubicBezTo>
                    <a:pt x="1" y="4865"/>
                    <a:pt x="94" y="4691"/>
                    <a:pt x="291" y="4551"/>
                  </a:cubicBezTo>
                  <a:cubicBezTo>
                    <a:pt x="488" y="4401"/>
                    <a:pt x="686" y="4273"/>
                    <a:pt x="895" y="4157"/>
                  </a:cubicBezTo>
                  <a:cubicBezTo>
                    <a:pt x="953" y="4122"/>
                    <a:pt x="1022" y="4087"/>
                    <a:pt x="1080" y="4041"/>
                  </a:cubicBezTo>
                  <a:cubicBezTo>
                    <a:pt x="1185" y="3971"/>
                    <a:pt x="1231" y="3878"/>
                    <a:pt x="1231" y="3750"/>
                  </a:cubicBezTo>
                  <a:cubicBezTo>
                    <a:pt x="1196" y="3553"/>
                    <a:pt x="1196" y="3356"/>
                    <a:pt x="1196" y="3170"/>
                  </a:cubicBezTo>
                  <a:close/>
                  <a:moveTo>
                    <a:pt x="6003" y="5527"/>
                  </a:moveTo>
                  <a:cubicBezTo>
                    <a:pt x="5840" y="5770"/>
                    <a:pt x="5643" y="5817"/>
                    <a:pt x="5457" y="5875"/>
                  </a:cubicBezTo>
                  <a:cubicBezTo>
                    <a:pt x="5341" y="5910"/>
                    <a:pt x="5225" y="5921"/>
                    <a:pt x="5109" y="5968"/>
                  </a:cubicBezTo>
                  <a:cubicBezTo>
                    <a:pt x="4842" y="6072"/>
                    <a:pt x="4540" y="6026"/>
                    <a:pt x="4273" y="6142"/>
                  </a:cubicBezTo>
                  <a:cubicBezTo>
                    <a:pt x="4215" y="6177"/>
                    <a:pt x="4157" y="6142"/>
                    <a:pt x="4087" y="6142"/>
                  </a:cubicBezTo>
                  <a:lnTo>
                    <a:pt x="3565" y="6142"/>
                  </a:lnTo>
                  <a:cubicBezTo>
                    <a:pt x="3507" y="6142"/>
                    <a:pt x="3437" y="6130"/>
                    <a:pt x="3391" y="6165"/>
                  </a:cubicBezTo>
                  <a:cubicBezTo>
                    <a:pt x="3228" y="6235"/>
                    <a:pt x="3066" y="6223"/>
                    <a:pt x="2915" y="6223"/>
                  </a:cubicBezTo>
                  <a:lnTo>
                    <a:pt x="1754" y="6223"/>
                  </a:lnTo>
                  <a:cubicBezTo>
                    <a:pt x="1649" y="6223"/>
                    <a:pt x="1545" y="6200"/>
                    <a:pt x="1452" y="6188"/>
                  </a:cubicBezTo>
                  <a:cubicBezTo>
                    <a:pt x="1313" y="6177"/>
                    <a:pt x="1185" y="6142"/>
                    <a:pt x="1057" y="6142"/>
                  </a:cubicBezTo>
                  <a:cubicBezTo>
                    <a:pt x="941" y="6130"/>
                    <a:pt x="802" y="6142"/>
                    <a:pt x="686" y="6130"/>
                  </a:cubicBezTo>
                  <a:cubicBezTo>
                    <a:pt x="558" y="6119"/>
                    <a:pt x="430" y="6084"/>
                    <a:pt x="268" y="6061"/>
                  </a:cubicBezTo>
                  <a:cubicBezTo>
                    <a:pt x="256" y="6200"/>
                    <a:pt x="244" y="6339"/>
                    <a:pt x="268" y="6479"/>
                  </a:cubicBezTo>
                  <a:cubicBezTo>
                    <a:pt x="361" y="6920"/>
                    <a:pt x="442" y="7338"/>
                    <a:pt x="488" y="7767"/>
                  </a:cubicBezTo>
                  <a:cubicBezTo>
                    <a:pt x="500" y="7883"/>
                    <a:pt x="523" y="7988"/>
                    <a:pt x="546" y="8104"/>
                  </a:cubicBezTo>
                  <a:cubicBezTo>
                    <a:pt x="662" y="8673"/>
                    <a:pt x="779" y="9218"/>
                    <a:pt x="895" y="9787"/>
                  </a:cubicBezTo>
                  <a:cubicBezTo>
                    <a:pt x="895" y="9799"/>
                    <a:pt x="918" y="9822"/>
                    <a:pt x="941" y="9845"/>
                  </a:cubicBezTo>
                  <a:cubicBezTo>
                    <a:pt x="976" y="9857"/>
                    <a:pt x="1022" y="9857"/>
                    <a:pt x="1080" y="9880"/>
                  </a:cubicBezTo>
                  <a:cubicBezTo>
                    <a:pt x="1347" y="9961"/>
                    <a:pt x="1603" y="10031"/>
                    <a:pt x="1881" y="10019"/>
                  </a:cubicBezTo>
                  <a:cubicBezTo>
                    <a:pt x="1951" y="10019"/>
                    <a:pt x="2021" y="10031"/>
                    <a:pt x="2079" y="10054"/>
                  </a:cubicBezTo>
                  <a:cubicBezTo>
                    <a:pt x="2160" y="10066"/>
                    <a:pt x="2241" y="10089"/>
                    <a:pt x="2311" y="10089"/>
                  </a:cubicBezTo>
                  <a:lnTo>
                    <a:pt x="4552" y="10089"/>
                  </a:lnTo>
                  <a:cubicBezTo>
                    <a:pt x="4621" y="10089"/>
                    <a:pt x="4691" y="10077"/>
                    <a:pt x="4749" y="10054"/>
                  </a:cubicBezTo>
                  <a:cubicBezTo>
                    <a:pt x="4946" y="9915"/>
                    <a:pt x="5178" y="9892"/>
                    <a:pt x="5376" y="9845"/>
                  </a:cubicBezTo>
                  <a:cubicBezTo>
                    <a:pt x="5596" y="9799"/>
                    <a:pt x="5759" y="9706"/>
                    <a:pt x="5898" y="9555"/>
                  </a:cubicBezTo>
                  <a:cubicBezTo>
                    <a:pt x="6026" y="9427"/>
                    <a:pt x="6119" y="9265"/>
                    <a:pt x="6084" y="9067"/>
                  </a:cubicBezTo>
                  <a:cubicBezTo>
                    <a:pt x="6072" y="9021"/>
                    <a:pt x="6084" y="8963"/>
                    <a:pt x="6084" y="8905"/>
                  </a:cubicBezTo>
                  <a:cubicBezTo>
                    <a:pt x="6072" y="7988"/>
                    <a:pt x="6072" y="7059"/>
                    <a:pt x="6061" y="6142"/>
                  </a:cubicBezTo>
                  <a:cubicBezTo>
                    <a:pt x="6061" y="5968"/>
                    <a:pt x="6038" y="5782"/>
                    <a:pt x="6003" y="5527"/>
                  </a:cubicBezTo>
                  <a:close/>
                  <a:moveTo>
                    <a:pt x="1475" y="3158"/>
                  </a:moveTo>
                  <a:cubicBezTo>
                    <a:pt x="1475" y="3216"/>
                    <a:pt x="1463" y="3274"/>
                    <a:pt x="1463" y="3321"/>
                  </a:cubicBezTo>
                  <a:cubicBezTo>
                    <a:pt x="1475" y="3472"/>
                    <a:pt x="1475" y="3623"/>
                    <a:pt x="1498" y="3785"/>
                  </a:cubicBezTo>
                  <a:cubicBezTo>
                    <a:pt x="1522" y="3878"/>
                    <a:pt x="1522" y="3983"/>
                    <a:pt x="1463" y="4041"/>
                  </a:cubicBezTo>
                  <a:cubicBezTo>
                    <a:pt x="1255" y="4226"/>
                    <a:pt x="1022" y="4424"/>
                    <a:pt x="779" y="4540"/>
                  </a:cubicBezTo>
                  <a:cubicBezTo>
                    <a:pt x="604" y="4609"/>
                    <a:pt x="488" y="4726"/>
                    <a:pt x="384" y="4853"/>
                  </a:cubicBezTo>
                  <a:cubicBezTo>
                    <a:pt x="326" y="4923"/>
                    <a:pt x="279" y="5039"/>
                    <a:pt x="268" y="5132"/>
                  </a:cubicBezTo>
                  <a:cubicBezTo>
                    <a:pt x="256" y="5352"/>
                    <a:pt x="244" y="5550"/>
                    <a:pt x="291" y="5759"/>
                  </a:cubicBezTo>
                  <a:cubicBezTo>
                    <a:pt x="488" y="5852"/>
                    <a:pt x="709" y="5886"/>
                    <a:pt x="918" y="5875"/>
                  </a:cubicBezTo>
                  <a:cubicBezTo>
                    <a:pt x="1080" y="5875"/>
                    <a:pt x="1243" y="5852"/>
                    <a:pt x="1371" y="5886"/>
                  </a:cubicBezTo>
                  <a:cubicBezTo>
                    <a:pt x="1591" y="5945"/>
                    <a:pt x="1789" y="5945"/>
                    <a:pt x="2009" y="5945"/>
                  </a:cubicBezTo>
                  <a:lnTo>
                    <a:pt x="2973" y="5945"/>
                  </a:lnTo>
                  <a:cubicBezTo>
                    <a:pt x="3042" y="5945"/>
                    <a:pt x="3135" y="5956"/>
                    <a:pt x="3193" y="5921"/>
                  </a:cubicBezTo>
                  <a:cubicBezTo>
                    <a:pt x="3379" y="5840"/>
                    <a:pt x="3565" y="5852"/>
                    <a:pt x="3750" y="5852"/>
                  </a:cubicBezTo>
                  <a:cubicBezTo>
                    <a:pt x="3913" y="5852"/>
                    <a:pt x="4087" y="5875"/>
                    <a:pt x="4250" y="5840"/>
                  </a:cubicBezTo>
                  <a:cubicBezTo>
                    <a:pt x="4459" y="5805"/>
                    <a:pt x="4679" y="5736"/>
                    <a:pt x="4900" y="5689"/>
                  </a:cubicBezTo>
                  <a:cubicBezTo>
                    <a:pt x="5271" y="5608"/>
                    <a:pt x="5654" y="5503"/>
                    <a:pt x="5991" y="5260"/>
                  </a:cubicBezTo>
                  <a:cubicBezTo>
                    <a:pt x="5956" y="4981"/>
                    <a:pt x="5875" y="4737"/>
                    <a:pt x="5736" y="4505"/>
                  </a:cubicBezTo>
                  <a:cubicBezTo>
                    <a:pt x="5678" y="4377"/>
                    <a:pt x="5585" y="4296"/>
                    <a:pt x="5445" y="4238"/>
                  </a:cubicBezTo>
                  <a:cubicBezTo>
                    <a:pt x="5306" y="4180"/>
                    <a:pt x="5178" y="4110"/>
                    <a:pt x="5028" y="4064"/>
                  </a:cubicBezTo>
                  <a:cubicBezTo>
                    <a:pt x="4772" y="3983"/>
                    <a:pt x="4621" y="3808"/>
                    <a:pt x="4610" y="3530"/>
                  </a:cubicBezTo>
                  <a:cubicBezTo>
                    <a:pt x="4610" y="3391"/>
                    <a:pt x="4563" y="3228"/>
                    <a:pt x="4540" y="3065"/>
                  </a:cubicBezTo>
                  <a:lnTo>
                    <a:pt x="4401" y="3065"/>
                  </a:lnTo>
                  <a:cubicBezTo>
                    <a:pt x="4018" y="3100"/>
                    <a:pt x="3634" y="3124"/>
                    <a:pt x="3240" y="3158"/>
                  </a:cubicBezTo>
                  <a:cubicBezTo>
                    <a:pt x="2706" y="3193"/>
                    <a:pt x="2183" y="3216"/>
                    <a:pt x="1649" y="3135"/>
                  </a:cubicBezTo>
                  <a:cubicBezTo>
                    <a:pt x="1591" y="3158"/>
                    <a:pt x="1533" y="3158"/>
                    <a:pt x="1475" y="3158"/>
                  </a:cubicBezTo>
                  <a:close/>
                  <a:moveTo>
                    <a:pt x="964" y="10147"/>
                  </a:moveTo>
                  <a:cubicBezTo>
                    <a:pt x="987" y="10437"/>
                    <a:pt x="1080" y="10832"/>
                    <a:pt x="1173" y="11018"/>
                  </a:cubicBezTo>
                  <a:cubicBezTo>
                    <a:pt x="1185" y="11064"/>
                    <a:pt x="1208" y="11099"/>
                    <a:pt x="1231" y="11122"/>
                  </a:cubicBezTo>
                  <a:cubicBezTo>
                    <a:pt x="1347" y="11296"/>
                    <a:pt x="1487" y="11424"/>
                    <a:pt x="1719" y="11459"/>
                  </a:cubicBezTo>
                  <a:cubicBezTo>
                    <a:pt x="1997" y="11494"/>
                    <a:pt x="2276" y="11540"/>
                    <a:pt x="2555" y="11540"/>
                  </a:cubicBezTo>
                  <a:lnTo>
                    <a:pt x="3716" y="11540"/>
                  </a:lnTo>
                  <a:cubicBezTo>
                    <a:pt x="4157" y="11540"/>
                    <a:pt x="4610" y="11540"/>
                    <a:pt x="5051" y="11401"/>
                  </a:cubicBezTo>
                  <a:cubicBezTo>
                    <a:pt x="5295" y="11401"/>
                    <a:pt x="5492" y="11273"/>
                    <a:pt x="5701" y="11169"/>
                  </a:cubicBezTo>
                  <a:cubicBezTo>
                    <a:pt x="5887" y="11076"/>
                    <a:pt x="5991" y="10936"/>
                    <a:pt x="6014" y="10751"/>
                  </a:cubicBezTo>
                  <a:cubicBezTo>
                    <a:pt x="6049" y="10530"/>
                    <a:pt x="6072" y="10298"/>
                    <a:pt x="6096" y="10077"/>
                  </a:cubicBezTo>
                  <a:cubicBezTo>
                    <a:pt x="6096" y="10031"/>
                    <a:pt x="6072" y="9985"/>
                    <a:pt x="6061" y="9950"/>
                  </a:cubicBezTo>
                  <a:lnTo>
                    <a:pt x="5991" y="9950"/>
                  </a:lnTo>
                  <a:cubicBezTo>
                    <a:pt x="5596" y="10089"/>
                    <a:pt x="5225" y="10252"/>
                    <a:pt x="4819" y="10368"/>
                  </a:cubicBezTo>
                  <a:cubicBezTo>
                    <a:pt x="4737" y="10379"/>
                    <a:pt x="4668" y="10402"/>
                    <a:pt x="4610" y="10402"/>
                  </a:cubicBezTo>
                  <a:lnTo>
                    <a:pt x="2276" y="10402"/>
                  </a:lnTo>
                  <a:cubicBezTo>
                    <a:pt x="2206" y="10402"/>
                    <a:pt x="2125" y="10402"/>
                    <a:pt x="2067" y="10368"/>
                  </a:cubicBezTo>
                  <a:cubicBezTo>
                    <a:pt x="1939" y="10310"/>
                    <a:pt x="1812" y="10310"/>
                    <a:pt x="1684" y="10310"/>
                  </a:cubicBezTo>
                  <a:cubicBezTo>
                    <a:pt x="1626" y="10310"/>
                    <a:pt x="1568" y="10310"/>
                    <a:pt x="1487" y="10298"/>
                  </a:cubicBezTo>
                  <a:cubicBezTo>
                    <a:pt x="1313" y="10228"/>
                    <a:pt x="1138" y="10182"/>
                    <a:pt x="964" y="10147"/>
                  </a:cubicBezTo>
                  <a:close/>
                  <a:moveTo>
                    <a:pt x="3959" y="1777"/>
                  </a:moveTo>
                  <a:lnTo>
                    <a:pt x="3959" y="593"/>
                  </a:lnTo>
                  <a:cubicBezTo>
                    <a:pt x="3959" y="361"/>
                    <a:pt x="3890" y="279"/>
                    <a:pt x="3634" y="268"/>
                  </a:cubicBezTo>
                  <a:lnTo>
                    <a:pt x="3518" y="268"/>
                  </a:lnTo>
                  <a:cubicBezTo>
                    <a:pt x="3077" y="268"/>
                    <a:pt x="2624" y="326"/>
                    <a:pt x="2183" y="407"/>
                  </a:cubicBezTo>
                  <a:lnTo>
                    <a:pt x="1661" y="546"/>
                  </a:lnTo>
                  <a:cubicBezTo>
                    <a:pt x="1545" y="895"/>
                    <a:pt x="1591" y="1533"/>
                    <a:pt x="1754" y="1939"/>
                  </a:cubicBezTo>
                  <a:cubicBezTo>
                    <a:pt x="1986" y="1963"/>
                    <a:pt x="3507" y="1881"/>
                    <a:pt x="3785" y="1835"/>
                  </a:cubicBezTo>
                  <a:cubicBezTo>
                    <a:pt x="3843" y="1835"/>
                    <a:pt x="3901" y="1812"/>
                    <a:pt x="3959" y="1777"/>
                  </a:cubicBezTo>
                  <a:close/>
                  <a:moveTo>
                    <a:pt x="1289" y="2822"/>
                  </a:moveTo>
                  <a:cubicBezTo>
                    <a:pt x="1556" y="2915"/>
                    <a:pt x="1835" y="2938"/>
                    <a:pt x="2125" y="2938"/>
                  </a:cubicBezTo>
                  <a:cubicBezTo>
                    <a:pt x="2764" y="2938"/>
                    <a:pt x="3414" y="2926"/>
                    <a:pt x="4052" y="2868"/>
                  </a:cubicBezTo>
                  <a:cubicBezTo>
                    <a:pt x="4261" y="2845"/>
                    <a:pt x="4424" y="2764"/>
                    <a:pt x="4598" y="2682"/>
                  </a:cubicBezTo>
                  <a:cubicBezTo>
                    <a:pt x="4633" y="2659"/>
                    <a:pt x="4679" y="2601"/>
                    <a:pt x="4679" y="2566"/>
                  </a:cubicBezTo>
                  <a:cubicBezTo>
                    <a:pt x="4691" y="2450"/>
                    <a:pt x="4679" y="2346"/>
                    <a:pt x="4679" y="2230"/>
                  </a:cubicBezTo>
                  <a:cubicBezTo>
                    <a:pt x="4679" y="2172"/>
                    <a:pt x="4621" y="2114"/>
                    <a:pt x="4563" y="2102"/>
                  </a:cubicBezTo>
                  <a:cubicBezTo>
                    <a:pt x="4493" y="2067"/>
                    <a:pt x="4435" y="2055"/>
                    <a:pt x="4366" y="2055"/>
                  </a:cubicBezTo>
                  <a:cubicBezTo>
                    <a:pt x="4203" y="2055"/>
                    <a:pt x="4064" y="2055"/>
                    <a:pt x="3901" y="2067"/>
                  </a:cubicBezTo>
                  <a:cubicBezTo>
                    <a:pt x="3669" y="2079"/>
                    <a:pt x="3437" y="2125"/>
                    <a:pt x="3205" y="2137"/>
                  </a:cubicBezTo>
                  <a:cubicBezTo>
                    <a:pt x="2787" y="2172"/>
                    <a:pt x="2357" y="2172"/>
                    <a:pt x="1951" y="2183"/>
                  </a:cubicBezTo>
                  <a:cubicBezTo>
                    <a:pt x="1847" y="2183"/>
                    <a:pt x="1754" y="2183"/>
                    <a:pt x="1649" y="2195"/>
                  </a:cubicBezTo>
                  <a:cubicBezTo>
                    <a:pt x="1289" y="2241"/>
                    <a:pt x="1185" y="2288"/>
                    <a:pt x="1243" y="2740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11"/>
            <p:cNvSpPr/>
            <p:nvPr/>
          </p:nvSpPr>
          <p:spPr>
            <a:xfrm>
              <a:off x="2413400" y="3521975"/>
              <a:ext cx="76650" cy="69100"/>
            </a:xfrm>
            <a:custGeom>
              <a:avLst/>
              <a:gdLst/>
              <a:ahLst/>
              <a:cxnLst/>
              <a:rect l="l" t="t" r="r" b="b"/>
              <a:pathLst>
                <a:path w="3066" h="2764" extrusionOk="0">
                  <a:moveTo>
                    <a:pt x="708" y="1846"/>
                  </a:moveTo>
                  <a:lnTo>
                    <a:pt x="244" y="1846"/>
                  </a:lnTo>
                  <a:cubicBezTo>
                    <a:pt x="47" y="1846"/>
                    <a:pt x="0" y="1811"/>
                    <a:pt x="0" y="1614"/>
                  </a:cubicBezTo>
                  <a:lnTo>
                    <a:pt x="0" y="1033"/>
                  </a:lnTo>
                  <a:cubicBezTo>
                    <a:pt x="0" y="894"/>
                    <a:pt x="58" y="848"/>
                    <a:pt x="198" y="836"/>
                  </a:cubicBezTo>
                  <a:lnTo>
                    <a:pt x="476" y="836"/>
                  </a:lnTo>
                  <a:cubicBezTo>
                    <a:pt x="569" y="836"/>
                    <a:pt x="639" y="824"/>
                    <a:pt x="720" y="824"/>
                  </a:cubicBezTo>
                  <a:cubicBezTo>
                    <a:pt x="813" y="557"/>
                    <a:pt x="697" y="279"/>
                    <a:pt x="801" y="35"/>
                  </a:cubicBezTo>
                  <a:cubicBezTo>
                    <a:pt x="859" y="23"/>
                    <a:pt x="917" y="0"/>
                    <a:pt x="952" y="0"/>
                  </a:cubicBezTo>
                  <a:lnTo>
                    <a:pt x="1788" y="0"/>
                  </a:lnTo>
                  <a:cubicBezTo>
                    <a:pt x="1974" y="0"/>
                    <a:pt x="2020" y="47"/>
                    <a:pt x="2020" y="256"/>
                  </a:cubicBezTo>
                  <a:lnTo>
                    <a:pt x="2020" y="557"/>
                  </a:lnTo>
                  <a:cubicBezTo>
                    <a:pt x="2020" y="720"/>
                    <a:pt x="2055" y="743"/>
                    <a:pt x="2218" y="766"/>
                  </a:cubicBezTo>
                  <a:lnTo>
                    <a:pt x="2717" y="766"/>
                  </a:lnTo>
                  <a:cubicBezTo>
                    <a:pt x="2833" y="766"/>
                    <a:pt x="2903" y="801"/>
                    <a:pt x="2949" y="917"/>
                  </a:cubicBezTo>
                  <a:cubicBezTo>
                    <a:pt x="3065" y="1150"/>
                    <a:pt x="3030" y="1382"/>
                    <a:pt x="3007" y="1602"/>
                  </a:cubicBezTo>
                  <a:cubicBezTo>
                    <a:pt x="2984" y="1718"/>
                    <a:pt x="2879" y="1776"/>
                    <a:pt x="2752" y="1788"/>
                  </a:cubicBezTo>
                  <a:lnTo>
                    <a:pt x="2392" y="1788"/>
                  </a:lnTo>
                  <a:cubicBezTo>
                    <a:pt x="2311" y="1788"/>
                    <a:pt x="2229" y="1811"/>
                    <a:pt x="2148" y="1811"/>
                  </a:cubicBezTo>
                  <a:cubicBezTo>
                    <a:pt x="2055" y="2055"/>
                    <a:pt x="2160" y="2334"/>
                    <a:pt x="2078" y="2566"/>
                  </a:cubicBezTo>
                  <a:cubicBezTo>
                    <a:pt x="1765" y="2763"/>
                    <a:pt x="1417" y="2717"/>
                    <a:pt x="1092" y="2717"/>
                  </a:cubicBezTo>
                  <a:cubicBezTo>
                    <a:pt x="1034" y="2717"/>
                    <a:pt x="975" y="2682"/>
                    <a:pt x="941" y="2636"/>
                  </a:cubicBezTo>
                  <a:cubicBezTo>
                    <a:pt x="894" y="2566"/>
                    <a:pt x="836" y="2473"/>
                    <a:pt x="836" y="2392"/>
                  </a:cubicBezTo>
                  <a:cubicBezTo>
                    <a:pt x="848" y="2183"/>
                    <a:pt x="790" y="2032"/>
                    <a:pt x="708" y="1846"/>
                  </a:cubicBezTo>
                  <a:close/>
                  <a:moveTo>
                    <a:pt x="267" y="1579"/>
                  </a:moveTo>
                  <a:cubicBezTo>
                    <a:pt x="372" y="1579"/>
                    <a:pt x="465" y="1591"/>
                    <a:pt x="558" y="1591"/>
                  </a:cubicBezTo>
                  <a:lnTo>
                    <a:pt x="825" y="1591"/>
                  </a:lnTo>
                  <a:cubicBezTo>
                    <a:pt x="929" y="1602"/>
                    <a:pt x="987" y="1637"/>
                    <a:pt x="987" y="1730"/>
                  </a:cubicBezTo>
                  <a:cubicBezTo>
                    <a:pt x="999" y="1927"/>
                    <a:pt x="1115" y="2102"/>
                    <a:pt x="1103" y="2299"/>
                  </a:cubicBezTo>
                  <a:cubicBezTo>
                    <a:pt x="1092" y="2357"/>
                    <a:pt x="1161" y="2415"/>
                    <a:pt x="1219" y="2415"/>
                  </a:cubicBezTo>
                  <a:cubicBezTo>
                    <a:pt x="1417" y="2427"/>
                    <a:pt x="1649" y="2473"/>
                    <a:pt x="1823" y="2299"/>
                  </a:cubicBezTo>
                  <a:cubicBezTo>
                    <a:pt x="1823" y="2241"/>
                    <a:pt x="1846" y="2183"/>
                    <a:pt x="1846" y="2125"/>
                  </a:cubicBezTo>
                  <a:lnTo>
                    <a:pt x="1846" y="1823"/>
                  </a:lnTo>
                  <a:cubicBezTo>
                    <a:pt x="1846" y="1533"/>
                    <a:pt x="1869" y="1509"/>
                    <a:pt x="2160" y="1509"/>
                  </a:cubicBezTo>
                  <a:lnTo>
                    <a:pt x="2554" y="1509"/>
                  </a:lnTo>
                  <a:cubicBezTo>
                    <a:pt x="2612" y="1509"/>
                    <a:pt x="2670" y="1498"/>
                    <a:pt x="2728" y="1486"/>
                  </a:cubicBezTo>
                  <a:cubicBezTo>
                    <a:pt x="2775" y="1312"/>
                    <a:pt x="2775" y="1150"/>
                    <a:pt x="2624" y="1010"/>
                  </a:cubicBezTo>
                  <a:cubicBezTo>
                    <a:pt x="2543" y="1010"/>
                    <a:pt x="2438" y="1010"/>
                    <a:pt x="2334" y="987"/>
                  </a:cubicBezTo>
                  <a:lnTo>
                    <a:pt x="2090" y="987"/>
                  </a:lnTo>
                  <a:cubicBezTo>
                    <a:pt x="1846" y="964"/>
                    <a:pt x="1753" y="859"/>
                    <a:pt x="1742" y="616"/>
                  </a:cubicBezTo>
                  <a:cubicBezTo>
                    <a:pt x="1742" y="499"/>
                    <a:pt x="1777" y="372"/>
                    <a:pt x="1684" y="232"/>
                  </a:cubicBezTo>
                  <a:lnTo>
                    <a:pt x="1115" y="232"/>
                  </a:lnTo>
                  <a:cubicBezTo>
                    <a:pt x="1080" y="232"/>
                    <a:pt x="1045" y="256"/>
                    <a:pt x="987" y="267"/>
                  </a:cubicBezTo>
                  <a:cubicBezTo>
                    <a:pt x="964" y="441"/>
                    <a:pt x="975" y="616"/>
                    <a:pt x="975" y="790"/>
                  </a:cubicBezTo>
                  <a:cubicBezTo>
                    <a:pt x="975" y="1033"/>
                    <a:pt x="929" y="1080"/>
                    <a:pt x="697" y="1092"/>
                  </a:cubicBezTo>
                  <a:lnTo>
                    <a:pt x="453" y="1092"/>
                  </a:lnTo>
                  <a:cubicBezTo>
                    <a:pt x="383" y="1092"/>
                    <a:pt x="325" y="1115"/>
                    <a:pt x="244" y="1126"/>
                  </a:cubicBezTo>
                  <a:cubicBezTo>
                    <a:pt x="267" y="1266"/>
                    <a:pt x="267" y="1405"/>
                    <a:pt x="267" y="1579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11"/>
            <p:cNvSpPr/>
            <p:nvPr/>
          </p:nvSpPr>
          <p:spPr>
            <a:xfrm>
              <a:off x="2504825" y="3510075"/>
              <a:ext cx="7275" cy="60675"/>
            </a:xfrm>
            <a:custGeom>
              <a:avLst/>
              <a:gdLst/>
              <a:ahLst/>
              <a:cxnLst/>
              <a:rect l="l" t="t" r="r" b="b"/>
              <a:pathLst>
                <a:path w="291" h="2427" extrusionOk="0">
                  <a:moveTo>
                    <a:pt x="209" y="0"/>
                  </a:moveTo>
                  <a:cubicBezTo>
                    <a:pt x="221" y="58"/>
                    <a:pt x="267" y="105"/>
                    <a:pt x="267" y="163"/>
                  </a:cubicBezTo>
                  <a:cubicBezTo>
                    <a:pt x="279" y="290"/>
                    <a:pt x="279" y="430"/>
                    <a:pt x="279" y="558"/>
                  </a:cubicBezTo>
                  <a:lnTo>
                    <a:pt x="279" y="1498"/>
                  </a:lnTo>
                  <a:cubicBezTo>
                    <a:pt x="290" y="1800"/>
                    <a:pt x="232" y="2078"/>
                    <a:pt x="151" y="2369"/>
                  </a:cubicBezTo>
                  <a:cubicBezTo>
                    <a:pt x="151" y="2380"/>
                    <a:pt x="116" y="2403"/>
                    <a:pt x="105" y="2427"/>
                  </a:cubicBezTo>
                  <a:cubicBezTo>
                    <a:pt x="70" y="2403"/>
                    <a:pt x="35" y="2380"/>
                    <a:pt x="35" y="2357"/>
                  </a:cubicBezTo>
                  <a:cubicBezTo>
                    <a:pt x="35" y="2241"/>
                    <a:pt x="0" y="2125"/>
                    <a:pt x="35" y="2020"/>
                  </a:cubicBezTo>
                  <a:cubicBezTo>
                    <a:pt x="70" y="1846"/>
                    <a:pt x="70" y="1672"/>
                    <a:pt x="70" y="1498"/>
                  </a:cubicBezTo>
                  <a:cubicBezTo>
                    <a:pt x="70" y="1068"/>
                    <a:pt x="70" y="627"/>
                    <a:pt x="93" y="174"/>
                  </a:cubicBezTo>
                  <a:cubicBezTo>
                    <a:pt x="105" y="140"/>
                    <a:pt x="93" y="47"/>
                    <a:pt x="209" y="0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11"/>
            <p:cNvSpPr/>
            <p:nvPr/>
          </p:nvSpPr>
          <p:spPr>
            <a:xfrm>
              <a:off x="2465050" y="3444475"/>
              <a:ext cx="18900" cy="10175"/>
            </a:xfrm>
            <a:custGeom>
              <a:avLst/>
              <a:gdLst/>
              <a:ahLst/>
              <a:cxnLst/>
              <a:rect l="l" t="t" r="r" b="b"/>
              <a:pathLst>
                <a:path w="756" h="407" extrusionOk="0">
                  <a:moveTo>
                    <a:pt x="59" y="407"/>
                  </a:moveTo>
                  <a:cubicBezTo>
                    <a:pt x="12" y="349"/>
                    <a:pt x="1" y="291"/>
                    <a:pt x="70" y="244"/>
                  </a:cubicBezTo>
                  <a:cubicBezTo>
                    <a:pt x="256" y="163"/>
                    <a:pt x="442" y="105"/>
                    <a:pt x="639" y="12"/>
                  </a:cubicBezTo>
                  <a:cubicBezTo>
                    <a:pt x="651" y="12"/>
                    <a:pt x="674" y="1"/>
                    <a:pt x="697" y="12"/>
                  </a:cubicBezTo>
                  <a:cubicBezTo>
                    <a:pt x="721" y="35"/>
                    <a:pt x="732" y="47"/>
                    <a:pt x="755" y="70"/>
                  </a:cubicBezTo>
                  <a:cubicBezTo>
                    <a:pt x="755" y="93"/>
                    <a:pt x="755" y="117"/>
                    <a:pt x="732" y="128"/>
                  </a:cubicBezTo>
                  <a:cubicBezTo>
                    <a:pt x="604" y="268"/>
                    <a:pt x="268" y="395"/>
                    <a:pt x="59" y="407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11"/>
            <p:cNvSpPr/>
            <p:nvPr/>
          </p:nvSpPr>
          <p:spPr>
            <a:xfrm>
              <a:off x="2500475" y="3454925"/>
              <a:ext cx="6700" cy="7000"/>
            </a:xfrm>
            <a:custGeom>
              <a:avLst/>
              <a:gdLst/>
              <a:ahLst/>
              <a:cxnLst/>
              <a:rect l="l" t="t" r="r" b="b"/>
              <a:pathLst>
                <a:path w="268" h="280" extrusionOk="0">
                  <a:moveTo>
                    <a:pt x="47" y="1"/>
                  </a:moveTo>
                  <a:cubicBezTo>
                    <a:pt x="163" y="35"/>
                    <a:pt x="221" y="105"/>
                    <a:pt x="244" y="175"/>
                  </a:cubicBezTo>
                  <a:cubicBezTo>
                    <a:pt x="267" y="198"/>
                    <a:pt x="244" y="256"/>
                    <a:pt x="232" y="256"/>
                  </a:cubicBezTo>
                  <a:cubicBezTo>
                    <a:pt x="197" y="268"/>
                    <a:pt x="163" y="279"/>
                    <a:pt x="128" y="268"/>
                  </a:cubicBezTo>
                  <a:cubicBezTo>
                    <a:pt x="47" y="221"/>
                    <a:pt x="0" y="140"/>
                    <a:pt x="47" y="1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11"/>
            <p:cNvSpPr/>
            <p:nvPr/>
          </p:nvSpPr>
          <p:spPr>
            <a:xfrm>
              <a:off x="2509750" y="3605850"/>
              <a:ext cx="6400" cy="8425"/>
            </a:xfrm>
            <a:custGeom>
              <a:avLst/>
              <a:gdLst/>
              <a:ahLst/>
              <a:cxnLst/>
              <a:rect l="l" t="t" r="r" b="b"/>
              <a:pathLst>
                <a:path w="256" h="337" extrusionOk="0">
                  <a:moveTo>
                    <a:pt x="186" y="0"/>
                  </a:moveTo>
                  <a:cubicBezTo>
                    <a:pt x="256" y="163"/>
                    <a:pt x="151" y="256"/>
                    <a:pt x="93" y="337"/>
                  </a:cubicBezTo>
                  <a:cubicBezTo>
                    <a:pt x="1" y="325"/>
                    <a:pt x="1" y="267"/>
                    <a:pt x="1" y="221"/>
                  </a:cubicBezTo>
                  <a:cubicBezTo>
                    <a:pt x="12" y="116"/>
                    <a:pt x="12" y="116"/>
                    <a:pt x="186" y="0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11"/>
            <p:cNvSpPr/>
            <p:nvPr/>
          </p:nvSpPr>
          <p:spPr>
            <a:xfrm>
              <a:off x="2438925" y="3366975"/>
              <a:ext cx="7575" cy="10475"/>
            </a:xfrm>
            <a:custGeom>
              <a:avLst/>
              <a:gdLst/>
              <a:ahLst/>
              <a:cxnLst/>
              <a:rect l="l" t="t" r="r" b="b"/>
              <a:pathLst>
                <a:path w="303" h="419" extrusionOk="0">
                  <a:moveTo>
                    <a:pt x="129" y="419"/>
                  </a:moveTo>
                  <a:cubicBezTo>
                    <a:pt x="24" y="372"/>
                    <a:pt x="1" y="291"/>
                    <a:pt x="1" y="210"/>
                  </a:cubicBezTo>
                  <a:cubicBezTo>
                    <a:pt x="1" y="175"/>
                    <a:pt x="13" y="105"/>
                    <a:pt x="36" y="71"/>
                  </a:cubicBezTo>
                  <a:cubicBezTo>
                    <a:pt x="71" y="13"/>
                    <a:pt x="129" y="1"/>
                    <a:pt x="198" y="13"/>
                  </a:cubicBezTo>
                  <a:cubicBezTo>
                    <a:pt x="256" y="24"/>
                    <a:pt x="303" y="94"/>
                    <a:pt x="291" y="152"/>
                  </a:cubicBezTo>
                  <a:cubicBezTo>
                    <a:pt x="245" y="245"/>
                    <a:pt x="233" y="349"/>
                    <a:pt x="129" y="419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11"/>
            <p:cNvSpPr/>
            <p:nvPr/>
          </p:nvSpPr>
          <p:spPr>
            <a:xfrm>
              <a:off x="2458100" y="3377725"/>
              <a:ext cx="6700" cy="8725"/>
            </a:xfrm>
            <a:custGeom>
              <a:avLst/>
              <a:gdLst/>
              <a:ahLst/>
              <a:cxnLst/>
              <a:rect l="l" t="t" r="r" b="b"/>
              <a:pathLst>
                <a:path w="268" h="349" extrusionOk="0">
                  <a:moveTo>
                    <a:pt x="128" y="349"/>
                  </a:moveTo>
                  <a:cubicBezTo>
                    <a:pt x="23" y="291"/>
                    <a:pt x="0" y="233"/>
                    <a:pt x="12" y="163"/>
                  </a:cubicBezTo>
                  <a:cubicBezTo>
                    <a:pt x="23" y="93"/>
                    <a:pt x="81" y="47"/>
                    <a:pt x="139" y="12"/>
                  </a:cubicBezTo>
                  <a:cubicBezTo>
                    <a:pt x="174" y="0"/>
                    <a:pt x="221" y="0"/>
                    <a:pt x="232" y="35"/>
                  </a:cubicBezTo>
                  <a:cubicBezTo>
                    <a:pt x="256" y="59"/>
                    <a:pt x="267" y="105"/>
                    <a:pt x="267" y="128"/>
                  </a:cubicBezTo>
                  <a:cubicBezTo>
                    <a:pt x="267" y="151"/>
                    <a:pt x="267" y="175"/>
                    <a:pt x="256" y="186"/>
                  </a:cubicBezTo>
                  <a:cubicBezTo>
                    <a:pt x="232" y="233"/>
                    <a:pt x="174" y="291"/>
                    <a:pt x="128" y="349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11"/>
            <p:cNvSpPr/>
            <p:nvPr/>
          </p:nvSpPr>
          <p:spPr>
            <a:xfrm>
              <a:off x="2451425" y="3360300"/>
              <a:ext cx="7275" cy="6700"/>
            </a:xfrm>
            <a:custGeom>
              <a:avLst/>
              <a:gdLst/>
              <a:ahLst/>
              <a:cxnLst/>
              <a:rect l="l" t="t" r="r" b="b"/>
              <a:pathLst>
                <a:path w="291" h="268" extrusionOk="0">
                  <a:moveTo>
                    <a:pt x="0" y="245"/>
                  </a:moveTo>
                  <a:cubicBezTo>
                    <a:pt x="23" y="175"/>
                    <a:pt x="35" y="117"/>
                    <a:pt x="47" y="71"/>
                  </a:cubicBezTo>
                  <a:cubicBezTo>
                    <a:pt x="93" y="13"/>
                    <a:pt x="151" y="1"/>
                    <a:pt x="209" y="36"/>
                  </a:cubicBezTo>
                  <a:cubicBezTo>
                    <a:pt x="267" y="59"/>
                    <a:pt x="290" y="117"/>
                    <a:pt x="279" y="187"/>
                  </a:cubicBezTo>
                  <a:cubicBezTo>
                    <a:pt x="279" y="221"/>
                    <a:pt x="244" y="245"/>
                    <a:pt x="221" y="245"/>
                  </a:cubicBezTo>
                  <a:cubicBezTo>
                    <a:pt x="163" y="268"/>
                    <a:pt x="105" y="268"/>
                    <a:pt x="0" y="245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11"/>
            <p:cNvSpPr/>
            <p:nvPr/>
          </p:nvSpPr>
          <p:spPr>
            <a:xfrm>
              <a:off x="2430800" y="3378600"/>
              <a:ext cx="8450" cy="5250"/>
            </a:xfrm>
            <a:custGeom>
              <a:avLst/>
              <a:gdLst/>
              <a:ahLst/>
              <a:cxnLst/>
              <a:rect l="l" t="t" r="r" b="b"/>
              <a:pathLst>
                <a:path w="338" h="210" extrusionOk="0">
                  <a:moveTo>
                    <a:pt x="94" y="198"/>
                  </a:moveTo>
                  <a:cubicBezTo>
                    <a:pt x="71" y="198"/>
                    <a:pt x="36" y="198"/>
                    <a:pt x="36" y="186"/>
                  </a:cubicBezTo>
                  <a:cubicBezTo>
                    <a:pt x="12" y="151"/>
                    <a:pt x="1" y="116"/>
                    <a:pt x="1" y="82"/>
                  </a:cubicBezTo>
                  <a:cubicBezTo>
                    <a:pt x="1" y="70"/>
                    <a:pt x="12" y="47"/>
                    <a:pt x="47" y="35"/>
                  </a:cubicBezTo>
                  <a:cubicBezTo>
                    <a:pt x="129" y="12"/>
                    <a:pt x="221" y="0"/>
                    <a:pt x="303" y="58"/>
                  </a:cubicBezTo>
                  <a:cubicBezTo>
                    <a:pt x="314" y="70"/>
                    <a:pt x="338" y="93"/>
                    <a:pt x="338" y="116"/>
                  </a:cubicBezTo>
                  <a:cubicBezTo>
                    <a:pt x="268" y="209"/>
                    <a:pt x="175" y="198"/>
                    <a:pt x="94" y="198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11"/>
            <p:cNvSpPr/>
            <p:nvPr/>
          </p:nvSpPr>
          <p:spPr>
            <a:xfrm>
              <a:off x="2449100" y="3380925"/>
              <a:ext cx="6125" cy="6700"/>
            </a:xfrm>
            <a:custGeom>
              <a:avLst/>
              <a:gdLst/>
              <a:ahLst/>
              <a:cxnLst/>
              <a:rect l="l" t="t" r="r" b="b"/>
              <a:pathLst>
                <a:path w="245" h="268" extrusionOk="0">
                  <a:moveTo>
                    <a:pt x="70" y="0"/>
                  </a:moveTo>
                  <a:cubicBezTo>
                    <a:pt x="186" y="0"/>
                    <a:pt x="244" y="81"/>
                    <a:pt x="232" y="163"/>
                  </a:cubicBezTo>
                  <a:cubicBezTo>
                    <a:pt x="209" y="198"/>
                    <a:pt x="186" y="232"/>
                    <a:pt x="151" y="256"/>
                  </a:cubicBezTo>
                  <a:cubicBezTo>
                    <a:pt x="82" y="267"/>
                    <a:pt x="0" y="174"/>
                    <a:pt x="0" y="105"/>
                  </a:cubicBezTo>
                  <a:cubicBezTo>
                    <a:pt x="0" y="58"/>
                    <a:pt x="35" y="35"/>
                    <a:pt x="70" y="0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11"/>
            <p:cNvSpPr/>
            <p:nvPr/>
          </p:nvSpPr>
          <p:spPr>
            <a:xfrm>
              <a:off x="2418900" y="3372200"/>
              <a:ext cx="6125" cy="6700"/>
            </a:xfrm>
            <a:custGeom>
              <a:avLst/>
              <a:gdLst/>
              <a:ahLst/>
              <a:cxnLst/>
              <a:rect l="l" t="t" r="r" b="b"/>
              <a:pathLst>
                <a:path w="245" h="268" extrusionOk="0">
                  <a:moveTo>
                    <a:pt x="163" y="268"/>
                  </a:moveTo>
                  <a:cubicBezTo>
                    <a:pt x="1" y="105"/>
                    <a:pt x="1" y="105"/>
                    <a:pt x="105" y="1"/>
                  </a:cubicBezTo>
                  <a:cubicBezTo>
                    <a:pt x="245" y="105"/>
                    <a:pt x="245" y="105"/>
                    <a:pt x="163" y="268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11"/>
            <p:cNvSpPr/>
            <p:nvPr/>
          </p:nvSpPr>
          <p:spPr>
            <a:xfrm>
              <a:off x="2439525" y="3355075"/>
              <a:ext cx="4650" cy="5550"/>
            </a:xfrm>
            <a:custGeom>
              <a:avLst/>
              <a:gdLst/>
              <a:ahLst/>
              <a:cxnLst/>
              <a:rect l="l" t="t" r="r" b="b"/>
              <a:pathLst>
                <a:path w="186" h="222" extrusionOk="0">
                  <a:moveTo>
                    <a:pt x="105" y="1"/>
                  </a:moveTo>
                  <a:cubicBezTo>
                    <a:pt x="174" y="47"/>
                    <a:pt x="186" y="117"/>
                    <a:pt x="163" y="187"/>
                  </a:cubicBezTo>
                  <a:cubicBezTo>
                    <a:pt x="139" y="198"/>
                    <a:pt x="116" y="222"/>
                    <a:pt x="93" y="222"/>
                  </a:cubicBezTo>
                  <a:cubicBezTo>
                    <a:pt x="58" y="222"/>
                    <a:pt x="35" y="198"/>
                    <a:pt x="35" y="163"/>
                  </a:cubicBezTo>
                  <a:cubicBezTo>
                    <a:pt x="0" y="105"/>
                    <a:pt x="0" y="36"/>
                    <a:pt x="105" y="1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11"/>
            <p:cNvSpPr/>
            <p:nvPr/>
          </p:nvSpPr>
          <p:spPr>
            <a:xfrm>
              <a:off x="2428475" y="3363225"/>
              <a:ext cx="3800" cy="5825"/>
            </a:xfrm>
            <a:custGeom>
              <a:avLst/>
              <a:gdLst/>
              <a:ahLst/>
              <a:cxnLst/>
              <a:rect l="l" t="t" r="r" b="b"/>
              <a:pathLst>
                <a:path w="152" h="233" extrusionOk="0">
                  <a:moveTo>
                    <a:pt x="24" y="221"/>
                  </a:moveTo>
                  <a:cubicBezTo>
                    <a:pt x="24" y="163"/>
                    <a:pt x="1" y="104"/>
                    <a:pt x="24" y="58"/>
                  </a:cubicBezTo>
                  <a:cubicBezTo>
                    <a:pt x="24" y="23"/>
                    <a:pt x="82" y="12"/>
                    <a:pt x="105" y="0"/>
                  </a:cubicBezTo>
                  <a:cubicBezTo>
                    <a:pt x="129" y="35"/>
                    <a:pt x="152" y="70"/>
                    <a:pt x="152" y="104"/>
                  </a:cubicBezTo>
                  <a:cubicBezTo>
                    <a:pt x="140" y="151"/>
                    <a:pt x="105" y="186"/>
                    <a:pt x="82" y="232"/>
                  </a:cubicBezTo>
                  <a:cubicBezTo>
                    <a:pt x="71" y="221"/>
                    <a:pt x="36" y="221"/>
                    <a:pt x="24" y="221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11"/>
            <p:cNvSpPr/>
            <p:nvPr/>
          </p:nvSpPr>
          <p:spPr>
            <a:xfrm>
              <a:off x="2421800" y="3384700"/>
              <a:ext cx="4400" cy="4650"/>
            </a:xfrm>
            <a:custGeom>
              <a:avLst/>
              <a:gdLst/>
              <a:ahLst/>
              <a:cxnLst/>
              <a:rect l="l" t="t" r="r" b="b"/>
              <a:pathLst>
                <a:path w="176" h="186" extrusionOk="0">
                  <a:moveTo>
                    <a:pt x="105" y="186"/>
                  </a:moveTo>
                  <a:cubicBezTo>
                    <a:pt x="59" y="128"/>
                    <a:pt x="13" y="105"/>
                    <a:pt x="1" y="58"/>
                  </a:cubicBezTo>
                  <a:cubicBezTo>
                    <a:pt x="1" y="47"/>
                    <a:pt x="59" y="0"/>
                    <a:pt x="82" y="0"/>
                  </a:cubicBezTo>
                  <a:cubicBezTo>
                    <a:pt x="117" y="0"/>
                    <a:pt x="164" y="47"/>
                    <a:pt x="164" y="70"/>
                  </a:cubicBezTo>
                  <a:cubicBezTo>
                    <a:pt x="175" y="81"/>
                    <a:pt x="140" y="116"/>
                    <a:pt x="105" y="186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9" name="Google Shape;659;p11"/>
          <p:cNvGrpSpPr/>
          <p:nvPr/>
        </p:nvGrpSpPr>
        <p:grpSpPr>
          <a:xfrm rot="-6235069" flipH="1">
            <a:off x="7577088" y="-220963"/>
            <a:ext cx="817372" cy="843276"/>
            <a:chOff x="2894600" y="3171950"/>
            <a:chExt cx="210450" cy="217125"/>
          </a:xfrm>
        </p:grpSpPr>
        <p:sp>
          <p:nvSpPr>
            <p:cNvPr id="660" name="Google Shape;660;p11"/>
            <p:cNvSpPr/>
            <p:nvPr/>
          </p:nvSpPr>
          <p:spPr>
            <a:xfrm>
              <a:off x="2894600" y="3171950"/>
              <a:ext cx="210450" cy="217125"/>
            </a:xfrm>
            <a:custGeom>
              <a:avLst/>
              <a:gdLst/>
              <a:ahLst/>
              <a:cxnLst/>
              <a:rect l="l" t="t" r="r" b="b"/>
              <a:pathLst>
                <a:path w="8418" h="8685" extrusionOk="0">
                  <a:moveTo>
                    <a:pt x="7976" y="5445"/>
                  </a:moveTo>
                  <a:cubicBezTo>
                    <a:pt x="8301" y="5631"/>
                    <a:pt x="8301" y="5631"/>
                    <a:pt x="8301" y="6014"/>
                  </a:cubicBezTo>
                  <a:lnTo>
                    <a:pt x="8301" y="6653"/>
                  </a:lnTo>
                  <a:cubicBezTo>
                    <a:pt x="8301" y="6722"/>
                    <a:pt x="8301" y="6792"/>
                    <a:pt x="8278" y="6862"/>
                  </a:cubicBezTo>
                  <a:cubicBezTo>
                    <a:pt x="8255" y="7024"/>
                    <a:pt x="8139" y="7187"/>
                    <a:pt x="7964" y="7187"/>
                  </a:cubicBezTo>
                  <a:cubicBezTo>
                    <a:pt x="7918" y="7187"/>
                    <a:pt x="7872" y="7198"/>
                    <a:pt x="7837" y="7198"/>
                  </a:cubicBezTo>
                  <a:cubicBezTo>
                    <a:pt x="7802" y="7361"/>
                    <a:pt x="7779" y="7512"/>
                    <a:pt x="7744" y="7651"/>
                  </a:cubicBezTo>
                  <a:cubicBezTo>
                    <a:pt x="7697" y="7883"/>
                    <a:pt x="7570" y="8046"/>
                    <a:pt x="7337" y="8115"/>
                  </a:cubicBezTo>
                  <a:cubicBezTo>
                    <a:pt x="6792" y="8290"/>
                    <a:pt x="6223" y="8464"/>
                    <a:pt x="5666" y="8615"/>
                  </a:cubicBezTo>
                  <a:cubicBezTo>
                    <a:pt x="5492" y="8649"/>
                    <a:pt x="5306" y="8673"/>
                    <a:pt x="5120" y="8673"/>
                  </a:cubicBezTo>
                  <a:cubicBezTo>
                    <a:pt x="4586" y="8684"/>
                    <a:pt x="4064" y="8684"/>
                    <a:pt x="3518" y="8684"/>
                  </a:cubicBezTo>
                  <a:cubicBezTo>
                    <a:pt x="3158" y="8684"/>
                    <a:pt x="2821" y="8568"/>
                    <a:pt x="2508" y="8359"/>
                  </a:cubicBezTo>
                  <a:cubicBezTo>
                    <a:pt x="2287" y="8231"/>
                    <a:pt x="2183" y="7999"/>
                    <a:pt x="2113" y="7767"/>
                  </a:cubicBezTo>
                  <a:cubicBezTo>
                    <a:pt x="2067" y="7639"/>
                    <a:pt x="2044" y="7512"/>
                    <a:pt x="2032" y="7372"/>
                  </a:cubicBezTo>
                  <a:cubicBezTo>
                    <a:pt x="1997" y="7198"/>
                    <a:pt x="1986" y="7024"/>
                    <a:pt x="1986" y="6850"/>
                  </a:cubicBezTo>
                  <a:cubicBezTo>
                    <a:pt x="1974" y="6711"/>
                    <a:pt x="1997" y="6560"/>
                    <a:pt x="1974" y="6397"/>
                  </a:cubicBezTo>
                  <a:lnTo>
                    <a:pt x="1811" y="6397"/>
                  </a:lnTo>
                  <a:cubicBezTo>
                    <a:pt x="1428" y="6432"/>
                    <a:pt x="1057" y="6386"/>
                    <a:pt x="697" y="6246"/>
                  </a:cubicBezTo>
                  <a:cubicBezTo>
                    <a:pt x="384" y="6130"/>
                    <a:pt x="209" y="5910"/>
                    <a:pt x="128" y="5608"/>
                  </a:cubicBezTo>
                  <a:cubicBezTo>
                    <a:pt x="117" y="5527"/>
                    <a:pt x="82" y="5457"/>
                    <a:pt x="82" y="5399"/>
                  </a:cubicBezTo>
                  <a:cubicBezTo>
                    <a:pt x="58" y="4946"/>
                    <a:pt x="12" y="4505"/>
                    <a:pt x="0" y="4052"/>
                  </a:cubicBezTo>
                  <a:cubicBezTo>
                    <a:pt x="0" y="3832"/>
                    <a:pt x="35" y="3599"/>
                    <a:pt x="70" y="3379"/>
                  </a:cubicBezTo>
                  <a:cubicBezTo>
                    <a:pt x="82" y="3321"/>
                    <a:pt x="93" y="3263"/>
                    <a:pt x="128" y="3205"/>
                  </a:cubicBezTo>
                  <a:cubicBezTo>
                    <a:pt x="233" y="2961"/>
                    <a:pt x="418" y="2798"/>
                    <a:pt x="674" y="2787"/>
                  </a:cubicBezTo>
                  <a:cubicBezTo>
                    <a:pt x="1068" y="2775"/>
                    <a:pt x="1463" y="2671"/>
                    <a:pt x="1870" y="2764"/>
                  </a:cubicBezTo>
                  <a:cubicBezTo>
                    <a:pt x="1939" y="2636"/>
                    <a:pt x="1916" y="2520"/>
                    <a:pt x="1916" y="2380"/>
                  </a:cubicBezTo>
                  <a:cubicBezTo>
                    <a:pt x="1916" y="1951"/>
                    <a:pt x="1939" y="1521"/>
                    <a:pt x="2032" y="1103"/>
                  </a:cubicBezTo>
                  <a:cubicBezTo>
                    <a:pt x="2055" y="987"/>
                    <a:pt x="2078" y="860"/>
                    <a:pt x="2125" y="755"/>
                  </a:cubicBezTo>
                  <a:cubicBezTo>
                    <a:pt x="2218" y="558"/>
                    <a:pt x="2357" y="407"/>
                    <a:pt x="2578" y="326"/>
                  </a:cubicBezTo>
                  <a:cubicBezTo>
                    <a:pt x="2868" y="221"/>
                    <a:pt x="3170" y="175"/>
                    <a:pt x="3483" y="151"/>
                  </a:cubicBezTo>
                  <a:cubicBezTo>
                    <a:pt x="4087" y="105"/>
                    <a:pt x="4702" y="47"/>
                    <a:pt x="5306" y="1"/>
                  </a:cubicBezTo>
                  <a:lnTo>
                    <a:pt x="5526" y="1"/>
                  </a:lnTo>
                  <a:cubicBezTo>
                    <a:pt x="5828" y="35"/>
                    <a:pt x="6130" y="47"/>
                    <a:pt x="6444" y="93"/>
                  </a:cubicBezTo>
                  <a:cubicBezTo>
                    <a:pt x="6711" y="117"/>
                    <a:pt x="6989" y="163"/>
                    <a:pt x="7256" y="233"/>
                  </a:cubicBezTo>
                  <a:cubicBezTo>
                    <a:pt x="7570" y="326"/>
                    <a:pt x="7744" y="558"/>
                    <a:pt x="7802" y="860"/>
                  </a:cubicBezTo>
                  <a:cubicBezTo>
                    <a:pt x="7837" y="1011"/>
                    <a:pt x="7848" y="1138"/>
                    <a:pt x="7872" y="1301"/>
                  </a:cubicBezTo>
                  <a:cubicBezTo>
                    <a:pt x="7988" y="1301"/>
                    <a:pt x="8104" y="1301"/>
                    <a:pt x="8220" y="1312"/>
                  </a:cubicBezTo>
                  <a:cubicBezTo>
                    <a:pt x="8359" y="1324"/>
                    <a:pt x="8417" y="1370"/>
                    <a:pt x="8417" y="1498"/>
                  </a:cubicBezTo>
                  <a:lnTo>
                    <a:pt x="8417" y="1939"/>
                  </a:lnTo>
                  <a:lnTo>
                    <a:pt x="8417" y="2485"/>
                  </a:lnTo>
                  <a:cubicBezTo>
                    <a:pt x="8417" y="2694"/>
                    <a:pt x="8359" y="2752"/>
                    <a:pt x="8150" y="2810"/>
                  </a:cubicBezTo>
                  <a:cubicBezTo>
                    <a:pt x="8104" y="2822"/>
                    <a:pt x="8046" y="2833"/>
                    <a:pt x="8011" y="2868"/>
                  </a:cubicBezTo>
                  <a:cubicBezTo>
                    <a:pt x="7953" y="3158"/>
                    <a:pt x="7988" y="3425"/>
                    <a:pt x="7964" y="3715"/>
                  </a:cubicBezTo>
                  <a:cubicBezTo>
                    <a:pt x="7953" y="4006"/>
                    <a:pt x="7953" y="4319"/>
                    <a:pt x="7953" y="4609"/>
                  </a:cubicBezTo>
                  <a:cubicBezTo>
                    <a:pt x="7976" y="4876"/>
                    <a:pt x="7964" y="5167"/>
                    <a:pt x="7976" y="5445"/>
                  </a:cubicBezTo>
                  <a:close/>
                  <a:moveTo>
                    <a:pt x="2218" y="4261"/>
                  </a:moveTo>
                  <a:cubicBezTo>
                    <a:pt x="2229" y="4261"/>
                    <a:pt x="2229" y="4261"/>
                    <a:pt x="2218" y="4261"/>
                  </a:cubicBezTo>
                  <a:cubicBezTo>
                    <a:pt x="2229" y="4691"/>
                    <a:pt x="2229" y="5143"/>
                    <a:pt x="2229" y="5573"/>
                  </a:cubicBezTo>
                  <a:cubicBezTo>
                    <a:pt x="2229" y="5944"/>
                    <a:pt x="2218" y="6293"/>
                    <a:pt x="2229" y="6653"/>
                  </a:cubicBezTo>
                  <a:cubicBezTo>
                    <a:pt x="2229" y="6850"/>
                    <a:pt x="2264" y="7059"/>
                    <a:pt x="2299" y="7256"/>
                  </a:cubicBezTo>
                  <a:cubicBezTo>
                    <a:pt x="2334" y="7396"/>
                    <a:pt x="2392" y="7512"/>
                    <a:pt x="2404" y="7639"/>
                  </a:cubicBezTo>
                  <a:cubicBezTo>
                    <a:pt x="2438" y="7872"/>
                    <a:pt x="2566" y="8057"/>
                    <a:pt x="2787" y="8162"/>
                  </a:cubicBezTo>
                  <a:cubicBezTo>
                    <a:pt x="3019" y="8278"/>
                    <a:pt x="3251" y="8348"/>
                    <a:pt x="3518" y="8348"/>
                  </a:cubicBezTo>
                  <a:cubicBezTo>
                    <a:pt x="4075" y="8336"/>
                    <a:pt x="4621" y="8336"/>
                    <a:pt x="5178" y="8336"/>
                  </a:cubicBezTo>
                  <a:cubicBezTo>
                    <a:pt x="5306" y="8336"/>
                    <a:pt x="5457" y="8336"/>
                    <a:pt x="5573" y="8290"/>
                  </a:cubicBezTo>
                  <a:lnTo>
                    <a:pt x="7175" y="7814"/>
                  </a:lnTo>
                  <a:cubicBezTo>
                    <a:pt x="7314" y="7767"/>
                    <a:pt x="7384" y="7686"/>
                    <a:pt x="7407" y="7547"/>
                  </a:cubicBezTo>
                  <a:lnTo>
                    <a:pt x="7454" y="7338"/>
                  </a:lnTo>
                  <a:cubicBezTo>
                    <a:pt x="7488" y="7117"/>
                    <a:pt x="7488" y="6896"/>
                    <a:pt x="7523" y="6699"/>
                  </a:cubicBezTo>
                  <a:cubicBezTo>
                    <a:pt x="7616" y="6177"/>
                    <a:pt x="7663" y="5631"/>
                    <a:pt x="7628" y="5109"/>
                  </a:cubicBezTo>
                  <a:lnTo>
                    <a:pt x="7628" y="4400"/>
                  </a:lnTo>
                  <a:cubicBezTo>
                    <a:pt x="7639" y="4006"/>
                    <a:pt x="7639" y="3623"/>
                    <a:pt x="7663" y="3240"/>
                  </a:cubicBezTo>
                  <a:cubicBezTo>
                    <a:pt x="7686" y="2497"/>
                    <a:pt x="7686" y="1742"/>
                    <a:pt x="7558" y="1011"/>
                  </a:cubicBezTo>
                  <a:cubicBezTo>
                    <a:pt x="7512" y="720"/>
                    <a:pt x="7372" y="546"/>
                    <a:pt x="7082" y="465"/>
                  </a:cubicBezTo>
                  <a:cubicBezTo>
                    <a:pt x="7036" y="453"/>
                    <a:pt x="6978" y="442"/>
                    <a:pt x="6931" y="442"/>
                  </a:cubicBezTo>
                  <a:cubicBezTo>
                    <a:pt x="6583" y="395"/>
                    <a:pt x="6235" y="372"/>
                    <a:pt x="5898" y="326"/>
                  </a:cubicBezTo>
                  <a:cubicBezTo>
                    <a:pt x="5608" y="291"/>
                    <a:pt x="5341" y="314"/>
                    <a:pt x="5050" y="349"/>
                  </a:cubicBezTo>
                  <a:cubicBezTo>
                    <a:pt x="4783" y="395"/>
                    <a:pt x="4528" y="430"/>
                    <a:pt x="4261" y="453"/>
                  </a:cubicBezTo>
                  <a:cubicBezTo>
                    <a:pt x="3890" y="488"/>
                    <a:pt x="3506" y="500"/>
                    <a:pt x="3135" y="511"/>
                  </a:cubicBezTo>
                  <a:cubicBezTo>
                    <a:pt x="2972" y="511"/>
                    <a:pt x="2821" y="569"/>
                    <a:pt x="2682" y="616"/>
                  </a:cubicBezTo>
                  <a:cubicBezTo>
                    <a:pt x="2531" y="662"/>
                    <a:pt x="2462" y="755"/>
                    <a:pt x="2404" y="871"/>
                  </a:cubicBezTo>
                  <a:cubicBezTo>
                    <a:pt x="2380" y="953"/>
                    <a:pt x="2346" y="1034"/>
                    <a:pt x="2334" y="1103"/>
                  </a:cubicBezTo>
                  <a:cubicBezTo>
                    <a:pt x="2229" y="1498"/>
                    <a:pt x="2218" y="1893"/>
                    <a:pt x="2218" y="2299"/>
                  </a:cubicBezTo>
                  <a:close/>
                  <a:moveTo>
                    <a:pt x="1951" y="5805"/>
                  </a:moveTo>
                  <a:cubicBezTo>
                    <a:pt x="1870" y="5805"/>
                    <a:pt x="1811" y="5828"/>
                    <a:pt x="1765" y="5828"/>
                  </a:cubicBezTo>
                  <a:cubicBezTo>
                    <a:pt x="1603" y="5828"/>
                    <a:pt x="1428" y="5828"/>
                    <a:pt x="1277" y="5805"/>
                  </a:cubicBezTo>
                  <a:cubicBezTo>
                    <a:pt x="1080" y="5782"/>
                    <a:pt x="952" y="5677"/>
                    <a:pt x="929" y="5480"/>
                  </a:cubicBezTo>
                  <a:cubicBezTo>
                    <a:pt x="906" y="5387"/>
                    <a:pt x="883" y="5294"/>
                    <a:pt x="883" y="5201"/>
                  </a:cubicBezTo>
                  <a:cubicBezTo>
                    <a:pt x="883" y="4842"/>
                    <a:pt x="871" y="4493"/>
                    <a:pt x="883" y="4122"/>
                  </a:cubicBezTo>
                  <a:cubicBezTo>
                    <a:pt x="883" y="3855"/>
                    <a:pt x="1010" y="3634"/>
                    <a:pt x="1347" y="3576"/>
                  </a:cubicBezTo>
                  <a:cubicBezTo>
                    <a:pt x="1533" y="3541"/>
                    <a:pt x="1719" y="3507"/>
                    <a:pt x="1928" y="3460"/>
                  </a:cubicBezTo>
                  <a:cubicBezTo>
                    <a:pt x="1939" y="3309"/>
                    <a:pt x="1951" y="3193"/>
                    <a:pt x="1916" y="3054"/>
                  </a:cubicBezTo>
                  <a:lnTo>
                    <a:pt x="1359" y="3054"/>
                  </a:lnTo>
                  <a:cubicBezTo>
                    <a:pt x="1173" y="3065"/>
                    <a:pt x="964" y="3077"/>
                    <a:pt x="778" y="3100"/>
                  </a:cubicBezTo>
                  <a:cubicBezTo>
                    <a:pt x="581" y="3112"/>
                    <a:pt x="465" y="3216"/>
                    <a:pt x="407" y="3402"/>
                  </a:cubicBezTo>
                  <a:cubicBezTo>
                    <a:pt x="372" y="3507"/>
                    <a:pt x="349" y="3599"/>
                    <a:pt x="325" y="3704"/>
                  </a:cubicBezTo>
                  <a:cubicBezTo>
                    <a:pt x="244" y="4319"/>
                    <a:pt x="314" y="4923"/>
                    <a:pt x="407" y="5538"/>
                  </a:cubicBezTo>
                  <a:cubicBezTo>
                    <a:pt x="430" y="5770"/>
                    <a:pt x="593" y="5921"/>
                    <a:pt x="813" y="6026"/>
                  </a:cubicBezTo>
                  <a:cubicBezTo>
                    <a:pt x="1057" y="6142"/>
                    <a:pt x="1312" y="6130"/>
                    <a:pt x="1579" y="6153"/>
                  </a:cubicBezTo>
                  <a:cubicBezTo>
                    <a:pt x="1684" y="6177"/>
                    <a:pt x="1777" y="6177"/>
                    <a:pt x="1881" y="6177"/>
                  </a:cubicBezTo>
                  <a:cubicBezTo>
                    <a:pt x="1893" y="6177"/>
                    <a:pt x="1916" y="6153"/>
                    <a:pt x="1951" y="6142"/>
                  </a:cubicBezTo>
                  <a:close/>
                  <a:moveTo>
                    <a:pt x="1939" y="5550"/>
                  </a:moveTo>
                  <a:cubicBezTo>
                    <a:pt x="1951" y="5492"/>
                    <a:pt x="1974" y="5457"/>
                    <a:pt x="1974" y="5434"/>
                  </a:cubicBezTo>
                  <a:lnTo>
                    <a:pt x="1974" y="3878"/>
                  </a:lnTo>
                  <a:cubicBezTo>
                    <a:pt x="1974" y="3843"/>
                    <a:pt x="1939" y="3808"/>
                    <a:pt x="1928" y="3762"/>
                  </a:cubicBezTo>
                  <a:cubicBezTo>
                    <a:pt x="1719" y="3808"/>
                    <a:pt x="1533" y="3832"/>
                    <a:pt x="1347" y="3878"/>
                  </a:cubicBezTo>
                  <a:cubicBezTo>
                    <a:pt x="1243" y="3890"/>
                    <a:pt x="1185" y="3971"/>
                    <a:pt x="1173" y="4064"/>
                  </a:cubicBezTo>
                  <a:cubicBezTo>
                    <a:pt x="1161" y="4157"/>
                    <a:pt x="1161" y="4226"/>
                    <a:pt x="1161" y="4319"/>
                  </a:cubicBezTo>
                  <a:lnTo>
                    <a:pt x="1161" y="5143"/>
                  </a:lnTo>
                  <a:cubicBezTo>
                    <a:pt x="1161" y="5213"/>
                    <a:pt x="1161" y="5283"/>
                    <a:pt x="1173" y="5364"/>
                  </a:cubicBezTo>
                  <a:cubicBezTo>
                    <a:pt x="1185" y="5503"/>
                    <a:pt x="1243" y="5561"/>
                    <a:pt x="1394" y="5573"/>
                  </a:cubicBezTo>
                  <a:cubicBezTo>
                    <a:pt x="1568" y="5561"/>
                    <a:pt x="1742" y="5550"/>
                    <a:pt x="1939" y="5550"/>
                  </a:cubicBezTo>
                  <a:close/>
                  <a:moveTo>
                    <a:pt x="8022" y="1568"/>
                  </a:moveTo>
                  <a:cubicBezTo>
                    <a:pt x="7976" y="1963"/>
                    <a:pt x="7976" y="2380"/>
                    <a:pt x="8046" y="2578"/>
                  </a:cubicBezTo>
                  <a:cubicBezTo>
                    <a:pt x="8139" y="2578"/>
                    <a:pt x="8185" y="2520"/>
                    <a:pt x="8185" y="2438"/>
                  </a:cubicBezTo>
                  <a:lnTo>
                    <a:pt x="8185" y="1649"/>
                  </a:lnTo>
                  <a:cubicBezTo>
                    <a:pt x="8162" y="1568"/>
                    <a:pt x="8104" y="1556"/>
                    <a:pt x="8022" y="1568"/>
                  </a:cubicBezTo>
                  <a:close/>
                  <a:moveTo>
                    <a:pt x="8022" y="5863"/>
                  </a:moveTo>
                  <a:cubicBezTo>
                    <a:pt x="7964" y="5886"/>
                    <a:pt x="7964" y="5921"/>
                    <a:pt x="7953" y="5956"/>
                  </a:cubicBezTo>
                  <a:cubicBezTo>
                    <a:pt x="7918" y="6200"/>
                    <a:pt x="7895" y="6467"/>
                    <a:pt x="7860" y="6711"/>
                  </a:cubicBezTo>
                  <a:cubicBezTo>
                    <a:pt x="7860" y="6757"/>
                    <a:pt x="7848" y="6815"/>
                    <a:pt x="7860" y="6850"/>
                  </a:cubicBezTo>
                  <a:cubicBezTo>
                    <a:pt x="7860" y="6885"/>
                    <a:pt x="7895" y="6908"/>
                    <a:pt x="7918" y="6908"/>
                  </a:cubicBezTo>
                  <a:cubicBezTo>
                    <a:pt x="7953" y="6908"/>
                    <a:pt x="7988" y="6896"/>
                    <a:pt x="7988" y="6885"/>
                  </a:cubicBezTo>
                  <a:cubicBezTo>
                    <a:pt x="8022" y="6827"/>
                    <a:pt x="8046" y="6757"/>
                    <a:pt x="8046" y="6676"/>
                  </a:cubicBezTo>
                  <a:lnTo>
                    <a:pt x="8046" y="5921"/>
                  </a:lnTo>
                  <a:cubicBezTo>
                    <a:pt x="8046" y="5910"/>
                    <a:pt x="8034" y="5875"/>
                    <a:pt x="8022" y="5863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11"/>
            <p:cNvSpPr/>
            <p:nvPr/>
          </p:nvSpPr>
          <p:spPr>
            <a:xfrm>
              <a:off x="2978175" y="3240450"/>
              <a:ext cx="81300" cy="82450"/>
            </a:xfrm>
            <a:custGeom>
              <a:avLst/>
              <a:gdLst/>
              <a:ahLst/>
              <a:cxnLst/>
              <a:rect l="l" t="t" r="r" b="b"/>
              <a:pathLst>
                <a:path w="3252" h="3298" extrusionOk="0">
                  <a:moveTo>
                    <a:pt x="2149" y="825"/>
                  </a:moveTo>
                  <a:cubicBezTo>
                    <a:pt x="2241" y="836"/>
                    <a:pt x="2323" y="836"/>
                    <a:pt x="2404" y="836"/>
                  </a:cubicBezTo>
                  <a:lnTo>
                    <a:pt x="2984" y="836"/>
                  </a:lnTo>
                  <a:cubicBezTo>
                    <a:pt x="3159" y="836"/>
                    <a:pt x="3228" y="906"/>
                    <a:pt x="3240" y="1068"/>
                  </a:cubicBezTo>
                  <a:cubicBezTo>
                    <a:pt x="3251" y="1324"/>
                    <a:pt x="3251" y="1591"/>
                    <a:pt x="3182" y="1846"/>
                  </a:cubicBezTo>
                  <a:cubicBezTo>
                    <a:pt x="3135" y="2009"/>
                    <a:pt x="3054" y="2102"/>
                    <a:pt x="2892" y="2113"/>
                  </a:cubicBezTo>
                  <a:cubicBezTo>
                    <a:pt x="2729" y="2113"/>
                    <a:pt x="2590" y="2148"/>
                    <a:pt x="2462" y="2229"/>
                  </a:cubicBezTo>
                  <a:cubicBezTo>
                    <a:pt x="2427" y="2241"/>
                    <a:pt x="2404" y="2253"/>
                    <a:pt x="2358" y="2287"/>
                  </a:cubicBezTo>
                  <a:lnTo>
                    <a:pt x="2358" y="2636"/>
                  </a:lnTo>
                  <a:lnTo>
                    <a:pt x="2358" y="2845"/>
                  </a:lnTo>
                  <a:cubicBezTo>
                    <a:pt x="2323" y="3077"/>
                    <a:pt x="2253" y="3181"/>
                    <a:pt x="2021" y="3228"/>
                  </a:cubicBezTo>
                  <a:cubicBezTo>
                    <a:pt x="1800" y="3251"/>
                    <a:pt x="1603" y="3274"/>
                    <a:pt x="1382" y="3286"/>
                  </a:cubicBezTo>
                  <a:cubicBezTo>
                    <a:pt x="1185" y="3297"/>
                    <a:pt x="1139" y="3239"/>
                    <a:pt x="1139" y="3019"/>
                  </a:cubicBezTo>
                  <a:lnTo>
                    <a:pt x="1139" y="2322"/>
                  </a:lnTo>
                  <a:cubicBezTo>
                    <a:pt x="1081" y="2311"/>
                    <a:pt x="1011" y="2299"/>
                    <a:pt x="930" y="2299"/>
                  </a:cubicBezTo>
                  <a:lnTo>
                    <a:pt x="291" y="2299"/>
                  </a:lnTo>
                  <a:cubicBezTo>
                    <a:pt x="94" y="2299"/>
                    <a:pt x="36" y="2253"/>
                    <a:pt x="24" y="2055"/>
                  </a:cubicBezTo>
                  <a:cubicBezTo>
                    <a:pt x="1" y="1858"/>
                    <a:pt x="24" y="1660"/>
                    <a:pt x="24" y="1475"/>
                  </a:cubicBezTo>
                  <a:cubicBezTo>
                    <a:pt x="24" y="1277"/>
                    <a:pt x="105" y="1150"/>
                    <a:pt x="280" y="1103"/>
                  </a:cubicBezTo>
                  <a:cubicBezTo>
                    <a:pt x="465" y="1045"/>
                    <a:pt x="663" y="1010"/>
                    <a:pt x="848" y="964"/>
                  </a:cubicBezTo>
                  <a:cubicBezTo>
                    <a:pt x="906" y="952"/>
                    <a:pt x="964" y="929"/>
                    <a:pt x="1023" y="929"/>
                  </a:cubicBezTo>
                  <a:cubicBezTo>
                    <a:pt x="1069" y="778"/>
                    <a:pt x="1034" y="616"/>
                    <a:pt x="1046" y="465"/>
                  </a:cubicBezTo>
                  <a:cubicBezTo>
                    <a:pt x="1069" y="383"/>
                    <a:pt x="1081" y="279"/>
                    <a:pt x="1104" y="209"/>
                  </a:cubicBezTo>
                  <a:cubicBezTo>
                    <a:pt x="1162" y="82"/>
                    <a:pt x="1278" y="0"/>
                    <a:pt x="1429" y="0"/>
                  </a:cubicBezTo>
                  <a:lnTo>
                    <a:pt x="1974" y="0"/>
                  </a:lnTo>
                  <a:cubicBezTo>
                    <a:pt x="2149" y="0"/>
                    <a:pt x="2195" y="58"/>
                    <a:pt x="2207" y="221"/>
                  </a:cubicBezTo>
                  <a:cubicBezTo>
                    <a:pt x="2207" y="337"/>
                    <a:pt x="2195" y="465"/>
                    <a:pt x="2195" y="581"/>
                  </a:cubicBezTo>
                  <a:cubicBezTo>
                    <a:pt x="2172" y="674"/>
                    <a:pt x="2149" y="732"/>
                    <a:pt x="2149" y="825"/>
                  </a:cubicBezTo>
                  <a:close/>
                  <a:moveTo>
                    <a:pt x="2067" y="2125"/>
                  </a:moveTo>
                  <a:cubicBezTo>
                    <a:pt x="2346" y="1974"/>
                    <a:pt x="2613" y="1893"/>
                    <a:pt x="2903" y="1835"/>
                  </a:cubicBezTo>
                  <a:cubicBezTo>
                    <a:pt x="3008" y="1602"/>
                    <a:pt x="3019" y="1370"/>
                    <a:pt x="2984" y="1138"/>
                  </a:cubicBezTo>
                  <a:cubicBezTo>
                    <a:pt x="2880" y="1080"/>
                    <a:pt x="2776" y="1103"/>
                    <a:pt x="2671" y="1092"/>
                  </a:cubicBezTo>
                  <a:lnTo>
                    <a:pt x="2033" y="1092"/>
                  </a:lnTo>
                  <a:cubicBezTo>
                    <a:pt x="1916" y="1092"/>
                    <a:pt x="1858" y="1022"/>
                    <a:pt x="1882" y="917"/>
                  </a:cubicBezTo>
                  <a:cubicBezTo>
                    <a:pt x="1893" y="767"/>
                    <a:pt x="1916" y="616"/>
                    <a:pt x="1928" y="476"/>
                  </a:cubicBezTo>
                  <a:cubicBezTo>
                    <a:pt x="1928" y="418"/>
                    <a:pt x="1916" y="360"/>
                    <a:pt x="1905" y="279"/>
                  </a:cubicBezTo>
                  <a:lnTo>
                    <a:pt x="1522" y="279"/>
                  </a:lnTo>
                  <a:cubicBezTo>
                    <a:pt x="1348" y="279"/>
                    <a:pt x="1313" y="325"/>
                    <a:pt x="1290" y="500"/>
                  </a:cubicBezTo>
                  <a:lnTo>
                    <a:pt x="1290" y="999"/>
                  </a:lnTo>
                  <a:cubicBezTo>
                    <a:pt x="1290" y="1138"/>
                    <a:pt x="1231" y="1196"/>
                    <a:pt x="1092" y="1231"/>
                  </a:cubicBezTo>
                  <a:cubicBezTo>
                    <a:pt x="1034" y="1243"/>
                    <a:pt x="976" y="1243"/>
                    <a:pt x="906" y="1243"/>
                  </a:cubicBezTo>
                  <a:cubicBezTo>
                    <a:pt x="732" y="1289"/>
                    <a:pt x="570" y="1312"/>
                    <a:pt x="396" y="1359"/>
                  </a:cubicBezTo>
                  <a:cubicBezTo>
                    <a:pt x="338" y="1370"/>
                    <a:pt x="280" y="1428"/>
                    <a:pt x="268" y="1475"/>
                  </a:cubicBezTo>
                  <a:cubicBezTo>
                    <a:pt x="233" y="1672"/>
                    <a:pt x="210" y="1881"/>
                    <a:pt x="291" y="2078"/>
                  </a:cubicBezTo>
                  <a:lnTo>
                    <a:pt x="616" y="2078"/>
                  </a:lnTo>
                  <a:lnTo>
                    <a:pt x="1104" y="2078"/>
                  </a:lnTo>
                  <a:cubicBezTo>
                    <a:pt x="1220" y="2078"/>
                    <a:pt x="1324" y="2102"/>
                    <a:pt x="1417" y="2183"/>
                  </a:cubicBezTo>
                  <a:cubicBezTo>
                    <a:pt x="1371" y="2461"/>
                    <a:pt x="1371" y="2740"/>
                    <a:pt x="1429" y="3007"/>
                  </a:cubicBezTo>
                  <a:cubicBezTo>
                    <a:pt x="1661" y="3030"/>
                    <a:pt x="1858" y="3030"/>
                    <a:pt x="2067" y="2926"/>
                  </a:cubicBezTo>
                  <a:cubicBezTo>
                    <a:pt x="2114" y="2682"/>
                    <a:pt x="2079" y="2415"/>
                    <a:pt x="2067" y="2125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2" name="Google Shape;662;p11"/>
          <p:cNvGrpSpPr/>
          <p:nvPr/>
        </p:nvGrpSpPr>
        <p:grpSpPr>
          <a:xfrm rot="-6698716" flipH="1">
            <a:off x="8427757" y="846037"/>
            <a:ext cx="1139236" cy="832555"/>
            <a:chOff x="3261275" y="2943825"/>
            <a:chExt cx="293325" cy="214350"/>
          </a:xfrm>
        </p:grpSpPr>
        <p:sp>
          <p:nvSpPr>
            <p:cNvPr id="663" name="Google Shape;663;p11"/>
            <p:cNvSpPr/>
            <p:nvPr/>
          </p:nvSpPr>
          <p:spPr>
            <a:xfrm>
              <a:off x="3432400" y="3092650"/>
              <a:ext cx="43550" cy="51800"/>
            </a:xfrm>
            <a:custGeom>
              <a:avLst/>
              <a:gdLst/>
              <a:ahLst/>
              <a:cxnLst/>
              <a:rect l="l" t="t" r="r" b="b"/>
              <a:pathLst>
                <a:path w="1742" h="2072" extrusionOk="0">
                  <a:moveTo>
                    <a:pt x="442" y="270"/>
                  </a:moveTo>
                  <a:cubicBezTo>
                    <a:pt x="813" y="537"/>
                    <a:pt x="1742" y="1396"/>
                    <a:pt x="987" y="1756"/>
                  </a:cubicBezTo>
                  <a:cubicBezTo>
                    <a:pt x="922" y="1787"/>
                    <a:pt x="860" y="1801"/>
                    <a:pt x="804" y="1801"/>
                  </a:cubicBezTo>
                  <a:cubicBezTo>
                    <a:pt x="501" y="1801"/>
                    <a:pt x="328" y="1403"/>
                    <a:pt x="279" y="1129"/>
                  </a:cubicBezTo>
                  <a:cubicBezTo>
                    <a:pt x="221" y="828"/>
                    <a:pt x="279" y="526"/>
                    <a:pt x="442" y="270"/>
                  </a:cubicBezTo>
                  <a:close/>
                  <a:moveTo>
                    <a:pt x="498" y="0"/>
                  </a:moveTo>
                  <a:cubicBezTo>
                    <a:pt x="413" y="0"/>
                    <a:pt x="171" y="280"/>
                    <a:pt x="116" y="444"/>
                  </a:cubicBezTo>
                  <a:cubicBezTo>
                    <a:pt x="24" y="700"/>
                    <a:pt x="0" y="1002"/>
                    <a:pt x="35" y="1164"/>
                  </a:cubicBezTo>
                  <a:cubicBezTo>
                    <a:pt x="91" y="1569"/>
                    <a:pt x="376" y="2071"/>
                    <a:pt x="847" y="2071"/>
                  </a:cubicBezTo>
                  <a:cubicBezTo>
                    <a:pt x="863" y="2071"/>
                    <a:pt x="878" y="2071"/>
                    <a:pt x="894" y="2070"/>
                  </a:cubicBezTo>
                  <a:cubicBezTo>
                    <a:pt x="1324" y="2046"/>
                    <a:pt x="1672" y="1570"/>
                    <a:pt x="1556" y="1141"/>
                  </a:cubicBezTo>
                  <a:cubicBezTo>
                    <a:pt x="1486" y="897"/>
                    <a:pt x="1312" y="677"/>
                    <a:pt x="1138" y="526"/>
                  </a:cubicBezTo>
                  <a:cubicBezTo>
                    <a:pt x="952" y="352"/>
                    <a:pt x="755" y="85"/>
                    <a:pt x="511" y="3"/>
                  </a:cubicBezTo>
                  <a:cubicBezTo>
                    <a:pt x="507" y="1"/>
                    <a:pt x="503" y="0"/>
                    <a:pt x="4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11"/>
            <p:cNvSpPr/>
            <p:nvPr/>
          </p:nvSpPr>
          <p:spPr>
            <a:xfrm>
              <a:off x="3261275" y="2943825"/>
              <a:ext cx="293325" cy="214350"/>
            </a:xfrm>
            <a:custGeom>
              <a:avLst/>
              <a:gdLst/>
              <a:ahLst/>
              <a:cxnLst/>
              <a:rect l="l" t="t" r="r" b="b"/>
              <a:pathLst>
                <a:path w="11733" h="8574" extrusionOk="0">
                  <a:moveTo>
                    <a:pt x="1319" y="639"/>
                  </a:moveTo>
                  <a:lnTo>
                    <a:pt x="1319" y="639"/>
                  </a:lnTo>
                  <a:cubicBezTo>
                    <a:pt x="2693" y="1482"/>
                    <a:pt x="4537" y="2485"/>
                    <a:pt x="4581" y="2485"/>
                  </a:cubicBezTo>
                  <a:cubicBezTo>
                    <a:pt x="4581" y="2485"/>
                    <a:pt x="4581" y="2485"/>
                    <a:pt x="4582" y="2485"/>
                  </a:cubicBezTo>
                  <a:cubicBezTo>
                    <a:pt x="5208" y="2799"/>
                    <a:pt x="6010" y="2903"/>
                    <a:pt x="6671" y="3066"/>
                  </a:cubicBezTo>
                  <a:cubicBezTo>
                    <a:pt x="7054" y="3147"/>
                    <a:pt x="8180" y="3367"/>
                    <a:pt x="8389" y="3391"/>
                  </a:cubicBezTo>
                  <a:cubicBezTo>
                    <a:pt x="8406" y="3396"/>
                    <a:pt x="8424" y="3399"/>
                    <a:pt x="8441" y="3399"/>
                  </a:cubicBezTo>
                  <a:cubicBezTo>
                    <a:pt x="8494" y="3399"/>
                    <a:pt x="8540" y="3371"/>
                    <a:pt x="8540" y="3309"/>
                  </a:cubicBezTo>
                  <a:cubicBezTo>
                    <a:pt x="8553" y="2663"/>
                    <a:pt x="9264" y="2281"/>
                    <a:pt x="9921" y="2281"/>
                  </a:cubicBezTo>
                  <a:cubicBezTo>
                    <a:pt x="10432" y="2281"/>
                    <a:pt x="10910" y="2512"/>
                    <a:pt x="11001" y="3031"/>
                  </a:cubicBezTo>
                  <a:cubicBezTo>
                    <a:pt x="11048" y="3367"/>
                    <a:pt x="10874" y="3901"/>
                    <a:pt x="10526" y="4041"/>
                  </a:cubicBezTo>
                  <a:cubicBezTo>
                    <a:pt x="10414" y="4078"/>
                    <a:pt x="10295" y="4091"/>
                    <a:pt x="10176" y="4091"/>
                  </a:cubicBezTo>
                  <a:cubicBezTo>
                    <a:pt x="9996" y="4091"/>
                    <a:pt x="9815" y="4062"/>
                    <a:pt x="9655" y="4041"/>
                  </a:cubicBezTo>
                  <a:cubicBezTo>
                    <a:pt x="9307" y="3983"/>
                    <a:pt x="8958" y="3890"/>
                    <a:pt x="8622" y="3820"/>
                  </a:cubicBezTo>
                  <a:cubicBezTo>
                    <a:pt x="7879" y="3634"/>
                    <a:pt x="5139" y="2857"/>
                    <a:pt x="4489" y="2648"/>
                  </a:cubicBezTo>
                  <a:cubicBezTo>
                    <a:pt x="4454" y="2624"/>
                    <a:pt x="4431" y="2624"/>
                    <a:pt x="4396" y="2624"/>
                  </a:cubicBezTo>
                  <a:cubicBezTo>
                    <a:pt x="4280" y="2624"/>
                    <a:pt x="4210" y="2752"/>
                    <a:pt x="4338" y="2857"/>
                  </a:cubicBezTo>
                  <a:cubicBezTo>
                    <a:pt x="4872" y="3298"/>
                    <a:pt x="6961" y="5225"/>
                    <a:pt x="7495" y="5759"/>
                  </a:cubicBezTo>
                  <a:cubicBezTo>
                    <a:pt x="7751" y="6003"/>
                    <a:pt x="8006" y="6258"/>
                    <a:pt x="8227" y="6537"/>
                  </a:cubicBezTo>
                  <a:cubicBezTo>
                    <a:pt x="8413" y="6746"/>
                    <a:pt x="8633" y="6978"/>
                    <a:pt x="8691" y="7268"/>
                  </a:cubicBezTo>
                  <a:cubicBezTo>
                    <a:pt x="8761" y="7640"/>
                    <a:pt x="8401" y="8069"/>
                    <a:pt x="8076" y="8197"/>
                  </a:cubicBezTo>
                  <a:cubicBezTo>
                    <a:pt x="7969" y="8241"/>
                    <a:pt x="7863" y="8261"/>
                    <a:pt x="7761" y="8261"/>
                  </a:cubicBezTo>
                  <a:cubicBezTo>
                    <a:pt x="6815" y="8261"/>
                    <a:pt x="6161" y="6523"/>
                    <a:pt x="7031" y="5968"/>
                  </a:cubicBezTo>
                  <a:cubicBezTo>
                    <a:pt x="7124" y="5910"/>
                    <a:pt x="7078" y="5840"/>
                    <a:pt x="7020" y="5782"/>
                  </a:cubicBezTo>
                  <a:cubicBezTo>
                    <a:pt x="6892" y="5620"/>
                    <a:pt x="6102" y="4772"/>
                    <a:pt x="5847" y="4505"/>
                  </a:cubicBezTo>
                  <a:cubicBezTo>
                    <a:pt x="5371" y="4006"/>
                    <a:pt x="4860" y="3391"/>
                    <a:pt x="4268" y="3019"/>
                  </a:cubicBezTo>
                  <a:cubicBezTo>
                    <a:pt x="4268" y="2996"/>
                    <a:pt x="2422" y="1928"/>
                    <a:pt x="983" y="1208"/>
                  </a:cubicBezTo>
                  <a:lnTo>
                    <a:pt x="983" y="1208"/>
                  </a:lnTo>
                  <a:cubicBezTo>
                    <a:pt x="1134" y="1255"/>
                    <a:pt x="1250" y="1313"/>
                    <a:pt x="1377" y="1371"/>
                  </a:cubicBezTo>
                  <a:cubicBezTo>
                    <a:pt x="1958" y="1626"/>
                    <a:pt x="2527" y="1916"/>
                    <a:pt x="3130" y="2125"/>
                  </a:cubicBezTo>
                  <a:cubicBezTo>
                    <a:pt x="3156" y="2134"/>
                    <a:pt x="3186" y="2139"/>
                    <a:pt x="3215" y="2139"/>
                  </a:cubicBezTo>
                  <a:cubicBezTo>
                    <a:pt x="3264" y="2139"/>
                    <a:pt x="3309" y="2123"/>
                    <a:pt x="3316" y="2079"/>
                  </a:cubicBezTo>
                  <a:cubicBezTo>
                    <a:pt x="3316" y="2032"/>
                    <a:pt x="3223" y="1963"/>
                    <a:pt x="3223" y="1963"/>
                  </a:cubicBezTo>
                  <a:cubicBezTo>
                    <a:pt x="2736" y="1568"/>
                    <a:pt x="2178" y="1231"/>
                    <a:pt x="1656" y="906"/>
                  </a:cubicBezTo>
                  <a:cubicBezTo>
                    <a:pt x="1540" y="825"/>
                    <a:pt x="1435" y="744"/>
                    <a:pt x="1319" y="639"/>
                  </a:cubicBezTo>
                  <a:close/>
                  <a:moveTo>
                    <a:pt x="542" y="1"/>
                  </a:moveTo>
                  <a:cubicBezTo>
                    <a:pt x="495" y="1"/>
                    <a:pt x="484" y="59"/>
                    <a:pt x="553" y="152"/>
                  </a:cubicBezTo>
                  <a:cubicBezTo>
                    <a:pt x="948" y="593"/>
                    <a:pt x="1726" y="1173"/>
                    <a:pt x="2376" y="1626"/>
                  </a:cubicBezTo>
                  <a:cubicBezTo>
                    <a:pt x="1656" y="1324"/>
                    <a:pt x="739" y="953"/>
                    <a:pt x="147" y="848"/>
                  </a:cubicBezTo>
                  <a:cubicBezTo>
                    <a:pt x="127" y="844"/>
                    <a:pt x="110" y="842"/>
                    <a:pt x="94" y="842"/>
                  </a:cubicBezTo>
                  <a:cubicBezTo>
                    <a:pt x="27" y="842"/>
                    <a:pt x="0" y="878"/>
                    <a:pt x="19" y="906"/>
                  </a:cubicBezTo>
                  <a:cubicBezTo>
                    <a:pt x="19" y="906"/>
                    <a:pt x="31" y="918"/>
                    <a:pt x="31" y="929"/>
                  </a:cubicBezTo>
                  <a:cubicBezTo>
                    <a:pt x="658" y="1440"/>
                    <a:pt x="1412" y="1800"/>
                    <a:pt x="2120" y="2183"/>
                  </a:cubicBezTo>
                  <a:cubicBezTo>
                    <a:pt x="2771" y="2520"/>
                    <a:pt x="3421" y="2903"/>
                    <a:pt x="4106" y="3193"/>
                  </a:cubicBezTo>
                  <a:cubicBezTo>
                    <a:pt x="4140" y="3205"/>
                    <a:pt x="5998" y="4935"/>
                    <a:pt x="6822" y="5863"/>
                  </a:cubicBezTo>
                  <a:cubicBezTo>
                    <a:pt x="5708" y="6630"/>
                    <a:pt x="6784" y="8573"/>
                    <a:pt x="7895" y="8573"/>
                  </a:cubicBezTo>
                  <a:cubicBezTo>
                    <a:pt x="8231" y="8573"/>
                    <a:pt x="8571" y="8395"/>
                    <a:pt x="8854" y="7953"/>
                  </a:cubicBezTo>
                  <a:cubicBezTo>
                    <a:pt x="9457" y="6989"/>
                    <a:pt x="8180" y="6038"/>
                    <a:pt x="7600" y="5469"/>
                  </a:cubicBezTo>
                  <a:cubicBezTo>
                    <a:pt x="7043" y="4923"/>
                    <a:pt x="6404" y="4459"/>
                    <a:pt x="5859" y="3855"/>
                  </a:cubicBezTo>
                  <a:cubicBezTo>
                    <a:pt x="5673" y="3658"/>
                    <a:pt x="5475" y="3425"/>
                    <a:pt x="5243" y="3216"/>
                  </a:cubicBezTo>
                  <a:lnTo>
                    <a:pt x="5243" y="3216"/>
                  </a:lnTo>
                  <a:cubicBezTo>
                    <a:pt x="5545" y="3309"/>
                    <a:pt x="5847" y="3367"/>
                    <a:pt x="6126" y="3425"/>
                  </a:cubicBezTo>
                  <a:cubicBezTo>
                    <a:pt x="6903" y="3565"/>
                    <a:pt x="7635" y="3878"/>
                    <a:pt x="8401" y="4064"/>
                  </a:cubicBezTo>
                  <a:cubicBezTo>
                    <a:pt x="8854" y="4175"/>
                    <a:pt x="9522" y="4409"/>
                    <a:pt x="10107" y="4409"/>
                  </a:cubicBezTo>
                  <a:cubicBezTo>
                    <a:pt x="10557" y="4409"/>
                    <a:pt x="10959" y="4271"/>
                    <a:pt x="11176" y="3832"/>
                  </a:cubicBezTo>
                  <a:cubicBezTo>
                    <a:pt x="11733" y="2678"/>
                    <a:pt x="10780" y="2065"/>
                    <a:pt x="9830" y="2065"/>
                  </a:cubicBezTo>
                  <a:cubicBezTo>
                    <a:pt x="9098" y="2065"/>
                    <a:pt x="8367" y="2430"/>
                    <a:pt x="8331" y="3193"/>
                  </a:cubicBezTo>
                  <a:cubicBezTo>
                    <a:pt x="7112" y="2973"/>
                    <a:pt x="4640" y="2299"/>
                    <a:pt x="4628" y="2276"/>
                  </a:cubicBezTo>
                  <a:cubicBezTo>
                    <a:pt x="4036" y="1847"/>
                    <a:pt x="3363" y="1498"/>
                    <a:pt x="2724" y="1115"/>
                  </a:cubicBezTo>
                  <a:cubicBezTo>
                    <a:pt x="2028" y="709"/>
                    <a:pt x="1331" y="268"/>
                    <a:pt x="5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11"/>
            <p:cNvSpPr/>
            <p:nvPr/>
          </p:nvSpPr>
          <p:spPr>
            <a:xfrm>
              <a:off x="3476500" y="3005250"/>
              <a:ext cx="55750" cy="36425"/>
            </a:xfrm>
            <a:custGeom>
              <a:avLst/>
              <a:gdLst/>
              <a:ahLst/>
              <a:cxnLst/>
              <a:rect l="l" t="t" r="r" b="b"/>
              <a:pathLst>
                <a:path w="2230" h="1457" extrusionOk="0">
                  <a:moveTo>
                    <a:pt x="1347" y="239"/>
                  </a:moveTo>
                  <a:cubicBezTo>
                    <a:pt x="1578" y="239"/>
                    <a:pt x="1789" y="330"/>
                    <a:pt x="1824" y="609"/>
                  </a:cubicBezTo>
                  <a:cubicBezTo>
                    <a:pt x="1869" y="1031"/>
                    <a:pt x="1598" y="1162"/>
                    <a:pt x="1259" y="1162"/>
                  </a:cubicBezTo>
                  <a:cubicBezTo>
                    <a:pt x="908" y="1162"/>
                    <a:pt x="486" y="1022"/>
                    <a:pt x="268" y="922"/>
                  </a:cubicBezTo>
                  <a:cubicBezTo>
                    <a:pt x="407" y="655"/>
                    <a:pt x="639" y="446"/>
                    <a:pt x="907" y="330"/>
                  </a:cubicBezTo>
                  <a:cubicBezTo>
                    <a:pt x="1032" y="279"/>
                    <a:pt x="1194" y="239"/>
                    <a:pt x="1347" y="239"/>
                  </a:cubicBezTo>
                  <a:close/>
                  <a:moveTo>
                    <a:pt x="1339" y="0"/>
                  </a:moveTo>
                  <a:cubicBezTo>
                    <a:pt x="1158" y="0"/>
                    <a:pt x="972" y="42"/>
                    <a:pt x="814" y="109"/>
                  </a:cubicBezTo>
                  <a:cubicBezTo>
                    <a:pt x="663" y="167"/>
                    <a:pt x="419" y="342"/>
                    <a:pt x="245" y="562"/>
                  </a:cubicBezTo>
                  <a:cubicBezTo>
                    <a:pt x="129" y="713"/>
                    <a:pt x="1" y="1085"/>
                    <a:pt x="59" y="1131"/>
                  </a:cubicBezTo>
                  <a:cubicBezTo>
                    <a:pt x="256" y="1305"/>
                    <a:pt x="581" y="1328"/>
                    <a:pt x="825" y="1386"/>
                  </a:cubicBezTo>
                  <a:cubicBezTo>
                    <a:pt x="974" y="1424"/>
                    <a:pt x="1148" y="1456"/>
                    <a:pt x="1314" y="1456"/>
                  </a:cubicBezTo>
                  <a:cubicBezTo>
                    <a:pt x="1406" y="1456"/>
                    <a:pt x="1497" y="1446"/>
                    <a:pt x="1580" y="1421"/>
                  </a:cubicBezTo>
                  <a:cubicBezTo>
                    <a:pt x="1998" y="1305"/>
                    <a:pt x="2230" y="748"/>
                    <a:pt x="2033" y="365"/>
                  </a:cubicBezTo>
                  <a:cubicBezTo>
                    <a:pt x="1898" y="102"/>
                    <a:pt x="1624" y="0"/>
                    <a:pt x="13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11"/>
            <p:cNvSpPr/>
            <p:nvPr/>
          </p:nvSpPr>
          <p:spPr>
            <a:xfrm>
              <a:off x="3352000" y="2998975"/>
              <a:ext cx="11625" cy="11050"/>
            </a:xfrm>
            <a:custGeom>
              <a:avLst/>
              <a:gdLst/>
              <a:ahLst/>
              <a:cxnLst/>
              <a:rect l="l" t="t" r="r" b="b"/>
              <a:pathLst>
                <a:path w="465" h="442" extrusionOk="0">
                  <a:moveTo>
                    <a:pt x="233" y="0"/>
                  </a:moveTo>
                  <a:cubicBezTo>
                    <a:pt x="117" y="0"/>
                    <a:pt x="1" y="105"/>
                    <a:pt x="12" y="221"/>
                  </a:cubicBezTo>
                  <a:cubicBezTo>
                    <a:pt x="12" y="337"/>
                    <a:pt x="117" y="442"/>
                    <a:pt x="233" y="442"/>
                  </a:cubicBezTo>
                  <a:cubicBezTo>
                    <a:pt x="349" y="442"/>
                    <a:pt x="465" y="337"/>
                    <a:pt x="453" y="221"/>
                  </a:cubicBezTo>
                  <a:cubicBezTo>
                    <a:pt x="453" y="105"/>
                    <a:pt x="361" y="0"/>
                    <a:pt x="2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7" name="Google Shape;667;p11"/>
          <p:cNvSpPr/>
          <p:nvPr/>
        </p:nvSpPr>
        <p:spPr>
          <a:xfrm rot="-1720377" flipH="1">
            <a:off x="743057" y="-323487"/>
            <a:ext cx="927086" cy="845552"/>
          </a:xfrm>
          <a:custGeom>
            <a:avLst/>
            <a:gdLst/>
            <a:ahLst/>
            <a:cxnLst/>
            <a:rect l="l" t="t" r="r" b="b"/>
            <a:pathLst>
              <a:path w="9977" h="8624" extrusionOk="0">
                <a:moveTo>
                  <a:pt x="6855" y="309"/>
                </a:moveTo>
                <a:cubicBezTo>
                  <a:pt x="8143" y="309"/>
                  <a:pt x="8260" y="2113"/>
                  <a:pt x="8151" y="3106"/>
                </a:cubicBezTo>
                <a:cubicBezTo>
                  <a:pt x="8139" y="3245"/>
                  <a:pt x="8104" y="3396"/>
                  <a:pt x="8081" y="3535"/>
                </a:cubicBezTo>
                <a:cubicBezTo>
                  <a:pt x="7733" y="3570"/>
                  <a:pt x="7384" y="3593"/>
                  <a:pt x="7036" y="3686"/>
                </a:cubicBezTo>
                <a:cubicBezTo>
                  <a:pt x="6978" y="3698"/>
                  <a:pt x="6932" y="3744"/>
                  <a:pt x="6932" y="3802"/>
                </a:cubicBezTo>
                <a:cubicBezTo>
                  <a:pt x="6920" y="4151"/>
                  <a:pt x="6874" y="4685"/>
                  <a:pt x="6757" y="5091"/>
                </a:cubicBezTo>
                <a:cubicBezTo>
                  <a:pt x="6653" y="4545"/>
                  <a:pt x="6641" y="3976"/>
                  <a:pt x="6525" y="3442"/>
                </a:cubicBezTo>
                <a:cubicBezTo>
                  <a:pt x="6444" y="3048"/>
                  <a:pt x="6444" y="2549"/>
                  <a:pt x="6235" y="2189"/>
                </a:cubicBezTo>
                <a:cubicBezTo>
                  <a:pt x="6212" y="2147"/>
                  <a:pt x="6172" y="2127"/>
                  <a:pt x="6131" y="2127"/>
                </a:cubicBezTo>
                <a:cubicBezTo>
                  <a:pt x="6071" y="2127"/>
                  <a:pt x="6010" y="2170"/>
                  <a:pt x="6003" y="2247"/>
                </a:cubicBezTo>
                <a:cubicBezTo>
                  <a:pt x="5933" y="2932"/>
                  <a:pt x="5817" y="3628"/>
                  <a:pt x="5806" y="4313"/>
                </a:cubicBezTo>
                <a:cubicBezTo>
                  <a:pt x="5652" y="4272"/>
                  <a:pt x="5420" y="4245"/>
                  <a:pt x="5185" y="4245"/>
                </a:cubicBezTo>
                <a:cubicBezTo>
                  <a:pt x="4887" y="4245"/>
                  <a:pt x="4585" y="4289"/>
                  <a:pt x="4436" y="4406"/>
                </a:cubicBezTo>
                <a:cubicBezTo>
                  <a:pt x="4273" y="4534"/>
                  <a:pt x="4308" y="4743"/>
                  <a:pt x="4273" y="4928"/>
                </a:cubicBezTo>
                <a:cubicBezTo>
                  <a:pt x="4250" y="5207"/>
                  <a:pt x="4250" y="5474"/>
                  <a:pt x="4238" y="5741"/>
                </a:cubicBezTo>
                <a:cubicBezTo>
                  <a:pt x="3855" y="4557"/>
                  <a:pt x="3600" y="3303"/>
                  <a:pt x="3205" y="2131"/>
                </a:cubicBezTo>
                <a:cubicBezTo>
                  <a:pt x="3180" y="2062"/>
                  <a:pt x="3114" y="2020"/>
                  <a:pt x="3051" y="2020"/>
                </a:cubicBezTo>
                <a:cubicBezTo>
                  <a:pt x="2998" y="2020"/>
                  <a:pt x="2948" y="2050"/>
                  <a:pt x="2926" y="2119"/>
                </a:cubicBezTo>
                <a:cubicBezTo>
                  <a:pt x="2694" y="2804"/>
                  <a:pt x="2694" y="3698"/>
                  <a:pt x="2764" y="4487"/>
                </a:cubicBezTo>
                <a:cubicBezTo>
                  <a:pt x="2520" y="4081"/>
                  <a:pt x="2265" y="3698"/>
                  <a:pt x="1882" y="3408"/>
                </a:cubicBezTo>
                <a:cubicBezTo>
                  <a:pt x="1865" y="3394"/>
                  <a:pt x="1847" y="3389"/>
                  <a:pt x="1831" y="3389"/>
                </a:cubicBezTo>
                <a:cubicBezTo>
                  <a:pt x="1789" y="3389"/>
                  <a:pt x="1751" y="3424"/>
                  <a:pt x="1742" y="3466"/>
                </a:cubicBezTo>
                <a:cubicBezTo>
                  <a:pt x="1638" y="3791"/>
                  <a:pt x="1707" y="4290"/>
                  <a:pt x="1464" y="4511"/>
                </a:cubicBezTo>
                <a:cubicBezTo>
                  <a:pt x="1406" y="4557"/>
                  <a:pt x="1313" y="4603"/>
                  <a:pt x="1220" y="4627"/>
                </a:cubicBezTo>
                <a:cubicBezTo>
                  <a:pt x="1046" y="4348"/>
                  <a:pt x="895" y="4058"/>
                  <a:pt x="790" y="3744"/>
                </a:cubicBezTo>
                <a:cubicBezTo>
                  <a:pt x="430" y="2583"/>
                  <a:pt x="535" y="1121"/>
                  <a:pt x="1754" y="517"/>
                </a:cubicBezTo>
                <a:cubicBezTo>
                  <a:pt x="1956" y="419"/>
                  <a:pt x="2164" y="375"/>
                  <a:pt x="2371" y="375"/>
                </a:cubicBezTo>
                <a:cubicBezTo>
                  <a:pt x="3409" y="375"/>
                  <a:pt x="4437" y="1480"/>
                  <a:pt x="4796" y="2351"/>
                </a:cubicBezTo>
                <a:cubicBezTo>
                  <a:pt x="4797" y="2355"/>
                  <a:pt x="4799" y="2357"/>
                  <a:pt x="4802" y="2357"/>
                </a:cubicBezTo>
                <a:cubicBezTo>
                  <a:pt x="4883" y="2357"/>
                  <a:pt x="5449" y="1004"/>
                  <a:pt x="5875" y="656"/>
                </a:cubicBezTo>
                <a:cubicBezTo>
                  <a:pt x="6073" y="494"/>
                  <a:pt x="6305" y="378"/>
                  <a:pt x="6595" y="331"/>
                </a:cubicBezTo>
                <a:cubicBezTo>
                  <a:pt x="6687" y="316"/>
                  <a:pt x="6773" y="309"/>
                  <a:pt x="6855" y="309"/>
                </a:cubicBezTo>
                <a:close/>
                <a:moveTo>
                  <a:pt x="3101" y="2676"/>
                </a:moveTo>
                <a:cubicBezTo>
                  <a:pt x="3530" y="3942"/>
                  <a:pt x="3716" y="5323"/>
                  <a:pt x="4203" y="6554"/>
                </a:cubicBezTo>
                <a:cubicBezTo>
                  <a:pt x="4225" y="6610"/>
                  <a:pt x="4266" y="6632"/>
                  <a:pt x="4310" y="6632"/>
                </a:cubicBezTo>
                <a:cubicBezTo>
                  <a:pt x="4384" y="6632"/>
                  <a:pt x="4468" y="6569"/>
                  <a:pt x="4482" y="6496"/>
                </a:cubicBezTo>
                <a:cubicBezTo>
                  <a:pt x="4505" y="6229"/>
                  <a:pt x="4517" y="5938"/>
                  <a:pt x="4540" y="5660"/>
                </a:cubicBezTo>
                <a:cubicBezTo>
                  <a:pt x="4552" y="5451"/>
                  <a:pt x="4494" y="5033"/>
                  <a:pt x="4587" y="4847"/>
                </a:cubicBezTo>
                <a:cubicBezTo>
                  <a:pt x="4683" y="4629"/>
                  <a:pt x="5107" y="4542"/>
                  <a:pt x="5450" y="4542"/>
                </a:cubicBezTo>
                <a:cubicBezTo>
                  <a:pt x="5563" y="4542"/>
                  <a:pt x="5667" y="4551"/>
                  <a:pt x="5747" y="4569"/>
                </a:cubicBezTo>
                <a:cubicBezTo>
                  <a:pt x="5757" y="4571"/>
                  <a:pt x="5767" y="4572"/>
                  <a:pt x="5776" y="4572"/>
                </a:cubicBezTo>
                <a:cubicBezTo>
                  <a:pt x="5821" y="4572"/>
                  <a:pt x="5858" y="4549"/>
                  <a:pt x="5887" y="4511"/>
                </a:cubicBezTo>
                <a:cubicBezTo>
                  <a:pt x="5898" y="4511"/>
                  <a:pt x="5898" y="4499"/>
                  <a:pt x="5898" y="4499"/>
                </a:cubicBezTo>
                <a:cubicBezTo>
                  <a:pt x="6131" y="4046"/>
                  <a:pt x="6177" y="3466"/>
                  <a:pt x="6189" y="2920"/>
                </a:cubicBezTo>
                <a:cubicBezTo>
                  <a:pt x="6235" y="3210"/>
                  <a:pt x="6258" y="3501"/>
                  <a:pt x="6305" y="3733"/>
                </a:cubicBezTo>
                <a:cubicBezTo>
                  <a:pt x="6421" y="4290"/>
                  <a:pt x="6479" y="4894"/>
                  <a:pt x="6641" y="5439"/>
                </a:cubicBezTo>
                <a:cubicBezTo>
                  <a:pt x="6653" y="5486"/>
                  <a:pt x="6685" y="5509"/>
                  <a:pt x="6718" y="5509"/>
                </a:cubicBezTo>
                <a:cubicBezTo>
                  <a:pt x="6752" y="5509"/>
                  <a:pt x="6787" y="5486"/>
                  <a:pt x="6804" y="5439"/>
                </a:cubicBezTo>
                <a:cubicBezTo>
                  <a:pt x="6978" y="5045"/>
                  <a:pt x="6955" y="4104"/>
                  <a:pt x="7303" y="3872"/>
                </a:cubicBezTo>
                <a:cubicBezTo>
                  <a:pt x="7466" y="3768"/>
                  <a:pt x="7733" y="3756"/>
                  <a:pt x="8000" y="3756"/>
                </a:cubicBezTo>
                <a:cubicBezTo>
                  <a:pt x="7814" y="4615"/>
                  <a:pt x="7396" y="5404"/>
                  <a:pt x="6908" y="6113"/>
                </a:cubicBezTo>
                <a:cubicBezTo>
                  <a:pt x="6386" y="6844"/>
                  <a:pt x="5678" y="7471"/>
                  <a:pt x="5167" y="8202"/>
                </a:cubicBezTo>
                <a:cubicBezTo>
                  <a:pt x="4436" y="7575"/>
                  <a:pt x="3716" y="6948"/>
                  <a:pt x="2950" y="6356"/>
                </a:cubicBezTo>
                <a:cubicBezTo>
                  <a:pt x="2369" y="5892"/>
                  <a:pt x="1777" y="5393"/>
                  <a:pt x="1348" y="4801"/>
                </a:cubicBezTo>
                <a:cubicBezTo>
                  <a:pt x="1429" y="4789"/>
                  <a:pt x="1499" y="4754"/>
                  <a:pt x="1568" y="4708"/>
                </a:cubicBezTo>
                <a:cubicBezTo>
                  <a:pt x="1870" y="4476"/>
                  <a:pt x="1754" y="4000"/>
                  <a:pt x="1858" y="3651"/>
                </a:cubicBezTo>
                <a:lnTo>
                  <a:pt x="1858" y="3651"/>
                </a:lnTo>
                <a:cubicBezTo>
                  <a:pt x="2207" y="4046"/>
                  <a:pt x="2450" y="4511"/>
                  <a:pt x="2741" y="4963"/>
                </a:cubicBezTo>
                <a:cubicBezTo>
                  <a:pt x="2764" y="4998"/>
                  <a:pt x="2810" y="5021"/>
                  <a:pt x="2857" y="5021"/>
                </a:cubicBezTo>
                <a:cubicBezTo>
                  <a:pt x="2865" y="5024"/>
                  <a:pt x="2875" y="5026"/>
                  <a:pt x="2884" y="5026"/>
                </a:cubicBezTo>
                <a:cubicBezTo>
                  <a:pt x="2916" y="5026"/>
                  <a:pt x="2950" y="5010"/>
                  <a:pt x="2950" y="4975"/>
                </a:cubicBezTo>
                <a:cubicBezTo>
                  <a:pt x="2984" y="4940"/>
                  <a:pt x="2996" y="4905"/>
                  <a:pt x="2984" y="4859"/>
                </a:cubicBezTo>
                <a:cubicBezTo>
                  <a:pt x="3101" y="4151"/>
                  <a:pt x="3031" y="3408"/>
                  <a:pt x="3101" y="2676"/>
                </a:cubicBezTo>
                <a:close/>
                <a:moveTo>
                  <a:pt x="2364" y="0"/>
                </a:moveTo>
                <a:cubicBezTo>
                  <a:pt x="1325" y="0"/>
                  <a:pt x="472" y="919"/>
                  <a:pt x="268" y="1898"/>
                </a:cubicBezTo>
                <a:cubicBezTo>
                  <a:pt x="59" y="2955"/>
                  <a:pt x="303" y="3872"/>
                  <a:pt x="814" y="4685"/>
                </a:cubicBezTo>
                <a:cubicBezTo>
                  <a:pt x="535" y="4731"/>
                  <a:pt x="256" y="4743"/>
                  <a:pt x="82" y="4789"/>
                </a:cubicBezTo>
                <a:cubicBezTo>
                  <a:pt x="1" y="4801"/>
                  <a:pt x="24" y="4917"/>
                  <a:pt x="94" y="4917"/>
                </a:cubicBezTo>
                <a:cubicBezTo>
                  <a:pt x="148" y="4926"/>
                  <a:pt x="202" y="4930"/>
                  <a:pt x="256" y="4930"/>
                </a:cubicBezTo>
                <a:cubicBezTo>
                  <a:pt x="477" y="4930"/>
                  <a:pt x="692" y="4866"/>
                  <a:pt x="906" y="4847"/>
                </a:cubicBezTo>
                <a:cubicBezTo>
                  <a:pt x="1893" y="6322"/>
                  <a:pt x="5028" y="8609"/>
                  <a:pt x="5063" y="8620"/>
                </a:cubicBezTo>
                <a:cubicBezTo>
                  <a:pt x="5066" y="8622"/>
                  <a:pt x="5071" y="8623"/>
                  <a:pt x="5076" y="8623"/>
                </a:cubicBezTo>
                <a:cubicBezTo>
                  <a:pt x="5258" y="8623"/>
                  <a:pt x="6222" y="7469"/>
                  <a:pt x="6583" y="6995"/>
                </a:cubicBezTo>
                <a:cubicBezTo>
                  <a:pt x="6990" y="6438"/>
                  <a:pt x="7384" y="5857"/>
                  <a:pt x="7675" y="5242"/>
                </a:cubicBezTo>
                <a:cubicBezTo>
                  <a:pt x="7884" y="4778"/>
                  <a:pt x="8093" y="4278"/>
                  <a:pt x="8243" y="3791"/>
                </a:cubicBezTo>
                <a:cubicBezTo>
                  <a:pt x="8383" y="3791"/>
                  <a:pt x="8534" y="3802"/>
                  <a:pt x="8650" y="3802"/>
                </a:cubicBezTo>
                <a:cubicBezTo>
                  <a:pt x="9033" y="3791"/>
                  <a:pt x="9404" y="3756"/>
                  <a:pt x="9788" y="3698"/>
                </a:cubicBezTo>
                <a:cubicBezTo>
                  <a:pt x="9977" y="3653"/>
                  <a:pt x="9910" y="3406"/>
                  <a:pt x="9751" y="3406"/>
                </a:cubicBezTo>
                <a:cubicBezTo>
                  <a:pt x="9744" y="3406"/>
                  <a:pt x="9737" y="3407"/>
                  <a:pt x="9729" y="3408"/>
                </a:cubicBezTo>
                <a:cubicBezTo>
                  <a:pt x="9265" y="3477"/>
                  <a:pt x="8789" y="3501"/>
                  <a:pt x="8325" y="3524"/>
                </a:cubicBezTo>
                <a:cubicBezTo>
                  <a:pt x="8499" y="2816"/>
                  <a:pt x="8557" y="2084"/>
                  <a:pt x="8325" y="1364"/>
                </a:cubicBezTo>
                <a:cubicBezTo>
                  <a:pt x="8103" y="629"/>
                  <a:pt x="7654" y="33"/>
                  <a:pt x="6901" y="33"/>
                </a:cubicBezTo>
                <a:cubicBezTo>
                  <a:pt x="6787" y="33"/>
                  <a:pt x="6666" y="47"/>
                  <a:pt x="6537" y="76"/>
                </a:cubicBezTo>
                <a:cubicBezTo>
                  <a:pt x="5678" y="262"/>
                  <a:pt x="5097" y="1121"/>
                  <a:pt x="4796" y="1898"/>
                </a:cubicBezTo>
                <a:cubicBezTo>
                  <a:pt x="4470" y="1028"/>
                  <a:pt x="3495" y="145"/>
                  <a:pt x="2613" y="18"/>
                </a:cubicBezTo>
                <a:cubicBezTo>
                  <a:pt x="2529" y="6"/>
                  <a:pt x="2446" y="0"/>
                  <a:pt x="236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8" name="Google Shape;668;p11"/>
          <p:cNvSpPr/>
          <p:nvPr/>
        </p:nvSpPr>
        <p:spPr>
          <a:xfrm rot="-842110" flipH="1">
            <a:off x="123693" y="52957"/>
            <a:ext cx="497132" cy="491131"/>
          </a:xfrm>
          <a:custGeom>
            <a:avLst/>
            <a:gdLst/>
            <a:ahLst/>
            <a:cxnLst/>
            <a:rect l="l" t="t" r="r" b="b"/>
            <a:pathLst>
              <a:path w="5120" h="5058" extrusionOk="0">
                <a:moveTo>
                  <a:pt x="3042" y="314"/>
                </a:moveTo>
                <a:lnTo>
                  <a:pt x="3042" y="314"/>
                </a:lnTo>
                <a:cubicBezTo>
                  <a:pt x="2984" y="883"/>
                  <a:pt x="3007" y="2044"/>
                  <a:pt x="3007" y="2056"/>
                </a:cubicBezTo>
                <a:cubicBezTo>
                  <a:pt x="3564" y="2032"/>
                  <a:pt x="4168" y="1974"/>
                  <a:pt x="4702" y="1974"/>
                </a:cubicBezTo>
                <a:cubicBezTo>
                  <a:pt x="4702" y="2172"/>
                  <a:pt x="4725" y="2392"/>
                  <a:pt x="4737" y="2590"/>
                </a:cubicBezTo>
                <a:cubicBezTo>
                  <a:pt x="4748" y="2706"/>
                  <a:pt x="4748" y="2845"/>
                  <a:pt x="4783" y="2961"/>
                </a:cubicBezTo>
                <a:lnTo>
                  <a:pt x="3042" y="2961"/>
                </a:lnTo>
                <a:cubicBezTo>
                  <a:pt x="3065" y="3495"/>
                  <a:pt x="3123" y="4145"/>
                  <a:pt x="3123" y="4691"/>
                </a:cubicBezTo>
                <a:cubicBezTo>
                  <a:pt x="2926" y="4691"/>
                  <a:pt x="2705" y="4703"/>
                  <a:pt x="2508" y="4714"/>
                </a:cubicBezTo>
                <a:cubicBezTo>
                  <a:pt x="2392" y="4726"/>
                  <a:pt x="2253" y="4726"/>
                  <a:pt x="2137" y="4760"/>
                </a:cubicBezTo>
                <a:lnTo>
                  <a:pt x="2137" y="4760"/>
                </a:lnTo>
                <a:cubicBezTo>
                  <a:pt x="2159" y="4747"/>
                  <a:pt x="2136" y="4365"/>
                  <a:pt x="2136" y="4319"/>
                </a:cubicBezTo>
                <a:cubicBezTo>
                  <a:pt x="2136" y="3960"/>
                  <a:pt x="2136" y="3576"/>
                  <a:pt x="2125" y="3217"/>
                </a:cubicBezTo>
                <a:cubicBezTo>
                  <a:pt x="2125" y="3158"/>
                  <a:pt x="2113" y="3019"/>
                  <a:pt x="2113" y="3019"/>
                </a:cubicBezTo>
                <a:lnTo>
                  <a:pt x="2101" y="3019"/>
                </a:lnTo>
                <a:cubicBezTo>
                  <a:pt x="1765" y="3031"/>
                  <a:pt x="1312" y="3054"/>
                  <a:pt x="975" y="3077"/>
                </a:cubicBezTo>
                <a:cubicBezTo>
                  <a:pt x="848" y="3089"/>
                  <a:pt x="708" y="3089"/>
                  <a:pt x="569" y="3100"/>
                </a:cubicBezTo>
                <a:cubicBezTo>
                  <a:pt x="511" y="3100"/>
                  <a:pt x="430" y="3100"/>
                  <a:pt x="383" y="3135"/>
                </a:cubicBezTo>
                <a:cubicBezTo>
                  <a:pt x="430" y="2787"/>
                  <a:pt x="372" y="2427"/>
                  <a:pt x="337" y="2079"/>
                </a:cubicBezTo>
                <a:lnTo>
                  <a:pt x="337" y="2079"/>
                </a:lnTo>
                <a:cubicBezTo>
                  <a:pt x="342" y="2102"/>
                  <a:pt x="976" y="2114"/>
                  <a:pt x="1033" y="2114"/>
                </a:cubicBezTo>
                <a:cubicBezTo>
                  <a:pt x="1324" y="2114"/>
                  <a:pt x="1602" y="2137"/>
                  <a:pt x="1893" y="2137"/>
                </a:cubicBezTo>
                <a:cubicBezTo>
                  <a:pt x="1939" y="2137"/>
                  <a:pt x="1962" y="2137"/>
                  <a:pt x="2009" y="2114"/>
                </a:cubicBezTo>
                <a:cubicBezTo>
                  <a:pt x="2125" y="2079"/>
                  <a:pt x="2101" y="1858"/>
                  <a:pt x="2078" y="1731"/>
                </a:cubicBezTo>
                <a:cubicBezTo>
                  <a:pt x="2067" y="1568"/>
                  <a:pt x="2067" y="1417"/>
                  <a:pt x="2055" y="1255"/>
                </a:cubicBezTo>
                <a:cubicBezTo>
                  <a:pt x="2032" y="953"/>
                  <a:pt x="2009" y="651"/>
                  <a:pt x="1974" y="361"/>
                </a:cubicBezTo>
                <a:lnTo>
                  <a:pt x="1974" y="361"/>
                </a:lnTo>
                <a:cubicBezTo>
                  <a:pt x="2066" y="373"/>
                  <a:pt x="2160" y="378"/>
                  <a:pt x="2255" y="378"/>
                </a:cubicBezTo>
                <a:cubicBezTo>
                  <a:pt x="2517" y="378"/>
                  <a:pt x="2786" y="340"/>
                  <a:pt x="3042" y="314"/>
                </a:cubicBezTo>
                <a:close/>
                <a:moveTo>
                  <a:pt x="2612" y="1"/>
                </a:moveTo>
                <a:cubicBezTo>
                  <a:pt x="2427" y="1"/>
                  <a:pt x="2229" y="12"/>
                  <a:pt x="2032" y="24"/>
                </a:cubicBezTo>
                <a:cubicBezTo>
                  <a:pt x="1939" y="47"/>
                  <a:pt x="1742" y="47"/>
                  <a:pt x="1730" y="175"/>
                </a:cubicBezTo>
                <a:cubicBezTo>
                  <a:pt x="1672" y="697"/>
                  <a:pt x="1672" y="1220"/>
                  <a:pt x="1672" y="1731"/>
                </a:cubicBezTo>
                <a:cubicBezTo>
                  <a:pt x="1556" y="1731"/>
                  <a:pt x="1440" y="1742"/>
                  <a:pt x="1324" y="1742"/>
                </a:cubicBezTo>
                <a:cubicBezTo>
                  <a:pt x="1103" y="1754"/>
                  <a:pt x="906" y="1765"/>
                  <a:pt x="685" y="1800"/>
                </a:cubicBezTo>
                <a:cubicBezTo>
                  <a:pt x="581" y="1812"/>
                  <a:pt x="488" y="1823"/>
                  <a:pt x="383" y="1823"/>
                </a:cubicBezTo>
                <a:cubicBezTo>
                  <a:pt x="325" y="1823"/>
                  <a:pt x="232" y="1823"/>
                  <a:pt x="163" y="1847"/>
                </a:cubicBezTo>
                <a:cubicBezTo>
                  <a:pt x="105" y="1858"/>
                  <a:pt x="58" y="1870"/>
                  <a:pt x="47" y="1916"/>
                </a:cubicBezTo>
                <a:cubicBezTo>
                  <a:pt x="12" y="1974"/>
                  <a:pt x="23" y="2090"/>
                  <a:pt x="23" y="2160"/>
                </a:cubicBezTo>
                <a:cubicBezTo>
                  <a:pt x="23" y="2265"/>
                  <a:pt x="23" y="2346"/>
                  <a:pt x="0" y="2450"/>
                </a:cubicBezTo>
                <a:cubicBezTo>
                  <a:pt x="0" y="2636"/>
                  <a:pt x="23" y="2845"/>
                  <a:pt x="35" y="3031"/>
                </a:cubicBezTo>
                <a:cubicBezTo>
                  <a:pt x="47" y="3135"/>
                  <a:pt x="47" y="3321"/>
                  <a:pt x="186" y="3333"/>
                </a:cubicBezTo>
                <a:cubicBezTo>
                  <a:pt x="708" y="3391"/>
                  <a:pt x="1242" y="3391"/>
                  <a:pt x="1765" y="3391"/>
                </a:cubicBezTo>
                <a:cubicBezTo>
                  <a:pt x="1776" y="3530"/>
                  <a:pt x="1776" y="3669"/>
                  <a:pt x="1788" y="3797"/>
                </a:cubicBezTo>
                <a:cubicBezTo>
                  <a:pt x="1811" y="4006"/>
                  <a:pt x="1823" y="4203"/>
                  <a:pt x="1823" y="4412"/>
                </a:cubicBezTo>
                <a:cubicBezTo>
                  <a:pt x="1823" y="4517"/>
                  <a:pt x="1823" y="4610"/>
                  <a:pt x="1834" y="4714"/>
                </a:cubicBezTo>
                <a:cubicBezTo>
                  <a:pt x="1834" y="4842"/>
                  <a:pt x="1834" y="4958"/>
                  <a:pt x="1962" y="5016"/>
                </a:cubicBezTo>
                <a:cubicBezTo>
                  <a:pt x="2029" y="5047"/>
                  <a:pt x="2101" y="5058"/>
                  <a:pt x="2175" y="5058"/>
                </a:cubicBezTo>
                <a:cubicBezTo>
                  <a:pt x="2293" y="5058"/>
                  <a:pt x="2417" y="5030"/>
                  <a:pt x="2531" y="5016"/>
                </a:cubicBezTo>
                <a:cubicBezTo>
                  <a:pt x="2691" y="5008"/>
                  <a:pt x="2857" y="4994"/>
                  <a:pt x="3021" y="4994"/>
                </a:cubicBezTo>
                <a:cubicBezTo>
                  <a:pt x="3094" y="4994"/>
                  <a:pt x="3167" y="4997"/>
                  <a:pt x="3239" y="5004"/>
                </a:cubicBezTo>
                <a:cubicBezTo>
                  <a:pt x="3274" y="5004"/>
                  <a:pt x="3320" y="5004"/>
                  <a:pt x="3344" y="4993"/>
                </a:cubicBezTo>
                <a:cubicBezTo>
                  <a:pt x="3390" y="4981"/>
                  <a:pt x="3413" y="4923"/>
                  <a:pt x="3413" y="4877"/>
                </a:cubicBezTo>
                <a:cubicBezTo>
                  <a:pt x="3413" y="4354"/>
                  <a:pt x="3413" y="3832"/>
                  <a:pt x="3402" y="3309"/>
                </a:cubicBezTo>
                <a:cubicBezTo>
                  <a:pt x="3553" y="3298"/>
                  <a:pt x="3680" y="3298"/>
                  <a:pt x="3820" y="3275"/>
                </a:cubicBezTo>
                <a:cubicBezTo>
                  <a:pt x="4029" y="3263"/>
                  <a:pt x="4226" y="3251"/>
                  <a:pt x="4435" y="3251"/>
                </a:cubicBezTo>
                <a:cubicBezTo>
                  <a:pt x="4539" y="3251"/>
                  <a:pt x="4632" y="3251"/>
                  <a:pt x="4737" y="3240"/>
                </a:cubicBezTo>
                <a:cubicBezTo>
                  <a:pt x="4864" y="3240"/>
                  <a:pt x="4981" y="3240"/>
                  <a:pt x="5039" y="3100"/>
                </a:cubicBezTo>
                <a:cubicBezTo>
                  <a:pt x="5120" y="2950"/>
                  <a:pt x="5062" y="2741"/>
                  <a:pt x="5039" y="2555"/>
                </a:cubicBezTo>
                <a:cubicBezTo>
                  <a:pt x="5027" y="2323"/>
                  <a:pt x="5004" y="2079"/>
                  <a:pt x="5027" y="1847"/>
                </a:cubicBezTo>
                <a:cubicBezTo>
                  <a:pt x="5027" y="1812"/>
                  <a:pt x="5027" y="1765"/>
                  <a:pt x="5015" y="1742"/>
                </a:cubicBezTo>
                <a:cubicBezTo>
                  <a:pt x="5004" y="1696"/>
                  <a:pt x="4946" y="1673"/>
                  <a:pt x="4899" y="1673"/>
                </a:cubicBezTo>
                <a:cubicBezTo>
                  <a:pt x="4377" y="1673"/>
                  <a:pt x="3866" y="1673"/>
                  <a:pt x="3344" y="1684"/>
                </a:cubicBezTo>
                <a:cubicBezTo>
                  <a:pt x="3344" y="1568"/>
                  <a:pt x="3332" y="1452"/>
                  <a:pt x="3332" y="1324"/>
                </a:cubicBezTo>
                <a:cubicBezTo>
                  <a:pt x="3320" y="1104"/>
                  <a:pt x="3297" y="895"/>
                  <a:pt x="3274" y="686"/>
                </a:cubicBezTo>
                <a:cubicBezTo>
                  <a:pt x="3262" y="581"/>
                  <a:pt x="3239" y="477"/>
                  <a:pt x="3239" y="372"/>
                </a:cubicBezTo>
                <a:cubicBezTo>
                  <a:pt x="3239" y="314"/>
                  <a:pt x="3239" y="233"/>
                  <a:pt x="3228" y="163"/>
                </a:cubicBezTo>
                <a:cubicBezTo>
                  <a:pt x="3216" y="105"/>
                  <a:pt x="3193" y="59"/>
                  <a:pt x="3158" y="47"/>
                </a:cubicBezTo>
                <a:cubicBezTo>
                  <a:pt x="3119" y="16"/>
                  <a:pt x="3055" y="11"/>
                  <a:pt x="2992" y="11"/>
                </a:cubicBezTo>
                <a:cubicBezTo>
                  <a:pt x="2961" y="11"/>
                  <a:pt x="2930" y="12"/>
                  <a:pt x="2903" y="12"/>
                </a:cubicBezTo>
                <a:cubicBezTo>
                  <a:pt x="2810" y="12"/>
                  <a:pt x="2717" y="12"/>
                  <a:pt x="261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69" name="Google Shape;669;p11"/>
          <p:cNvGrpSpPr/>
          <p:nvPr/>
        </p:nvGrpSpPr>
        <p:grpSpPr>
          <a:xfrm rot="6757396" flipH="1">
            <a:off x="7704419" y="323603"/>
            <a:ext cx="414892" cy="1399056"/>
            <a:chOff x="954700" y="3672025"/>
            <a:chExt cx="106825" cy="360200"/>
          </a:xfrm>
        </p:grpSpPr>
        <p:sp>
          <p:nvSpPr>
            <p:cNvPr id="670" name="Google Shape;670;p11"/>
            <p:cNvSpPr/>
            <p:nvPr/>
          </p:nvSpPr>
          <p:spPr>
            <a:xfrm>
              <a:off x="954700" y="3672025"/>
              <a:ext cx="106825" cy="360200"/>
            </a:xfrm>
            <a:custGeom>
              <a:avLst/>
              <a:gdLst/>
              <a:ahLst/>
              <a:cxnLst/>
              <a:rect l="l" t="t" r="r" b="b"/>
              <a:pathLst>
                <a:path w="4273" h="14408" extrusionOk="0">
                  <a:moveTo>
                    <a:pt x="2276" y="0"/>
                  </a:moveTo>
                  <a:cubicBezTo>
                    <a:pt x="2392" y="81"/>
                    <a:pt x="2380" y="186"/>
                    <a:pt x="2380" y="290"/>
                  </a:cubicBezTo>
                  <a:cubicBezTo>
                    <a:pt x="2380" y="650"/>
                    <a:pt x="2392" y="999"/>
                    <a:pt x="2392" y="1358"/>
                  </a:cubicBezTo>
                  <a:cubicBezTo>
                    <a:pt x="2392" y="2078"/>
                    <a:pt x="2392" y="2798"/>
                    <a:pt x="2403" y="3506"/>
                  </a:cubicBezTo>
                  <a:cubicBezTo>
                    <a:pt x="2403" y="3622"/>
                    <a:pt x="2392" y="3727"/>
                    <a:pt x="2450" y="3854"/>
                  </a:cubicBezTo>
                  <a:cubicBezTo>
                    <a:pt x="2636" y="3854"/>
                    <a:pt x="2810" y="3889"/>
                    <a:pt x="2984" y="3947"/>
                  </a:cubicBezTo>
                  <a:cubicBezTo>
                    <a:pt x="3100" y="3982"/>
                    <a:pt x="3146" y="4063"/>
                    <a:pt x="3158" y="4156"/>
                  </a:cubicBezTo>
                  <a:lnTo>
                    <a:pt x="3158" y="4470"/>
                  </a:lnTo>
                  <a:cubicBezTo>
                    <a:pt x="3158" y="4574"/>
                    <a:pt x="3170" y="4667"/>
                    <a:pt x="3170" y="4772"/>
                  </a:cubicBezTo>
                  <a:cubicBezTo>
                    <a:pt x="3228" y="4783"/>
                    <a:pt x="3286" y="4783"/>
                    <a:pt x="3332" y="4806"/>
                  </a:cubicBezTo>
                  <a:cubicBezTo>
                    <a:pt x="3437" y="4830"/>
                    <a:pt x="3506" y="4888"/>
                    <a:pt x="3541" y="4981"/>
                  </a:cubicBezTo>
                  <a:cubicBezTo>
                    <a:pt x="3599" y="5131"/>
                    <a:pt x="3669" y="5294"/>
                    <a:pt x="3669" y="5468"/>
                  </a:cubicBezTo>
                  <a:cubicBezTo>
                    <a:pt x="3669" y="6606"/>
                    <a:pt x="3669" y="7732"/>
                    <a:pt x="3680" y="8881"/>
                  </a:cubicBezTo>
                  <a:cubicBezTo>
                    <a:pt x="3680" y="8997"/>
                    <a:pt x="3657" y="9125"/>
                    <a:pt x="3634" y="9241"/>
                  </a:cubicBezTo>
                  <a:cubicBezTo>
                    <a:pt x="3634" y="9276"/>
                    <a:pt x="3611" y="9299"/>
                    <a:pt x="3611" y="9334"/>
                  </a:cubicBezTo>
                  <a:cubicBezTo>
                    <a:pt x="3622" y="9636"/>
                    <a:pt x="3541" y="9938"/>
                    <a:pt x="3564" y="10239"/>
                  </a:cubicBezTo>
                  <a:cubicBezTo>
                    <a:pt x="3576" y="10437"/>
                    <a:pt x="3576" y="10611"/>
                    <a:pt x="3576" y="10797"/>
                  </a:cubicBezTo>
                  <a:cubicBezTo>
                    <a:pt x="3576" y="10901"/>
                    <a:pt x="3599" y="10994"/>
                    <a:pt x="3599" y="11110"/>
                  </a:cubicBezTo>
                  <a:cubicBezTo>
                    <a:pt x="3808" y="11099"/>
                    <a:pt x="3982" y="11168"/>
                    <a:pt x="4133" y="11308"/>
                  </a:cubicBezTo>
                  <a:cubicBezTo>
                    <a:pt x="4180" y="11342"/>
                    <a:pt x="4214" y="11389"/>
                    <a:pt x="4238" y="11447"/>
                  </a:cubicBezTo>
                  <a:cubicBezTo>
                    <a:pt x="4272" y="11691"/>
                    <a:pt x="4214" y="11923"/>
                    <a:pt x="4122" y="12155"/>
                  </a:cubicBezTo>
                  <a:cubicBezTo>
                    <a:pt x="4075" y="12248"/>
                    <a:pt x="4005" y="12306"/>
                    <a:pt x="3901" y="12306"/>
                  </a:cubicBezTo>
                  <a:cubicBezTo>
                    <a:pt x="3611" y="12306"/>
                    <a:pt x="3309" y="12306"/>
                    <a:pt x="3019" y="12294"/>
                  </a:cubicBezTo>
                  <a:cubicBezTo>
                    <a:pt x="2937" y="12294"/>
                    <a:pt x="2868" y="12248"/>
                    <a:pt x="2763" y="12213"/>
                  </a:cubicBezTo>
                  <a:cubicBezTo>
                    <a:pt x="2682" y="12445"/>
                    <a:pt x="2740" y="12666"/>
                    <a:pt x="2728" y="12898"/>
                  </a:cubicBezTo>
                  <a:cubicBezTo>
                    <a:pt x="2705" y="13119"/>
                    <a:pt x="2728" y="13351"/>
                    <a:pt x="2728" y="13583"/>
                  </a:cubicBezTo>
                  <a:cubicBezTo>
                    <a:pt x="2798" y="13583"/>
                    <a:pt x="2844" y="13571"/>
                    <a:pt x="2903" y="13571"/>
                  </a:cubicBezTo>
                  <a:cubicBezTo>
                    <a:pt x="2937" y="13571"/>
                    <a:pt x="2984" y="13548"/>
                    <a:pt x="3019" y="13583"/>
                  </a:cubicBezTo>
                  <a:cubicBezTo>
                    <a:pt x="3193" y="13699"/>
                    <a:pt x="3379" y="13757"/>
                    <a:pt x="3506" y="13931"/>
                  </a:cubicBezTo>
                  <a:cubicBezTo>
                    <a:pt x="3599" y="14047"/>
                    <a:pt x="3576" y="14175"/>
                    <a:pt x="3541" y="14303"/>
                  </a:cubicBezTo>
                  <a:cubicBezTo>
                    <a:pt x="3518" y="14361"/>
                    <a:pt x="3460" y="14407"/>
                    <a:pt x="3402" y="14407"/>
                  </a:cubicBezTo>
                  <a:lnTo>
                    <a:pt x="3193" y="14407"/>
                  </a:lnTo>
                  <a:lnTo>
                    <a:pt x="1533" y="14407"/>
                  </a:lnTo>
                  <a:cubicBezTo>
                    <a:pt x="1370" y="14407"/>
                    <a:pt x="1231" y="14396"/>
                    <a:pt x="1103" y="14303"/>
                  </a:cubicBezTo>
                  <a:cubicBezTo>
                    <a:pt x="1022" y="14268"/>
                    <a:pt x="952" y="14245"/>
                    <a:pt x="871" y="14221"/>
                  </a:cubicBezTo>
                  <a:cubicBezTo>
                    <a:pt x="778" y="14187"/>
                    <a:pt x="720" y="14129"/>
                    <a:pt x="697" y="14047"/>
                  </a:cubicBezTo>
                  <a:cubicBezTo>
                    <a:pt x="650" y="13943"/>
                    <a:pt x="697" y="13827"/>
                    <a:pt x="813" y="13804"/>
                  </a:cubicBezTo>
                  <a:cubicBezTo>
                    <a:pt x="987" y="13757"/>
                    <a:pt x="1126" y="13687"/>
                    <a:pt x="1289" y="13595"/>
                  </a:cubicBezTo>
                  <a:cubicBezTo>
                    <a:pt x="1347" y="13560"/>
                    <a:pt x="1417" y="13548"/>
                    <a:pt x="1486" y="13537"/>
                  </a:cubicBezTo>
                  <a:cubicBezTo>
                    <a:pt x="1544" y="13525"/>
                    <a:pt x="1602" y="13490"/>
                    <a:pt x="1649" y="13478"/>
                  </a:cubicBezTo>
                  <a:cubicBezTo>
                    <a:pt x="1695" y="13246"/>
                    <a:pt x="1707" y="12445"/>
                    <a:pt x="1660" y="12201"/>
                  </a:cubicBezTo>
                  <a:cubicBezTo>
                    <a:pt x="1602" y="12201"/>
                    <a:pt x="1544" y="12190"/>
                    <a:pt x="1486" y="12190"/>
                  </a:cubicBezTo>
                  <a:cubicBezTo>
                    <a:pt x="1289" y="12190"/>
                    <a:pt x="1080" y="12178"/>
                    <a:pt x="883" y="12190"/>
                  </a:cubicBezTo>
                  <a:cubicBezTo>
                    <a:pt x="639" y="12201"/>
                    <a:pt x="407" y="12143"/>
                    <a:pt x="151" y="12097"/>
                  </a:cubicBezTo>
                  <a:cubicBezTo>
                    <a:pt x="58" y="12085"/>
                    <a:pt x="12" y="12027"/>
                    <a:pt x="12" y="11946"/>
                  </a:cubicBezTo>
                  <a:cubicBezTo>
                    <a:pt x="12" y="11725"/>
                    <a:pt x="0" y="11493"/>
                    <a:pt x="12" y="11273"/>
                  </a:cubicBezTo>
                  <a:cubicBezTo>
                    <a:pt x="12" y="11110"/>
                    <a:pt x="116" y="11041"/>
                    <a:pt x="267" y="11029"/>
                  </a:cubicBezTo>
                  <a:lnTo>
                    <a:pt x="581" y="11029"/>
                  </a:lnTo>
                  <a:cubicBezTo>
                    <a:pt x="650" y="11029"/>
                    <a:pt x="708" y="11006"/>
                    <a:pt x="790" y="11006"/>
                  </a:cubicBezTo>
                  <a:cubicBezTo>
                    <a:pt x="790" y="10924"/>
                    <a:pt x="813" y="10855"/>
                    <a:pt x="813" y="10797"/>
                  </a:cubicBezTo>
                  <a:lnTo>
                    <a:pt x="813" y="8034"/>
                  </a:lnTo>
                  <a:cubicBezTo>
                    <a:pt x="813" y="7047"/>
                    <a:pt x="824" y="6072"/>
                    <a:pt x="824" y="5097"/>
                  </a:cubicBezTo>
                  <a:cubicBezTo>
                    <a:pt x="824" y="5015"/>
                    <a:pt x="824" y="4946"/>
                    <a:pt x="836" y="4876"/>
                  </a:cubicBezTo>
                  <a:cubicBezTo>
                    <a:pt x="848" y="4748"/>
                    <a:pt x="894" y="4690"/>
                    <a:pt x="1022" y="4690"/>
                  </a:cubicBezTo>
                  <a:cubicBezTo>
                    <a:pt x="1161" y="4690"/>
                    <a:pt x="1289" y="4667"/>
                    <a:pt x="1405" y="4574"/>
                  </a:cubicBezTo>
                  <a:lnTo>
                    <a:pt x="1405" y="4145"/>
                  </a:lnTo>
                  <a:cubicBezTo>
                    <a:pt x="1405" y="3820"/>
                    <a:pt x="1475" y="3762"/>
                    <a:pt x="1800" y="3738"/>
                  </a:cubicBezTo>
                  <a:cubicBezTo>
                    <a:pt x="1858" y="3738"/>
                    <a:pt x="1916" y="3738"/>
                    <a:pt x="1985" y="3727"/>
                  </a:cubicBezTo>
                  <a:cubicBezTo>
                    <a:pt x="1997" y="3727"/>
                    <a:pt x="2032" y="3715"/>
                    <a:pt x="2055" y="3704"/>
                  </a:cubicBezTo>
                  <a:cubicBezTo>
                    <a:pt x="2067" y="3657"/>
                    <a:pt x="2090" y="3599"/>
                    <a:pt x="2090" y="3541"/>
                  </a:cubicBezTo>
                  <a:cubicBezTo>
                    <a:pt x="2090" y="2868"/>
                    <a:pt x="2102" y="2206"/>
                    <a:pt x="2090" y="1544"/>
                  </a:cubicBezTo>
                  <a:cubicBezTo>
                    <a:pt x="2090" y="1242"/>
                    <a:pt x="2055" y="941"/>
                    <a:pt x="2043" y="639"/>
                  </a:cubicBezTo>
                  <a:cubicBezTo>
                    <a:pt x="2043" y="465"/>
                    <a:pt x="2055" y="290"/>
                    <a:pt x="2067" y="116"/>
                  </a:cubicBezTo>
                  <a:cubicBezTo>
                    <a:pt x="2102" y="58"/>
                    <a:pt x="2171" y="12"/>
                    <a:pt x="2276" y="0"/>
                  </a:cubicBezTo>
                  <a:close/>
                  <a:moveTo>
                    <a:pt x="1173" y="11168"/>
                  </a:moveTo>
                  <a:lnTo>
                    <a:pt x="1498" y="11168"/>
                  </a:lnTo>
                  <a:lnTo>
                    <a:pt x="2531" y="11168"/>
                  </a:lnTo>
                  <a:cubicBezTo>
                    <a:pt x="2624" y="11168"/>
                    <a:pt x="2705" y="11168"/>
                    <a:pt x="2763" y="11203"/>
                  </a:cubicBezTo>
                  <a:cubicBezTo>
                    <a:pt x="2926" y="11319"/>
                    <a:pt x="3088" y="11273"/>
                    <a:pt x="3262" y="11226"/>
                  </a:cubicBezTo>
                  <a:cubicBezTo>
                    <a:pt x="3262" y="11168"/>
                    <a:pt x="3274" y="11110"/>
                    <a:pt x="3274" y="11075"/>
                  </a:cubicBezTo>
                  <a:cubicBezTo>
                    <a:pt x="3286" y="10460"/>
                    <a:pt x="3309" y="9833"/>
                    <a:pt x="3320" y="9229"/>
                  </a:cubicBezTo>
                  <a:cubicBezTo>
                    <a:pt x="3320" y="9079"/>
                    <a:pt x="3344" y="8928"/>
                    <a:pt x="3367" y="8777"/>
                  </a:cubicBezTo>
                  <a:cubicBezTo>
                    <a:pt x="3379" y="8556"/>
                    <a:pt x="3390" y="8324"/>
                    <a:pt x="3332" y="8115"/>
                  </a:cubicBezTo>
                  <a:cubicBezTo>
                    <a:pt x="3181" y="8057"/>
                    <a:pt x="3007" y="8080"/>
                    <a:pt x="2844" y="8080"/>
                  </a:cubicBezTo>
                  <a:cubicBezTo>
                    <a:pt x="2810" y="8080"/>
                    <a:pt x="2775" y="8115"/>
                    <a:pt x="2740" y="8138"/>
                  </a:cubicBezTo>
                  <a:cubicBezTo>
                    <a:pt x="2601" y="8243"/>
                    <a:pt x="2577" y="8254"/>
                    <a:pt x="2485" y="8173"/>
                  </a:cubicBezTo>
                  <a:cubicBezTo>
                    <a:pt x="2380" y="8080"/>
                    <a:pt x="2276" y="8069"/>
                    <a:pt x="2171" y="8069"/>
                  </a:cubicBezTo>
                  <a:lnTo>
                    <a:pt x="1324" y="8069"/>
                  </a:lnTo>
                  <a:cubicBezTo>
                    <a:pt x="1266" y="8069"/>
                    <a:pt x="1208" y="8080"/>
                    <a:pt x="1150" y="8080"/>
                  </a:cubicBezTo>
                  <a:cubicBezTo>
                    <a:pt x="1115" y="8359"/>
                    <a:pt x="1126" y="10901"/>
                    <a:pt x="1173" y="11168"/>
                  </a:cubicBezTo>
                  <a:close/>
                  <a:moveTo>
                    <a:pt x="1150" y="4992"/>
                  </a:moveTo>
                  <a:cubicBezTo>
                    <a:pt x="1103" y="5236"/>
                    <a:pt x="1115" y="7593"/>
                    <a:pt x="1161" y="7825"/>
                  </a:cubicBezTo>
                  <a:cubicBezTo>
                    <a:pt x="1219" y="7836"/>
                    <a:pt x="1277" y="7848"/>
                    <a:pt x="1335" y="7848"/>
                  </a:cubicBezTo>
                  <a:lnTo>
                    <a:pt x="3170" y="7848"/>
                  </a:lnTo>
                  <a:cubicBezTo>
                    <a:pt x="3239" y="7848"/>
                    <a:pt x="3297" y="7825"/>
                    <a:pt x="3332" y="7825"/>
                  </a:cubicBezTo>
                  <a:cubicBezTo>
                    <a:pt x="3344" y="7778"/>
                    <a:pt x="3344" y="7744"/>
                    <a:pt x="3344" y="7720"/>
                  </a:cubicBezTo>
                  <a:cubicBezTo>
                    <a:pt x="3344" y="6977"/>
                    <a:pt x="3367" y="6258"/>
                    <a:pt x="3367" y="5515"/>
                  </a:cubicBezTo>
                  <a:cubicBezTo>
                    <a:pt x="3367" y="5352"/>
                    <a:pt x="3309" y="5224"/>
                    <a:pt x="3251" y="5097"/>
                  </a:cubicBezTo>
                  <a:cubicBezTo>
                    <a:pt x="3077" y="5050"/>
                    <a:pt x="2914" y="5015"/>
                    <a:pt x="2752" y="4992"/>
                  </a:cubicBezTo>
                  <a:cubicBezTo>
                    <a:pt x="2694" y="4969"/>
                    <a:pt x="2636" y="4969"/>
                    <a:pt x="2566" y="4969"/>
                  </a:cubicBezTo>
                  <a:lnTo>
                    <a:pt x="2067" y="4969"/>
                  </a:lnTo>
                  <a:cubicBezTo>
                    <a:pt x="1997" y="4969"/>
                    <a:pt x="1927" y="4969"/>
                    <a:pt x="1858" y="4946"/>
                  </a:cubicBezTo>
                  <a:cubicBezTo>
                    <a:pt x="1637" y="4841"/>
                    <a:pt x="1451" y="4876"/>
                    <a:pt x="1231" y="4957"/>
                  </a:cubicBezTo>
                  <a:close/>
                  <a:moveTo>
                    <a:pt x="256" y="11842"/>
                  </a:moveTo>
                  <a:cubicBezTo>
                    <a:pt x="465" y="11958"/>
                    <a:pt x="650" y="11981"/>
                    <a:pt x="836" y="11969"/>
                  </a:cubicBezTo>
                  <a:cubicBezTo>
                    <a:pt x="1451" y="11958"/>
                    <a:pt x="2055" y="11969"/>
                    <a:pt x="2670" y="11969"/>
                  </a:cubicBezTo>
                  <a:cubicBezTo>
                    <a:pt x="2752" y="11969"/>
                    <a:pt x="2856" y="11969"/>
                    <a:pt x="2949" y="11981"/>
                  </a:cubicBezTo>
                  <a:cubicBezTo>
                    <a:pt x="3239" y="12062"/>
                    <a:pt x="3495" y="12062"/>
                    <a:pt x="3831" y="12016"/>
                  </a:cubicBezTo>
                  <a:cubicBezTo>
                    <a:pt x="3936" y="11865"/>
                    <a:pt x="4017" y="11714"/>
                    <a:pt x="3947" y="11505"/>
                  </a:cubicBezTo>
                  <a:cubicBezTo>
                    <a:pt x="3855" y="11424"/>
                    <a:pt x="3762" y="11342"/>
                    <a:pt x="3622" y="11377"/>
                  </a:cubicBezTo>
                  <a:cubicBezTo>
                    <a:pt x="3471" y="11551"/>
                    <a:pt x="3471" y="11551"/>
                    <a:pt x="3239" y="11551"/>
                  </a:cubicBezTo>
                  <a:cubicBezTo>
                    <a:pt x="3100" y="11551"/>
                    <a:pt x="2972" y="11551"/>
                    <a:pt x="2844" y="11540"/>
                  </a:cubicBezTo>
                  <a:cubicBezTo>
                    <a:pt x="2543" y="11517"/>
                    <a:pt x="2229" y="11493"/>
                    <a:pt x="1927" y="11482"/>
                  </a:cubicBezTo>
                  <a:cubicBezTo>
                    <a:pt x="1672" y="11458"/>
                    <a:pt x="1393" y="11482"/>
                    <a:pt x="1126" y="11482"/>
                  </a:cubicBezTo>
                  <a:cubicBezTo>
                    <a:pt x="999" y="11482"/>
                    <a:pt x="883" y="11482"/>
                    <a:pt x="813" y="11342"/>
                  </a:cubicBezTo>
                  <a:cubicBezTo>
                    <a:pt x="801" y="11319"/>
                    <a:pt x="755" y="11284"/>
                    <a:pt x="708" y="11284"/>
                  </a:cubicBezTo>
                  <a:cubicBezTo>
                    <a:pt x="569" y="11284"/>
                    <a:pt x="407" y="11249"/>
                    <a:pt x="256" y="11319"/>
                  </a:cubicBezTo>
                  <a:cubicBezTo>
                    <a:pt x="256" y="11389"/>
                    <a:pt x="244" y="11458"/>
                    <a:pt x="244" y="11540"/>
                  </a:cubicBezTo>
                  <a:cubicBezTo>
                    <a:pt x="256" y="11656"/>
                    <a:pt x="256" y="11737"/>
                    <a:pt x="256" y="11842"/>
                  </a:cubicBezTo>
                  <a:close/>
                  <a:moveTo>
                    <a:pt x="2856" y="4238"/>
                  </a:moveTo>
                  <a:cubicBezTo>
                    <a:pt x="2752" y="4145"/>
                    <a:pt x="2659" y="4121"/>
                    <a:pt x="2543" y="4121"/>
                  </a:cubicBezTo>
                  <a:cubicBezTo>
                    <a:pt x="2392" y="4121"/>
                    <a:pt x="2229" y="4121"/>
                    <a:pt x="2090" y="4052"/>
                  </a:cubicBezTo>
                  <a:cubicBezTo>
                    <a:pt x="1997" y="4005"/>
                    <a:pt x="1869" y="4017"/>
                    <a:pt x="1765" y="4052"/>
                  </a:cubicBezTo>
                  <a:cubicBezTo>
                    <a:pt x="1707" y="4365"/>
                    <a:pt x="1707" y="4377"/>
                    <a:pt x="1881" y="4667"/>
                  </a:cubicBezTo>
                  <a:cubicBezTo>
                    <a:pt x="2194" y="4760"/>
                    <a:pt x="2508" y="4702"/>
                    <a:pt x="2844" y="4714"/>
                  </a:cubicBezTo>
                  <a:cubicBezTo>
                    <a:pt x="2868" y="4551"/>
                    <a:pt x="2856" y="4400"/>
                    <a:pt x="2856" y="4238"/>
                  </a:cubicBezTo>
                  <a:close/>
                  <a:moveTo>
                    <a:pt x="1962" y="12259"/>
                  </a:moveTo>
                  <a:lnTo>
                    <a:pt x="1962" y="13049"/>
                  </a:lnTo>
                  <a:cubicBezTo>
                    <a:pt x="1962" y="13246"/>
                    <a:pt x="1985" y="13455"/>
                    <a:pt x="2090" y="13641"/>
                  </a:cubicBezTo>
                  <a:cubicBezTo>
                    <a:pt x="2206" y="13653"/>
                    <a:pt x="2322" y="13687"/>
                    <a:pt x="2450" y="13606"/>
                  </a:cubicBezTo>
                  <a:lnTo>
                    <a:pt x="2450" y="12944"/>
                  </a:lnTo>
                  <a:cubicBezTo>
                    <a:pt x="2438" y="12712"/>
                    <a:pt x="2496" y="12480"/>
                    <a:pt x="2403" y="12248"/>
                  </a:cubicBezTo>
                  <a:cubicBezTo>
                    <a:pt x="2252" y="12236"/>
                    <a:pt x="2113" y="12213"/>
                    <a:pt x="1962" y="12259"/>
                  </a:cubicBezTo>
                  <a:close/>
                  <a:moveTo>
                    <a:pt x="1161" y="14047"/>
                  </a:moveTo>
                  <a:cubicBezTo>
                    <a:pt x="1242" y="14152"/>
                    <a:pt x="1359" y="14175"/>
                    <a:pt x="1498" y="14175"/>
                  </a:cubicBezTo>
                  <a:lnTo>
                    <a:pt x="3123" y="14175"/>
                  </a:lnTo>
                  <a:cubicBezTo>
                    <a:pt x="3158" y="14175"/>
                    <a:pt x="3204" y="14163"/>
                    <a:pt x="3262" y="14140"/>
                  </a:cubicBezTo>
                  <a:cubicBezTo>
                    <a:pt x="3146" y="14012"/>
                    <a:pt x="3065" y="13954"/>
                    <a:pt x="2775" y="13838"/>
                  </a:cubicBezTo>
                  <a:cubicBezTo>
                    <a:pt x="2554" y="13954"/>
                    <a:pt x="2554" y="13954"/>
                    <a:pt x="2310" y="13954"/>
                  </a:cubicBezTo>
                  <a:lnTo>
                    <a:pt x="2090" y="13954"/>
                  </a:lnTo>
                  <a:cubicBezTo>
                    <a:pt x="1881" y="13954"/>
                    <a:pt x="1881" y="13954"/>
                    <a:pt x="1707" y="13815"/>
                  </a:cubicBezTo>
                  <a:cubicBezTo>
                    <a:pt x="1521" y="13815"/>
                    <a:pt x="1324" y="13873"/>
                    <a:pt x="1161" y="14047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11"/>
            <p:cNvSpPr/>
            <p:nvPr/>
          </p:nvSpPr>
          <p:spPr>
            <a:xfrm>
              <a:off x="1014200" y="3903325"/>
              <a:ext cx="13375" cy="6700"/>
            </a:xfrm>
            <a:custGeom>
              <a:avLst/>
              <a:gdLst/>
              <a:ahLst/>
              <a:cxnLst/>
              <a:rect l="l" t="t" r="r" b="b"/>
              <a:pathLst>
                <a:path w="535" h="268" extrusionOk="0">
                  <a:moveTo>
                    <a:pt x="232" y="268"/>
                  </a:moveTo>
                  <a:cubicBezTo>
                    <a:pt x="186" y="256"/>
                    <a:pt x="116" y="233"/>
                    <a:pt x="47" y="221"/>
                  </a:cubicBezTo>
                  <a:cubicBezTo>
                    <a:pt x="12" y="210"/>
                    <a:pt x="0" y="175"/>
                    <a:pt x="0" y="152"/>
                  </a:cubicBezTo>
                  <a:cubicBezTo>
                    <a:pt x="0" y="117"/>
                    <a:pt x="12" y="94"/>
                    <a:pt x="47" y="82"/>
                  </a:cubicBezTo>
                  <a:cubicBezTo>
                    <a:pt x="186" y="1"/>
                    <a:pt x="337" y="1"/>
                    <a:pt x="476" y="82"/>
                  </a:cubicBezTo>
                  <a:cubicBezTo>
                    <a:pt x="499" y="94"/>
                    <a:pt x="534" y="152"/>
                    <a:pt x="523" y="175"/>
                  </a:cubicBezTo>
                  <a:cubicBezTo>
                    <a:pt x="523" y="210"/>
                    <a:pt x="476" y="233"/>
                    <a:pt x="430" y="256"/>
                  </a:cubicBezTo>
                  <a:cubicBezTo>
                    <a:pt x="372" y="268"/>
                    <a:pt x="337" y="268"/>
                    <a:pt x="232" y="268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11"/>
            <p:cNvSpPr/>
            <p:nvPr/>
          </p:nvSpPr>
          <p:spPr>
            <a:xfrm>
              <a:off x="1013025" y="3887075"/>
              <a:ext cx="12800" cy="7575"/>
            </a:xfrm>
            <a:custGeom>
              <a:avLst/>
              <a:gdLst/>
              <a:ahLst/>
              <a:cxnLst/>
              <a:rect l="l" t="t" r="r" b="b"/>
              <a:pathLst>
                <a:path w="512" h="303" extrusionOk="0">
                  <a:moveTo>
                    <a:pt x="210" y="1"/>
                  </a:moveTo>
                  <a:cubicBezTo>
                    <a:pt x="303" y="1"/>
                    <a:pt x="395" y="70"/>
                    <a:pt x="465" y="152"/>
                  </a:cubicBezTo>
                  <a:cubicBezTo>
                    <a:pt x="511" y="186"/>
                    <a:pt x="477" y="279"/>
                    <a:pt x="419" y="291"/>
                  </a:cubicBezTo>
                  <a:cubicBezTo>
                    <a:pt x="384" y="302"/>
                    <a:pt x="337" y="302"/>
                    <a:pt x="303" y="302"/>
                  </a:cubicBezTo>
                  <a:cubicBezTo>
                    <a:pt x="233" y="279"/>
                    <a:pt x="163" y="244"/>
                    <a:pt x="94" y="210"/>
                  </a:cubicBezTo>
                  <a:cubicBezTo>
                    <a:pt x="47" y="175"/>
                    <a:pt x="1" y="128"/>
                    <a:pt x="36" y="70"/>
                  </a:cubicBezTo>
                  <a:cubicBezTo>
                    <a:pt x="47" y="47"/>
                    <a:pt x="105" y="35"/>
                    <a:pt x="152" y="1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11"/>
            <p:cNvSpPr/>
            <p:nvPr/>
          </p:nvSpPr>
          <p:spPr>
            <a:xfrm>
              <a:off x="1017675" y="3916400"/>
              <a:ext cx="8150" cy="6400"/>
            </a:xfrm>
            <a:custGeom>
              <a:avLst/>
              <a:gdLst/>
              <a:ahLst/>
              <a:cxnLst/>
              <a:rect l="l" t="t" r="r" b="b"/>
              <a:pathLst>
                <a:path w="326" h="256" extrusionOk="0">
                  <a:moveTo>
                    <a:pt x="0" y="151"/>
                  </a:moveTo>
                  <a:cubicBezTo>
                    <a:pt x="163" y="23"/>
                    <a:pt x="233" y="0"/>
                    <a:pt x="291" y="81"/>
                  </a:cubicBezTo>
                  <a:cubicBezTo>
                    <a:pt x="325" y="105"/>
                    <a:pt x="325" y="174"/>
                    <a:pt x="314" y="209"/>
                  </a:cubicBezTo>
                  <a:cubicBezTo>
                    <a:pt x="314" y="232"/>
                    <a:pt x="233" y="256"/>
                    <a:pt x="209" y="256"/>
                  </a:cubicBezTo>
                  <a:cubicBezTo>
                    <a:pt x="151" y="232"/>
                    <a:pt x="93" y="197"/>
                    <a:pt x="0" y="151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11"/>
            <p:cNvSpPr/>
            <p:nvPr/>
          </p:nvSpPr>
          <p:spPr>
            <a:xfrm>
              <a:off x="1019125" y="3938150"/>
              <a:ext cx="5825" cy="4375"/>
            </a:xfrm>
            <a:custGeom>
              <a:avLst/>
              <a:gdLst/>
              <a:ahLst/>
              <a:cxnLst/>
              <a:rect l="l" t="t" r="r" b="b"/>
              <a:pathLst>
                <a:path w="233" h="175" extrusionOk="0">
                  <a:moveTo>
                    <a:pt x="209" y="152"/>
                  </a:moveTo>
                  <a:cubicBezTo>
                    <a:pt x="175" y="152"/>
                    <a:pt x="140" y="175"/>
                    <a:pt x="93" y="163"/>
                  </a:cubicBezTo>
                  <a:cubicBezTo>
                    <a:pt x="47" y="163"/>
                    <a:pt x="0" y="82"/>
                    <a:pt x="47" y="47"/>
                  </a:cubicBezTo>
                  <a:cubicBezTo>
                    <a:pt x="70" y="24"/>
                    <a:pt x="117" y="1"/>
                    <a:pt x="151" y="24"/>
                  </a:cubicBezTo>
                  <a:cubicBezTo>
                    <a:pt x="209" y="36"/>
                    <a:pt x="233" y="94"/>
                    <a:pt x="209" y="152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11"/>
            <p:cNvSpPr/>
            <p:nvPr/>
          </p:nvSpPr>
          <p:spPr>
            <a:xfrm>
              <a:off x="1012150" y="3814800"/>
              <a:ext cx="17150" cy="6700"/>
            </a:xfrm>
            <a:custGeom>
              <a:avLst/>
              <a:gdLst/>
              <a:ahLst/>
              <a:cxnLst/>
              <a:rect l="l" t="t" r="r" b="b"/>
              <a:pathLst>
                <a:path w="686" h="268" extrusionOk="0">
                  <a:moveTo>
                    <a:pt x="326" y="268"/>
                  </a:moveTo>
                  <a:cubicBezTo>
                    <a:pt x="268" y="268"/>
                    <a:pt x="163" y="256"/>
                    <a:pt x="71" y="233"/>
                  </a:cubicBezTo>
                  <a:cubicBezTo>
                    <a:pt x="36" y="233"/>
                    <a:pt x="1" y="175"/>
                    <a:pt x="1" y="152"/>
                  </a:cubicBezTo>
                  <a:cubicBezTo>
                    <a:pt x="1" y="117"/>
                    <a:pt x="36" y="59"/>
                    <a:pt x="71" y="59"/>
                  </a:cubicBezTo>
                  <a:cubicBezTo>
                    <a:pt x="256" y="1"/>
                    <a:pt x="442" y="13"/>
                    <a:pt x="628" y="47"/>
                  </a:cubicBezTo>
                  <a:cubicBezTo>
                    <a:pt x="663" y="47"/>
                    <a:pt x="686" y="117"/>
                    <a:pt x="686" y="129"/>
                  </a:cubicBezTo>
                  <a:cubicBezTo>
                    <a:pt x="674" y="175"/>
                    <a:pt x="651" y="233"/>
                    <a:pt x="605" y="233"/>
                  </a:cubicBezTo>
                  <a:cubicBezTo>
                    <a:pt x="535" y="256"/>
                    <a:pt x="442" y="256"/>
                    <a:pt x="326" y="268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11"/>
            <p:cNvSpPr/>
            <p:nvPr/>
          </p:nvSpPr>
          <p:spPr>
            <a:xfrm>
              <a:off x="1014475" y="3828750"/>
              <a:ext cx="11650" cy="4650"/>
            </a:xfrm>
            <a:custGeom>
              <a:avLst/>
              <a:gdLst/>
              <a:ahLst/>
              <a:cxnLst/>
              <a:rect l="l" t="t" r="r" b="b"/>
              <a:pathLst>
                <a:path w="466" h="186" extrusionOk="0">
                  <a:moveTo>
                    <a:pt x="233" y="186"/>
                  </a:moveTo>
                  <a:cubicBezTo>
                    <a:pt x="186" y="186"/>
                    <a:pt x="152" y="186"/>
                    <a:pt x="105" y="174"/>
                  </a:cubicBezTo>
                  <a:cubicBezTo>
                    <a:pt x="70" y="163"/>
                    <a:pt x="12" y="128"/>
                    <a:pt x="12" y="105"/>
                  </a:cubicBezTo>
                  <a:cubicBezTo>
                    <a:pt x="1" y="47"/>
                    <a:pt x="59" y="12"/>
                    <a:pt x="105" y="12"/>
                  </a:cubicBezTo>
                  <a:cubicBezTo>
                    <a:pt x="186" y="0"/>
                    <a:pt x="279" y="0"/>
                    <a:pt x="361" y="12"/>
                  </a:cubicBezTo>
                  <a:cubicBezTo>
                    <a:pt x="395" y="12"/>
                    <a:pt x="442" y="58"/>
                    <a:pt x="453" y="81"/>
                  </a:cubicBezTo>
                  <a:cubicBezTo>
                    <a:pt x="465" y="139"/>
                    <a:pt x="419" y="174"/>
                    <a:pt x="361" y="186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11"/>
            <p:cNvSpPr/>
            <p:nvPr/>
          </p:nvSpPr>
          <p:spPr>
            <a:xfrm>
              <a:off x="1015650" y="3840650"/>
              <a:ext cx="10175" cy="5825"/>
            </a:xfrm>
            <a:custGeom>
              <a:avLst/>
              <a:gdLst/>
              <a:ahLst/>
              <a:cxnLst/>
              <a:rect l="l" t="t" r="r" b="b"/>
              <a:pathLst>
                <a:path w="407" h="233" extrusionOk="0">
                  <a:moveTo>
                    <a:pt x="0" y="58"/>
                  </a:moveTo>
                  <a:cubicBezTo>
                    <a:pt x="116" y="0"/>
                    <a:pt x="221" y="12"/>
                    <a:pt x="314" y="35"/>
                  </a:cubicBezTo>
                  <a:cubicBezTo>
                    <a:pt x="372" y="47"/>
                    <a:pt x="406" y="93"/>
                    <a:pt x="395" y="139"/>
                  </a:cubicBezTo>
                  <a:cubicBezTo>
                    <a:pt x="372" y="197"/>
                    <a:pt x="337" y="232"/>
                    <a:pt x="279" y="232"/>
                  </a:cubicBezTo>
                  <a:cubicBezTo>
                    <a:pt x="221" y="232"/>
                    <a:pt x="139" y="232"/>
                    <a:pt x="105" y="197"/>
                  </a:cubicBezTo>
                  <a:cubicBezTo>
                    <a:pt x="70" y="174"/>
                    <a:pt x="47" y="105"/>
                    <a:pt x="0" y="58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11"/>
            <p:cNvSpPr/>
            <p:nvPr/>
          </p:nvSpPr>
          <p:spPr>
            <a:xfrm>
              <a:off x="1015350" y="3854850"/>
              <a:ext cx="9025" cy="6425"/>
            </a:xfrm>
            <a:custGeom>
              <a:avLst/>
              <a:gdLst/>
              <a:ahLst/>
              <a:cxnLst/>
              <a:rect l="l" t="t" r="r" b="b"/>
              <a:pathLst>
                <a:path w="361" h="257" extrusionOk="0">
                  <a:moveTo>
                    <a:pt x="198" y="256"/>
                  </a:moveTo>
                  <a:cubicBezTo>
                    <a:pt x="128" y="245"/>
                    <a:pt x="82" y="245"/>
                    <a:pt x="35" y="222"/>
                  </a:cubicBezTo>
                  <a:cubicBezTo>
                    <a:pt x="12" y="198"/>
                    <a:pt x="1" y="140"/>
                    <a:pt x="1" y="117"/>
                  </a:cubicBezTo>
                  <a:cubicBezTo>
                    <a:pt x="1" y="82"/>
                    <a:pt x="24" y="24"/>
                    <a:pt x="59" y="13"/>
                  </a:cubicBezTo>
                  <a:cubicBezTo>
                    <a:pt x="117" y="1"/>
                    <a:pt x="175" y="1"/>
                    <a:pt x="233" y="1"/>
                  </a:cubicBezTo>
                  <a:cubicBezTo>
                    <a:pt x="291" y="13"/>
                    <a:pt x="360" y="117"/>
                    <a:pt x="326" y="152"/>
                  </a:cubicBezTo>
                  <a:cubicBezTo>
                    <a:pt x="291" y="222"/>
                    <a:pt x="233" y="233"/>
                    <a:pt x="198" y="256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9" name="Google Shape;679;p11"/>
          <p:cNvGrpSpPr/>
          <p:nvPr/>
        </p:nvGrpSpPr>
        <p:grpSpPr>
          <a:xfrm rot="4839262">
            <a:off x="727815" y="491434"/>
            <a:ext cx="735585" cy="735614"/>
            <a:chOff x="2894600" y="3171950"/>
            <a:chExt cx="210450" cy="217125"/>
          </a:xfrm>
        </p:grpSpPr>
        <p:sp>
          <p:nvSpPr>
            <p:cNvPr id="680" name="Google Shape;680;p11"/>
            <p:cNvSpPr/>
            <p:nvPr/>
          </p:nvSpPr>
          <p:spPr>
            <a:xfrm>
              <a:off x="2894600" y="3171950"/>
              <a:ext cx="210450" cy="217125"/>
            </a:xfrm>
            <a:custGeom>
              <a:avLst/>
              <a:gdLst/>
              <a:ahLst/>
              <a:cxnLst/>
              <a:rect l="l" t="t" r="r" b="b"/>
              <a:pathLst>
                <a:path w="8418" h="8685" extrusionOk="0">
                  <a:moveTo>
                    <a:pt x="7976" y="5445"/>
                  </a:moveTo>
                  <a:cubicBezTo>
                    <a:pt x="8301" y="5631"/>
                    <a:pt x="8301" y="5631"/>
                    <a:pt x="8301" y="6014"/>
                  </a:cubicBezTo>
                  <a:lnTo>
                    <a:pt x="8301" y="6653"/>
                  </a:lnTo>
                  <a:cubicBezTo>
                    <a:pt x="8301" y="6722"/>
                    <a:pt x="8301" y="6792"/>
                    <a:pt x="8278" y="6862"/>
                  </a:cubicBezTo>
                  <a:cubicBezTo>
                    <a:pt x="8255" y="7024"/>
                    <a:pt x="8139" y="7187"/>
                    <a:pt x="7964" y="7187"/>
                  </a:cubicBezTo>
                  <a:cubicBezTo>
                    <a:pt x="7918" y="7187"/>
                    <a:pt x="7872" y="7198"/>
                    <a:pt x="7837" y="7198"/>
                  </a:cubicBezTo>
                  <a:cubicBezTo>
                    <a:pt x="7802" y="7361"/>
                    <a:pt x="7779" y="7512"/>
                    <a:pt x="7744" y="7651"/>
                  </a:cubicBezTo>
                  <a:cubicBezTo>
                    <a:pt x="7697" y="7883"/>
                    <a:pt x="7570" y="8046"/>
                    <a:pt x="7337" y="8115"/>
                  </a:cubicBezTo>
                  <a:cubicBezTo>
                    <a:pt x="6792" y="8290"/>
                    <a:pt x="6223" y="8464"/>
                    <a:pt x="5666" y="8615"/>
                  </a:cubicBezTo>
                  <a:cubicBezTo>
                    <a:pt x="5492" y="8649"/>
                    <a:pt x="5306" y="8673"/>
                    <a:pt x="5120" y="8673"/>
                  </a:cubicBezTo>
                  <a:cubicBezTo>
                    <a:pt x="4586" y="8684"/>
                    <a:pt x="4064" y="8684"/>
                    <a:pt x="3518" y="8684"/>
                  </a:cubicBezTo>
                  <a:cubicBezTo>
                    <a:pt x="3158" y="8684"/>
                    <a:pt x="2821" y="8568"/>
                    <a:pt x="2508" y="8359"/>
                  </a:cubicBezTo>
                  <a:cubicBezTo>
                    <a:pt x="2287" y="8231"/>
                    <a:pt x="2183" y="7999"/>
                    <a:pt x="2113" y="7767"/>
                  </a:cubicBezTo>
                  <a:cubicBezTo>
                    <a:pt x="2067" y="7639"/>
                    <a:pt x="2044" y="7512"/>
                    <a:pt x="2032" y="7372"/>
                  </a:cubicBezTo>
                  <a:cubicBezTo>
                    <a:pt x="1997" y="7198"/>
                    <a:pt x="1986" y="7024"/>
                    <a:pt x="1986" y="6850"/>
                  </a:cubicBezTo>
                  <a:cubicBezTo>
                    <a:pt x="1974" y="6711"/>
                    <a:pt x="1997" y="6560"/>
                    <a:pt x="1974" y="6397"/>
                  </a:cubicBezTo>
                  <a:lnTo>
                    <a:pt x="1811" y="6397"/>
                  </a:lnTo>
                  <a:cubicBezTo>
                    <a:pt x="1428" y="6432"/>
                    <a:pt x="1057" y="6386"/>
                    <a:pt x="697" y="6246"/>
                  </a:cubicBezTo>
                  <a:cubicBezTo>
                    <a:pt x="384" y="6130"/>
                    <a:pt x="209" y="5910"/>
                    <a:pt x="128" y="5608"/>
                  </a:cubicBezTo>
                  <a:cubicBezTo>
                    <a:pt x="117" y="5527"/>
                    <a:pt x="82" y="5457"/>
                    <a:pt x="82" y="5399"/>
                  </a:cubicBezTo>
                  <a:cubicBezTo>
                    <a:pt x="58" y="4946"/>
                    <a:pt x="12" y="4505"/>
                    <a:pt x="0" y="4052"/>
                  </a:cubicBezTo>
                  <a:cubicBezTo>
                    <a:pt x="0" y="3832"/>
                    <a:pt x="35" y="3599"/>
                    <a:pt x="70" y="3379"/>
                  </a:cubicBezTo>
                  <a:cubicBezTo>
                    <a:pt x="82" y="3321"/>
                    <a:pt x="93" y="3263"/>
                    <a:pt x="128" y="3205"/>
                  </a:cubicBezTo>
                  <a:cubicBezTo>
                    <a:pt x="233" y="2961"/>
                    <a:pt x="418" y="2798"/>
                    <a:pt x="674" y="2787"/>
                  </a:cubicBezTo>
                  <a:cubicBezTo>
                    <a:pt x="1068" y="2775"/>
                    <a:pt x="1463" y="2671"/>
                    <a:pt x="1870" y="2764"/>
                  </a:cubicBezTo>
                  <a:cubicBezTo>
                    <a:pt x="1939" y="2636"/>
                    <a:pt x="1916" y="2520"/>
                    <a:pt x="1916" y="2380"/>
                  </a:cubicBezTo>
                  <a:cubicBezTo>
                    <a:pt x="1916" y="1951"/>
                    <a:pt x="1939" y="1521"/>
                    <a:pt x="2032" y="1103"/>
                  </a:cubicBezTo>
                  <a:cubicBezTo>
                    <a:pt x="2055" y="987"/>
                    <a:pt x="2078" y="860"/>
                    <a:pt x="2125" y="755"/>
                  </a:cubicBezTo>
                  <a:cubicBezTo>
                    <a:pt x="2218" y="558"/>
                    <a:pt x="2357" y="407"/>
                    <a:pt x="2578" y="326"/>
                  </a:cubicBezTo>
                  <a:cubicBezTo>
                    <a:pt x="2868" y="221"/>
                    <a:pt x="3170" y="175"/>
                    <a:pt x="3483" y="151"/>
                  </a:cubicBezTo>
                  <a:cubicBezTo>
                    <a:pt x="4087" y="105"/>
                    <a:pt x="4702" y="47"/>
                    <a:pt x="5306" y="1"/>
                  </a:cubicBezTo>
                  <a:lnTo>
                    <a:pt x="5526" y="1"/>
                  </a:lnTo>
                  <a:cubicBezTo>
                    <a:pt x="5828" y="35"/>
                    <a:pt x="6130" y="47"/>
                    <a:pt x="6444" y="93"/>
                  </a:cubicBezTo>
                  <a:cubicBezTo>
                    <a:pt x="6711" y="117"/>
                    <a:pt x="6989" y="163"/>
                    <a:pt x="7256" y="233"/>
                  </a:cubicBezTo>
                  <a:cubicBezTo>
                    <a:pt x="7570" y="326"/>
                    <a:pt x="7744" y="558"/>
                    <a:pt x="7802" y="860"/>
                  </a:cubicBezTo>
                  <a:cubicBezTo>
                    <a:pt x="7837" y="1011"/>
                    <a:pt x="7848" y="1138"/>
                    <a:pt x="7872" y="1301"/>
                  </a:cubicBezTo>
                  <a:cubicBezTo>
                    <a:pt x="7988" y="1301"/>
                    <a:pt x="8104" y="1301"/>
                    <a:pt x="8220" y="1312"/>
                  </a:cubicBezTo>
                  <a:cubicBezTo>
                    <a:pt x="8359" y="1324"/>
                    <a:pt x="8417" y="1370"/>
                    <a:pt x="8417" y="1498"/>
                  </a:cubicBezTo>
                  <a:lnTo>
                    <a:pt x="8417" y="1939"/>
                  </a:lnTo>
                  <a:lnTo>
                    <a:pt x="8417" y="2485"/>
                  </a:lnTo>
                  <a:cubicBezTo>
                    <a:pt x="8417" y="2694"/>
                    <a:pt x="8359" y="2752"/>
                    <a:pt x="8150" y="2810"/>
                  </a:cubicBezTo>
                  <a:cubicBezTo>
                    <a:pt x="8104" y="2822"/>
                    <a:pt x="8046" y="2833"/>
                    <a:pt x="8011" y="2868"/>
                  </a:cubicBezTo>
                  <a:cubicBezTo>
                    <a:pt x="7953" y="3158"/>
                    <a:pt x="7988" y="3425"/>
                    <a:pt x="7964" y="3715"/>
                  </a:cubicBezTo>
                  <a:cubicBezTo>
                    <a:pt x="7953" y="4006"/>
                    <a:pt x="7953" y="4319"/>
                    <a:pt x="7953" y="4609"/>
                  </a:cubicBezTo>
                  <a:cubicBezTo>
                    <a:pt x="7976" y="4876"/>
                    <a:pt x="7964" y="5167"/>
                    <a:pt x="7976" y="5445"/>
                  </a:cubicBezTo>
                  <a:close/>
                  <a:moveTo>
                    <a:pt x="2218" y="4261"/>
                  </a:moveTo>
                  <a:cubicBezTo>
                    <a:pt x="2229" y="4261"/>
                    <a:pt x="2229" y="4261"/>
                    <a:pt x="2218" y="4261"/>
                  </a:cubicBezTo>
                  <a:cubicBezTo>
                    <a:pt x="2229" y="4691"/>
                    <a:pt x="2229" y="5143"/>
                    <a:pt x="2229" y="5573"/>
                  </a:cubicBezTo>
                  <a:cubicBezTo>
                    <a:pt x="2229" y="5944"/>
                    <a:pt x="2218" y="6293"/>
                    <a:pt x="2229" y="6653"/>
                  </a:cubicBezTo>
                  <a:cubicBezTo>
                    <a:pt x="2229" y="6850"/>
                    <a:pt x="2264" y="7059"/>
                    <a:pt x="2299" y="7256"/>
                  </a:cubicBezTo>
                  <a:cubicBezTo>
                    <a:pt x="2334" y="7396"/>
                    <a:pt x="2392" y="7512"/>
                    <a:pt x="2404" y="7639"/>
                  </a:cubicBezTo>
                  <a:cubicBezTo>
                    <a:pt x="2438" y="7872"/>
                    <a:pt x="2566" y="8057"/>
                    <a:pt x="2787" y="8162"/>
                  </a:cubicBezTo>
                  <a:cubicBezTo>
                    <a:pt x="3019" y="8278"/>
                    <a:pt x="3251" y="8348"/>
                    <a:pt x="3518" y="8348"/>
                  </a:cubicBezTo>
                  <a:cubicBezTo>
                    <a:pt x="4075" y="8336"/>
                    <a:pt x="4621" y="8336"/>
                    <a:pt x="5178" y="8336"/>
                  </a:cubicBezTo>
                  <a:cubicBezTo>
                    <a:pt x="5306" y="8336"/>
                    <a:pt x="5457" y="8336"/>
                    <a:pt x="5573" y="8290"/>
                  </a:cubicBezTo>
                  <a:lnTo>
                    <a:pt x="7175" y="7814"/>
                  </a:lnTo>
                  <a:cubicBezTo>
                    <a:pt x="7314" y="7767"/>
                    <a:pt x="7384" y="7686"/>
                    <a:pt x="7407" y="7547"/>
                  </a:cubicBezTo>
                  <a:lnTo>
                    <a:pt x="7454" y="7338"/>
                  </a:lnTo>
                  <a:cubicBezTo>
                    <a:pt x="7488" y="7117"/>
                    <a:pt x="7488" y="6896"/>
                    <a:pt x="7523" y="6699"/>
                  </a:cubicBezTo>
                  <a:cubicBezTo>
                    <a:pt x="7616" y="6177"/>
                    <a:pt x="7663" y="5631"/>
                    <a:pt x="7628" y="5109"/>
                  </a:cubicBezTo>
                  <a:lnTo>
                    <a:pt x="7628" y="4400"/>
                  </a:lnTo>
                  <a:cubicBezTo>
                    <a:pt x="7639" y="4006"/>
                    <a:pt x="7639" y="3623"/>
                    <a:pt x="7663" y="3240"/>
                  </a:cubicBezTo>
                  <a:cubicBezTo>
                    <a:pt x="7686" y="2497"/>
                    <a:pt x="7686" y="1742"/>
                    <a:pt x="7558" y="1011"/>
                  </a:cubicBezTo>
                  <a:cubicBezTo>
                    <a:pt x="7512" y="720"/>
                    <a:pt x="7372" y="546"/>
                    <a:pt x="7082" y="465"/>
                  </a:cubicBezTo>
                  <a:cubicBezTo>
                    <a:pt x="7036" y="453"/>
                    <a:pt x="6978" y="442"/>
                    <a:pt x="6931" y="442"/>
                  </a:cubicBezTo>
                  <a:cubicBezTo>
                    <a:pt x="6583" y="395"/>
                    <a:pt x="6235" y="372"/>
                    <a:pt x="5898" y="326"/>
                  </a:cubicBezTo>
                  <a:cubicBezTo>
                    <a:pt x="5608" y="291"/>
                    <a:pt x="5341" y="314"/>
                    <a:pt x="5050" y="349"/>
                  </a:cubicBezTo>
                  <a:cubicBezTo>
                    <a:pt x="4783" y="395"/>
                    <a:pt x="4528" y="430"/>
                    <a:pt x="4261" y="453"/>
                  </a:cubicBezTo>
                  <a:cubicBezTo>
                    <a:pt x="3890" y="488"/>
                    <a:pt x="3506" y="500"/>
                    <a:pt x="3135" y="511"/>
                  </a:cubicBezTo>
                  <a:cubicBezTo>
                    <a:pt x="2972" y="511"/>
                    <a:pt x="2821" y="569"/>
                    <a:pt x="2682" y="616"/>
                  </a:cubicBezTo>
                  <a:cubicBezTo>
                    <a:pt x="2531" y="662"/>
                    <a:pt x="2462" y="755"/>
                    <a:pt x="2404" y="871"/>
                  </a:cubicBezTo>
                  <a:cubicBezTo>
                    <a:pt x="2380" y="953"/>
                    <a:pt x="2346" y="1034"/>
                    <a:pt x="2334" y="1103"/>
                  </a:cubicBezTo>
                  <a:cubicBezTo>
                    <a:pt x="2229" y="1498"/>
                    <a:pt x="2218" y="1893"/>
                    <a:pt x="2218" y="2299"/>
                  </a:cubicBezTo>
                  <a:close/>
                  <a:moveTo>
                    <a:pt x="1951" y="5805"/>
                  </a:moveTo>
                  <a:cubicBezTo>
                    <a:pt x="1870" y="5805"/>
                    <a:pt x="1811" y="5828"/>
                    <a:pt x="1765" y="5828"/>
                  </a:cubicBezTo>
                  <a:cubicBezTo>
                    <a:pt x="1603" y="5828"/>
                    <a:pt x="1428" y="5828"/>
                    <a:pt x="1277" y="5805"/>
                  </a:cubicBezTo>
                  <a:cubicBezTo>
                    <a:pt x="1080" y="5782"/>
                    <a:pt x="952" y="5677"/>
                    <a:pt x="929" y="5480"/>
                  </a:cubicBezTo>
                  <a:cubicBezTo>
                    <a:pt x="906" y="5387"/>
                    <a:pt x="883" y="5294"/>
                    <a:pt x="883" y="5201"/>
                  </a:cubicBezTo>
                  <a:cubicBezTo>
                    <a:pt x="883" y="4842"/>
                    <a:pt x="871" y="4493"/>
                    <a:pt x="883" y="4122"/>
                  </a:cubicBezTo>
                  <a:cubicBezTo>
                    <a:pt x="883" y="3855"/>
                    <a:pt x="1010" y="3634"/>
                    <a:pt x="1347" y="3576"/>
                  </a:cubicBezTo>
                  <a:cubicBezTo>
                    <a:pt x="1533" y="3541"/>
                    <a:pt x="1719" y="3507"/>
                    <a:pt x="1928" y="3460"/>
                  </a:cubicBezTo>
                  <a:cubicBezTo>
                    <a:pt x="1939" y="3309"/>
                    <a:pt x="1951" y="3193"/>
                    <a:pt x="1916" y="3054"/>
                  </a:cubicBezTo>
                  <a:lnTo>
                    <a:pt x="1359" y="3054"/>
                  </a:lnTo>
                  <a:cubicBezTo>
                    <a:pt x="1173" y="3065"/>
                    <a:pt x="964" y="3077"/>
                    <a:pt x="778" y="3100"/>
                  </a:cubicBezTo>
                  <a:cubicBezTo>
                    <a:pt x="581" y="3112"/>
                    <a:pt x="465" y="3216"/>
                    <a:pt x="407" y="3402"/>
                  </a:cubicBezTo>
                  <a:cubicBezTo>
                    <a:pt x="372" y="3507"/>
                    <a:pt x="349" y="3599"/>
                    <a:pt x="325" y="3704"/>
                  </a:cubicBezTo>
                  <a:cubicBezTo>
                    <a:pt x="244" y="4319"/>
                    <a:pt x="314" y="4923"/>
                    <a:pt x="407" y="5538"/>
                  </a:cubicBezTo>
                  <a:cubicBezTo>
                    <a:pt x="430" y="5770"/>
                    <a:pt x="593" y="5921"/>
                    <a:pt x="813" y="6026"/>
                  </a:cubicBezTo>
                  <a:cubicBezTo>
                    <a:pt x="1057" y="6142"/>
                    <a:pt x="1312" y="6130"/>
                    <a:pt x="1579" y="6153"/>
                  </a:cubicBezTo>
                  <a:cubicBezTo>
                    <a:pt x="1684" y="6177"/>
                    <a:pt x="1777" y="6177"/>
                    <a:pt x="1881" y="6177"/>
                  </a:cubicBezTo>
                  <a:cubicBezTo>
                    <a:pt x="1893" y="6177"/>
                    <a:pt x="1916" y="6153"/>
                    <a:pt x="1951" y="6142"/>
                  </a:cubicBezTo>
                  <a:close/>
                  <a:moveTo>
                    <a:pt x="1939" y="5550"/>
                  </a:moveTo>
                  <a:cubicBezTo>
                    <a:pt x="1951" y="5492"/>
                    <a:pt x="1974" y="5457"/>
                    <a:pt x="1974" y="5434"/>
                  </a:cubicBezTo>
                  <a:lnTo>
                    <a:pt x="1974" y="3878"/>
                  </a:lnTo>
                  <a:cubicBezTo>
                    <a:pt x="1974" y="3843"/>
                    <a:pt x="1939" y="3808"/>
                    <a:pt x="1928" y="3762"/>
                  </a:cubicBezTo>
                  <a:cubicBezTo>
                    <a:pt x="1719" y="3808"/>
                    <a:pt x="1533" y="3832"/>
                    <a:pt x="1347" y="3878"/>
                  </a:cubicBezTo>
                  <a:cubicBezTo>
                    <a:pt x="1243" y="3890"/>
                    <a:pt x="1185" y="3971"/>
                    <a:pt x="1173" y="4064"/>
                  </a:cubicBezTo>
                  <a:cubicBezTo>
                    <a:pt x="1161" y="4157"/>
                    <a:pt x="1161" y="4226"/>
                    <a:pt x="1161" y="4319"/>
                  </a:cubicBezTo>
                  <a:lnTo>
                    <a:pt x="1161" y="5143"/>
                  </a:lnTo>
                  <a:cubicBezTo>
                    <a:pt x="1161" y="5213"/>
                    <a:pt x="1161" y="5283"/>
                    <a:pt x="1173" y="5364"/>
                  </a:cubicBezTo>
                  <a:cubicBezTo>
                    <a:pt x="1185" y="5503"/>
                    <a:pt x="1243" y="5561"/>
                    <a:pt x="1394" y="5573"/>
                  </a:cubicBezTo>
                  <a:cubicBezTo>
                    <a:pt x="1568" y="5561"/>
                    <a:pt x="1742" y="5550"/>
                    <a:pt x="1939" y="5550"/>
                  </a:cubicBezTo>
                  <a:close/>
                  <a:moveTo>
                    <a:pt x="8022" y="1568"/>
                  </a:moveTo>
                  <a:cubicBezTo>
                    <a:pt x="7976" y="1963"/>
                    <a:pt x="7976" y="2380"/>
                    <a:pt x="8046" y="2578"/>
                  </a:cubicBezTo>
                  <a:cubicBezTo>
                    <a:pt x="8139" y="2578"/>
                    <a:pt x="8185" y="2520"/>
                    <a:pt x="8185" y="2438"/>
                  </a:cubicBezTo>
                  <a:lnTo>
                    <a:pt x="8185" y="1649"/>
                  </a:lnTo>
                  <a:cubicBezTo>
                    <a:pt x="8162" y="1568"/>
                    <a:pt x="8104" y="1556"/>
                    <a:pt x="8022" y="1568"/>
                  </a:cubicBezTo>
                  <a:close/>
                  <a:moveTo>
                    <a:pt x="8022" y="5863"/>
                  </a:moveTo>
                  <a:cubicBezTo>
                    <a:pt x="7964" y="5886"/>
                    <a:pt x="7964" y="5921"/>
                    <a:pt x="7953" y="5956"/>
                  </a:cubicBezTo>
                  <a:cubicBezTo>
                    <a:pt x="7918" y="6200"/>
                    <a:pt x="7895" y="6467"/>
                    <a:pt x="7860" y="6711"/>
                  </a:cubicBezTo>
                  <a:cubicBezTo>
                    <a:pt x="7860" y="6757"/>
                    <a:pt x="7848" y="6815"/>
                    <a:pt x="7860" y="6850"/>
                  </a:cubicBezTo>
                  <a:cubicBezTo>
                    <a:pt x="7860" y="6885"/>
                    <a:pt x="7895" y="6908"/>
                    <a:pt x="7918" y="6908"/>
                  </a:cubicBezTo>
                  <a:cubicBezTo>
                    <a:pt x="7953" y="6908"/>
                    <a:pt x="7988" y="6896"/>
                    <a:pt x="7988" y="6885"/>
                  </a:cubicBezTo>
                  <a:cubicBezTo>
                    <a:pt x="8022" y="6827"/>
                    <a:pt x="8046" y="6757"/>
                    <a:pt x="8046" y="6676"/>
                  </a:cubicBezTo>
                  <a:lnTo>
                    <a:pt x="8046" y="5921"/>
                  </a:lnTo>
                  <a:cubicBezTo>
                    <a:pt x="8046" y="5910"/>
                    <a:pt x="8034" y="5875"/>
                    <a:pt x="8022" y="5863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11"/>
            <p:cNvSpPr/>
            <p:nvPr/>
          </p:nvSpPr>
          <p:spPr>
            <a:xfrm>
              <a:off x="2978175" y="3240450"/>
              <a:ext cx="81300" cy="82450"/>
            </a:xfrm>
            <a:custGeom>
              <a:avLst/>
              <a:gdLst/>
              <a:ahLst/>
              <a:cxnLst/>
              <a:rect l="l" t="t" r="r" b="b"/>
              <a:pathLst>
                <a:path w="3252" h="3298" extrusionOk="0">
                  <a:moveTo>
                    <a:pt x="2149" y="825"/>
                  </a:moveTo>
                  <a:cubicBezTo>
                    <a:pt x="2241" y="836"/>
                    <a:pt x="2323" y="836"/>
                    <a:pt x="2404" y="836"/>
                  </a:cubicBezTo>
                  <a:lnTo>
                    <a:pt x="2984" y="836"/>
                  </a:lnTo>
                  <a:cubicBezTo>
                    <a:pt x="3159" y="836"/>
                    <a:pt x="3228" y="906"/>
                    <a:pt x="3240" y="1068"/>
                  </a:cubicBezTo>
                  <a:cubicBezTo>
                    <a:pt x="3251" y="1324"/>
                    <a:pt x="3251" y="1591"/>
                    <a:pt x="3182" y="1846"/>
                  </a:cubicBezTo>
                  <a:cubicBezTo>
                    <a:pt x="3135" y="2009"/>
                    <a:pt x="3054" y="2102"/>
                    <a:pt x="2892" y="2113"/>
                  </a:cubicBezTo>
                  <a:cubicBezTo>
                    <a:pt x="2729" y="2113"/>
                    <a:pt x="2590" y="2148"/>
                    <a:pt x="2462" y="2229"/>
                  </a:cubicBezTo>
                  <a:cubicBezTo>
                    <a:pt x="2427" y="2241"/>
                    <a:pt x="2404" y="2253"/>
                    <a:pt x="2358" y="2287"/>
                  </a:cubicBezTo>
                  <a:lnTo>
                    <a:pt x="2358" y="2636"/>
                  </a:lnTo>
                  <a:lnTo>
                    <a:pt x="2358" y="2845"/>
                  </a:lnTo>
                  <a:cubicBezTo>
                    <a:pt x="2323" y="3077"/>
                    <a:pt x="2253" y="3181"/>
                    <a:pt x="2021" y="3228"/>
                  </a:cubicBezTo>
                  <a:cubicBezTo>
                    <a:pt x="1800" y="3251"/>
                    <a:pt x="1603" y="3274"/>
                    <a:pt x="1382" y="3286"/>
                  </a:cubicBezTo>
                  <a:cubicBezTo>
                    <a:pt x="1185" y="3297"/>
                    <a:pt x="1139" y="3239"/>
                    <a:pt x="1139" y="3019"/>
                  </a:cubicBezTo>
                  <a:lnTo>
                    <a:pt x="1139" y="2322"/>
                  </a:lnTo>
                  <a:cubicBezTo>
                    <a:pt x="1081" y="2311"/>
                    <a:pt x="1011" y="2299"/>
                    <a:pt x="930" y="2299"/>
                  </a:cubicBezTo>
                  <a:lnTo>
                    <a:pt x="291" y="2299"/>
                  </a:lnTo>
                  <a:cubicBezTo>
                    <a:pt x="94" y="2299"/>
                    <a:pt x="36" y="2253"/>
                    <a:pt x="24" y="2055"/>
                  </a:cubicBezTo>
                  <a:cubicBezTo>
                    <a:pt x="1" y="1858"/>
                    <a:pt x="24" y="1660"/>
                    <a:pt x="24" y="1475"/>
                  </a:cubicBezTo>
                  <a:cubicBezTo>
                    <a:pt x="24" y="1277"/>
                    <a:pt x="105" y="1150"/>
                    <a:pt x="280" y="1103"/>
                  </a:cubicBezTo>
                  <a:cubicBezTo>
                    <a:pt x="465" y="1045"/>
                    <a:pt x="663" y="1010"/>
                    <a:pt x="848" y="964"/>
                  </a:cubicBezTo>
                  <a:cubicBezTo>
                    <a:pt x="906" y="952"/>
                    <a:pt x="964" y="929"/>
                    <a:pt x="1023" y="929"/>
                  </a:cubicBezTo>
                  <a:cubicBezTo>
                    <a:pt x="1069" y="778"/>
                    <a:pt x="1034" y="616"/>
                    <a:pt x="1046" y="465"/>
                  </a:cubicBezTo>
                  <a:cubicBezTo>
                    <a:pt x="1069" y="383"/>
                    <a:pt x="1081" y="279"/>
                    <a:pt x="1104" y="209"/>
                  </a:cubicBezTo>
                  <a:cubicBezTo>
                    <a:pt x="1162" y="82"/>
                    <a:pt x="1278" y="0"/>
                    <a:pt x="1429" y="0"/>
                  </a:cubicBezTo>
                  <a:lnTo>
                    <a:pt x="1974" y="0"/>
                  </a:lnTo>
                  <a:cubicBezTo>
                    <a:pt x="2149" y="0"/>
                    <a:pt x="2195" y="58"/>
                    <a:pt x="2207" y="221"/>
                  </a:cubicBezTo>
                  <a:cubicBezTo>
                    <a:pt x="2207" y="337"/>
                    <a:pt x="2195" y="465"/>
                    <a:pt x="2195" y="581"/>
                  </a:cubicBezTo>
                  <a:cubicBezTo>
                    <a:pt x="2172" y="674"/>
                    <a:pt x="2149" y="732"/>
                    <a:pt x="2149" y="825"/>
                  </a:cubicBezTo>
                  <a:close/>
                  <a:moveTo>
                    <a:pt x="2067" y="2125"/>
                  </a:moveTo>
                  <a:cubicBezTo>
                    <a:pt x="2346" y="1974"/>
                    <a:pt x="2613" y="1893"/>
                    <a:pt x="2903" y="1835"/>
                  </a:cubicBezTo>
                  <a:cubicBezTo>
                    <a:pt x="3008" y="1602"/>
                    <a:pt x="3019" y="1370"/>
                    <a:pt x="2984" y="1138"/>
                  </a:cubicBezTo>
                  <a:cubicBezTo>
                    <a:pt x="2880" y="1080"/>
                    <a:pt x="2776" y="1103"/>
                    <a:pt x="2671" y="1092"/>
                  </a:cubicBezTo>
                  <a:lnTo>
                    <a:pt x="2033" y="1092"/>
                  </a:lnTo>
                  <a:cubicBezTo>
                    <a:pt x="1916" y="1092"/>
                    <a:pt x="1858" y="1022"/>
                    <a:pt x="1882" y="917"/>
                  </a:cubicBezTo>
                  <a:cubicBezTo>
                    <a:pt x="1893" y="767"/>
                    <a:pt x="1916" y="616"/>
                    <a:pt x="1928" y="476"/>
                  </a:cubicBezTo>
                  <a:cubicBezTo>
                    <a:pt x="1928" y="418"/>
                    <a:pt x="1916" y="360"/>
                    <a:pt x="1905" y="279"/>
                  </a:cubicBezTo>
                  <a:lnTo>
                    <a:pt x="1522" y="279"/>
                  </a:lnTo>
                  <a:cubicBezTo>
                    <a:pt x="1348" y="279"/>
                    <a:pt x="1313" y="325"/>
                    <a:pt x="1290" y="500"/>
                  </a:cubicBezTo>
                  <a:lnTo>
                    <a:pt x="1290" y="999"/>
                  </a:lnTo>
                  <a:cubicBezTo>
                    <a:pt x="1290" y="1138"/>
                    <a:pt x="1231" y="1196"/>
                    <a:pt x="1092" y="1231"/>
                  </a:cubicBezTo>
                  <a:cubicBezTo>
                    <a:pt x="1034" y="1243"/>
                    <a:pt x="976" y="1243"/>
                    <a:pt x="906" y="1243"/>
                  </a:cubicBezTo>
                  <a:cubicBezTo>
                    <a:pt x="732" y="1289"/>
                    <a:pt x="570" y="1312"/>
                    <a:pt x="396" y="1359"/>
                  </a:cubicBezTo>
                  <a:cubicBezTo>
                    <a:pt x="338" y="1370"/>
                    <a:pt x="280" y="1428"/>
                    <a:pt x="268" y="1475"/>
                  </a:cubicBezTo>
                  <a:cubicBezTo>
                    <a:pt x="233" y="1672"/>
                    <a:pt x="210" y="1881"/>
                    <a:pt x="291" y="2078"/>
                  </a:cubicBezTo>
                  <a:lnTo>
                    <a:pt x="616" y="2078"/>
                  </a:lnTo>
                  <a:lnTo>
                    <a:pt x="1104" y="2078"/>
                  </a:lnTo>
                  <a:cubicBezTo>
                    <a:pt x="1220" y="2078"/>
                    <a:pt x="1324" y="2102"/>
                    <a:pt x="1417" y="2183"/>
                  </a:cubicBezTo>
                  <a:cubicBezTo>
                    <a:pt x="1371" y="2461"/>
                    <a:pt x="1371" y="2740"/>
                    <a:pt x="1429" y="3007"/>
                  </a:cubicBezTo>
                  <a:cubicBezTo>
                    <a:pt x="1661" y="3030"/>
                    <a:pt x="1858" y="3030"/>
                    <a:pt x="2067" y="2926"/>
                  </a:cubicBezTo>
                  <a:cubicBezTo>
                    <a:pt x="2114" y="2682"/>
                    <a:pt x="2079" y="2415"/>
                    <a:pt x="2067" y="2125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8" name="Google Shape;738;p14"/>
          <p:cNvGrpSpPr/>
          <p:nvPr/>
        </p:nvGrpSpPr>
        <p:grpSpPr>
          <a:xfrm rot="-2009154">
            <a:off x="7709718" y="-105421"/>
            <a:ext cx="569387" cy="950286"/>
            <a:chOff x="1980950" y="3649100"/>
            <a:chExt cx="146600" cy="244675"/>
          </a:xfrm>
        </p:grpSpPr>
        <p:sp>
          <p:nvSpPr>
            <p:cNvPr id="739" name="Google Shape;739;p14"/>
            <p:cNvSpPr/>
            <p:nvPr/>
          </p:nvSpPr>
          <p:spPr>
            <a:xfrm>
              <a:off x="1980950" y="3649100"/>
              <a:ext cx="146600" cy="244675"/>
            </a:xfrm>
            <a:custGeom>
              <a:avLst/>
              <a:gdLst/>
              <a:ahLst/>
              <a:cxnLst/>
              <a:rect l="l" t="t" r="r" b="b"/>
              <a:pathLst>
                <a:path w="5864" h="9787" extrusionOk="0">
                  <a:moveTo>
                    <a:pt x="3936" y="1405"/>
                  </a:moveTo>
                  <a:cubicBezTo>
                    <a:pt x="3936" y="1451"/>
                    <a:pt x="3924" y="1486"/>
                    <a:pt x="3924" y="1509"/>
                  </a:cubicBezTo>
                  <a:cubicBezTo>
                    <a:pt x="3890" y="2252"/>
                    <a:pt x="3866" y="2972"/>
                    <a:pt x="3936" y="3715"/>
                  </a:cubicBezTo>
                  <a:cubicBezTo>
                    <a:pt x="3936" y="3808"/>
                    <a:pt x="3948" y="3878"/>
                    <a:pt x="3936" y="3959"/>
                  </a:cubicBezTo>
                  <a:cubicBezTo>
                    <a:pt x="3901" y="4330"/>
                    <a:pt x="4041" y="4655"/>
                    <a:pt x="4133" y="5004"/>
                  </a:cubicBezTo>
                  <a:cubicBezTo>
                    <a:pt x="4157" y="5062"/>
                    <a:pt x="4180" y="5120"/>
                    <a:pt x="4226" y="5166"/>
                  </a:cubicBezTo>
                  <a:cubicBezTo>
                    <a:pt x="4308" y="5271"/>
                    <a:pt x="4389" y="5387"/>
                    <a:pt x="4389" y="5526"/>
                  </a:cubicBezTo>
                  <a:cubicBezTo>
                    <a:pt x="4389" y="5572"/>
                    <a:pt x="4424" y="5619"/>
                    <a:pt x="4458" y="5665"/>
                  </a:cubicBezTo>
                  <a:cubicBezTo>
                    <a:pt x="4679" y="6014"/>
                    <a:pt x="4865" y="6362"/>
                    <a:pt x="5004" y="6745"/>
                  </a:cubicBezTo>
                  <a:cubicBezTo>
                    <a:pt x="5027" y="6803"/>
                    <a:pt x="5062" y="6861"/>
                    <a:pt x="5085" y="6908"/>
                  </a:cubicBezTo>
                  <a:cubicBezTo>
                    <a:pt x="5178" y="7093"/>
                    <a:pt x="5271" y="7291"/>
                    <a:pt x="5329" y="7500"/>
                  </a:cubicBezTo>
                  <a:cubicBezTo>
                    <a:pt x="5352" y="7604"/>
                    <a:pt x="5434" y="7674"/>
                    <a:pt x="5468" y="7767"/>
                  </a:cubicBezTo>
                  <a:cubicBezTo>
                    <a:pt x="5503" y="7813"/>
                    <a:pt x="5527" y="7848"/>
                    <a:pt x="5550" y="7894"/>
                  </a:cubicBezTo>
                  <a:cubicBezTo>
                    <a:pt x="5619" y="8068"/>
                    <a:pt x="5689" y="8231"/>
                    <a:pt x="5759" y="8405"/>
                  </a:cubicBezTo>
                  <a:cubicBezTo>
                    <a:pt x="5840" y="8533"/>
                    <a:pt x="5863" y="8661"/>
                    <a:pt x="5817" y="8811"/>
                  </a:cubicBezTo>
                  <a:cubicBezTo>
                    <a:pt x="5794" y="8916"/>
                    <a:pt x="5794" y="9032"/>
                    <a:pt x="5794" y="9148"/>
                  </a:cubicBezTo>
                  <a:cubicBezTo>
                    <a:pt x="5805" y="9299"/>
                    <a:pt x="5735" y="9415"/>
                    <a:pt x="5608" y="9508"/>
                  </a:cubicBezTo>
                  <a:cubicBezTo>
                    <a:pt x="5445" y="9612"/>
                    <a:pt x="5294" y="9694"/>
                    <a:pt x="5109" y="9729"/>
                  </a:cubicBezTo>
                  <a:cubicBezTo>
                    <a:pt x="4888" y="9752"/>
                    <a:pt x="4691" y="9787"/>
                    <a:pt x="4470" y="9787"/>
                  </a:cubicBezTo>
                  <a:cubicBezTo>
                    <a:pt x="4075" y="9787"/>
                    <a:pt x="3669" y="9787"/>
                    <a:pt x="3286" y="9763"/>
                  </a:cubicBezTo>
                  <a:cubicBezTo>
                    <a:pt x="3089" y="9763"/>
                    <a:pt x="2891" y="9740"/>
                    <a:pt x="2705" y="9729"/>
                  </a:cubicBezTo>
                  <a:cubicBezTo>
                    <a:pt x="2613" y="9705"/>
                    <a:pt x="2508" y="9705"/>
                    <a:pt x="2427" y="9705"/>
                  </a:cubicBezTo>
                  <a:cubicBezTo>
                    <a:pt x="2160" y="9705"/>
                    <a:pt x="1916" y="9705"/>
                    <a:pt x="1661" y="9729"/>
                  </a:cubicBezTo>
                  <a:cubicBezTo>
                    <a:pt x="1498" y="9729"/>
                    <a:pt x="1324" y="9740"/>
                    <a:pt x="1173" y="9671"/>
                  </a:cubicBezTo>
                  <a:cubicBezTo>
                    <a:pt x="1150" y="9647"/>
                    <a:pt x="1115" y="9647"/>
                    <a:pt x="1092" y="9647"/>
                  </a:cubicBezTo>
                  <a:cubicBezTo>
                    <a:pt x="825" y="9671"/>
                    <a:pt x="593" y="9554"/>
                    <a:pt x="349" y="9473"/>
                  </a:cubicBezTo>
                  <a:cubicBezTo>
                    <a:pt x="128" y="9404"/>
                    <a:pt x="12" y="9229"/>
                    <a:pt x="1" y="8997"/>
                  </a:cubicBezTo>
                  <a:cubicBezTo>
                    <a:pt x="1" y="8835"/>
                    <a:pt x="12" y="8684"/>
                    <a:pt x="70" y="8521"/>
                  </a:cubicBezTo>
                  <a:cubicBezTo>
                    <a:pt x="175" y="8277"/>
                    <a:pt x="268" y="8022"/>
                    <a:pt x="384" y="7778"/>
                  </a:cubicBezTo>
                  <a:cubicBezTo>
                    <a:pt x="535" y="7430"/>
                    <a:pt x="685" y="7082"/>
                    <a:pt x="860" y="6768"/>
                  </a:cubicBezTo>
                  <a:cubicBezTo>
                    <a:pt x="941" y="6594"/>
                    <a:pt x="1034" y="6420"/>
                    <a:pt x="1115" y="6257"/>
                  </a:cubicBezTo>
                  <a:cubicBezTo>
                    <a:pt x="1138" y="6223"/>
                    <a:pt x="1161" y="6199"/>
                    <a:pt x="1196" y="6153"/>
                  </a:cubicBezTo>
                  <a:cubicBezTo>
                    <a:pt x="1254" y="6083"/>
                    <a:pt x="1336" y="6014"/>
                    <a:pt x="1382" y="5921"/>
                  </a:cubicBezTo>
                  <a:cubicBezTo>
                    <a:pt x="1579" y="5584"/>
                    <a:pt x="1788" y="5236"/>
                    <a:pt x="1986" y="4888"/>
                  </a:cubicBezTo>
                  <a:cubicBezTo>
                    <a:pt x="2044" y="4783"/>
                    <a:pt x="2102" y="4702"/>
                    <a:pt x="2067" y="4574"/>
                  </a:cubicBezTo>
                  <a:cubicBezTo>
                    <a:pt x="2044" y="4539"/>
                    <a:pt x="2067" y="4481"/>
                    <a:pt x="2067" y="4458"/>
                  </a:cubicBezTo>
                  <a:cubicBezTo>
                    <a:pt x="2160" y="4063"/>
                    <a:pt x="2125" y="3669"/>
                    <a:pt x="2102" y="3262"/>
                  </a:cubicBezTo>
                  <a:cubicBezTo>
                    <a:pt x="2090" y="2844"/>
                    <a:pt x="2032" y="2426"/>
                    <a:pt x="2125" y="2020"/>
                  </a:cubicBezTo>
                  <a:cubicBezTo>
                    <a:pt x="2137" y="1974"/>
                    <a:pt x="2125" y="1927"/>
                    <a:pt x="2125" y="1904"/>
                  </a:cubicBezTo>
                  <a:cubicBezTo>
                    <a:pt x="2102" y="1753"/>
                    <a:pt x="2079" y="1625"/>
                    <a:pt x="2044" y="1451"/>
                  </a:cubicBezTo>
                  <a:cubicBezTo>
                    <a:pt x="1962" y="1393"/>
                    <a:pt x="1858" y="1324"/>
                    <a:pt x="1742" y="1254"/>
                  </a:cubicBezTo>
                  <a:cubicBezTo>
                    <a:pt x="1730" y="940"/>
                    <a:pt x="1730" y="639"/>
                    <a:pt x="1742" y="337"/>
                  </a:cubicBezTo>
                  <a:cubicBezTo>
                    <a:pt x="1754" y="174"/>
                    <a:pt x="1951" y="12"/>
                    <a:pt x="2090" y="12"/>
                  </a:cubicBezTo>
                  <a:cubicBezTo>
                    <a:pt x="2276" y="12"/>
                    <a:pt x="2473" y="0"/>
                    <a:pt x="2671" y="0"/>
                  </a:cubicBezTo>
                  <a:lnTo>
                    <a:pt x="3228" y="0"/>
                  </a:lnTo>
                  <a:lnTo>
                    <a:pt x="3808" y="0"/>
                  </a:lnTo>
                  <a:lnTo>
                    <a:pt x="4017" y="0"/>
                  </a:lnTo>
                  <a:cubicBezTo>
                    <a:pt x="4122" y="12"/>
                    <a:pt x="4180" y="58"/>
                    <a:pt x="4180" y="163"/>
                  </a:cubicBezTo>
                  <a:lnTo>
                    <a:pt x="4180" y="1173"/>
                  </a:lnTo>
                  <a:cubicBezTo>
                    <a:pt x="4180" y="1219"/>
                    <a:pt x="4157" y="1277"/>
                    <a:pt x="4122" y="1300"/>
                  </a:cubicBezTo>
                  <a:cubicBezTo>
                    <a:pt x="4064" y="1300"/>
                    <a:pt x="3994" y="1347"/>
                    <a:pt x="3936" y="1405"/>
                  </a:cubicBezTo>
                  <a:close/>
                  <a:moveTo>
                    <a:pt x="2473" y="4470"/>
                  </a:moveTo>
                  <a:cubicBezTo>
                    <a:pt x="2322" y="4690"/>
                    <a:pt x="2195" y="4911"/>
                    <a:pt x="2125" y="5166"/>
                  </a:cubicBezTo>
                  <a:cubicBezTo>
                    <a:pt x="2125" y="5201"/>
                    <a:pt x="2090" y="5224"/>
                    <a:pt x="2079" y="5259"/>
                  </a:cubicBezTo>
                  <a:cubicBezTo>
                    <a:pt x="1951" y="5503"/>
                    <a:pt x="1812" y="5735"/>
                    <a:pt x="1672" y="5979"/>
                  </a:cubicBezTo>
                  <a:cubicBezTo>
                    <a:pt x="1603" y="6095"/>
                    <a:pt x="1545" y="6211"/>
                    <a:pt x="1463" y="6315"/>
                  </a:cubicBezTo>
                  <a:cubicBezTo>
                    <a:pt x="1394" y="6432"/>
                    <a:pt x="1289" y="6548"/>
                    <a:pt x="1231" y="6675"/>
                  </a:cubicBezTo>
                  <a:cubicBezTo>
                    <a:pt x="1150" y="6908"/>
                    <a:pt x="999" y="7116"/>
                    <a:pt x="918" y="7325"/>
                  </a:cubicBezTo>
                  <a:cubicBezTo>
                    <a:pt x="790" y="7639"/>
                    <a:pt x="651" y="7952"/>
                    <a:pt x="535" y="8254"/>
                  </a:cubicBezTo>
                  <a:cubicBezTo>
                    <a:pt x="477" y="8405"/>
                    <a:pt x="418" y="8568"/>
                    <a:pt x="360" y="8707"/>
                  </a:cubicBezTo>
                  <a:cubicBezTo>
                    <a:pt x="291" y="8869"/>
                    <a:pt x="326" y="9055"/>
                    <a:pt x="535" y="9125"/>
                  </a:cubicBezTo>
                  <a:cubicBezTo>
                    <a:pt x="616" y="9160"/>
                    <a:pt x="697" y="9171"/>
                    <a:pt x="755" y="9229"/>
                  </a:cubicBezTo>
                  <a:cubicBezTo>
                    <a:pt x="906" y="9345"/>
                    <a:pt x="1069" y="9345"/>
                    <a:pt x="1243" y="9345"/>
                  </a:cubicBezTo>
                  <a:lnTo>
                    <a:pt x="1777" y="9345"/>
                  </a:lnTo>
                  <a:cubicBezTo>
                    <a:pt x="2079" y="9345"/>
                    <a:pt x="2380" y="9357"/>
                    <a:pt x="2682" y="9462"/>
                  </a:cubicBezTo>
                  <a:cubicBezTo>
                    <a:pt x="2775" y="9496"/>
                    <a:pt x="2856" y="9496"/>
                    <a:pt x="2961" y="9496"/>
                  </a:cubicBezTo>
                  <a:cubicBezTo>
                    <a:pt x="3495" y="9473"/>
                    <a:pt x="4052" y="9462"/>
                    <a:pt x="4586" y="9462"/>
                  </a:cubicBezTo>
                  <a:cubicBezTo>
                    <a:pt x="4830" y="9462"/>
                    <a:pt x="5027" y="9299"/>
                    <a:pt x="5271" y="9311"/>
                  </a:cubicBezTo>
                  <a:cubicBezTo>
                    <a:pt x="5306" y="9311"/>
                    <a:pt x="5376" y="9287"/>
                    <a:pt x="5410" y="9253"/>
                  </a:cubicBezTo>
                  <a:cubicBezTo>
                    <a:pt x="5457" y="9229"/>
                    <a:pt x="5503" y="9206"/>
                    <a:pt x="5527" y="9183"/>
                  </a:cubicBezTo>
                  <a:cubicBezTo>
                    <a:pt x="5585" y="8881"/>
                    <a:pt x="5538" y="8626"/>
                    <a:pt x="5399" y="8370"/>
                  </a:cubicBezTo>
                  <a:cubicBezTo>
                    <a:pt x="5283" y="8173"/>
                    <a:pt x="5225" y="7941"/>
                    <a:pt x="5097" y="7755"/>
                  </a:cubicBezTo>
                  <a:cubicBezTo>
                    <a:pt x="5062" y="7709"/>
                    <a:pt x="5039" y="7639"/>
                    <a:pt x="5016" y="7569"/>
                  </a:cubicBezTo>
                  <a:cubicBezTo>
                    <a:pt x="4900" y="7175"/>
                    <a:pt x="4714" y="6791"/>
                    <a:pt x="4540" y="6408"/>
                  </a:cubicBezTo>
                  <a:cubicBezTo>
                    <a:pt x="4377" y="6060"/>
                    <a:pt x="4191" y="5747"/>
                    <a:pt x="4017" y="5410"/>
                  </a:cubicBezTo>
                  <a:cubicBezTo>
                    <a:pt x="3913" y="5224"/>
                    <a:pt x="3832" y="5038"/>
                    <a:pt x="3646" y="4922"/>
                  </a:cubicBezTo>
                  <a:cubicBezTo>
                    <a:pt x="3623" y="4354"/>
                    <a:pt x="3657" y="3796"/>
                    <a:pt x="3611" y="3251"/>
                  </a:cubicBezTo>
                  <a:cubicBezTo>
                    <a:pt x="3588" y="2891"/>
                    <a:pt x="3611" y="2508"/>
                    <a:pt x="3623" y="2148"/>
                  </a:cubicBezTo>
                  <a:lnTo>
                    <a:pt x="3623" y="1788"/>
                  </a:lnTo>
                  <a:cubicBezTo>
                    <a:pt x="3623" y="1649"/>
                    <a:pt x="3646" y="1521"/>
                    <a:pt x="3657" y="1393"/>
                  </a:cubicBezTo>
                  <a:cubicBezTo>
                    <a:pt x="3425" y="1463"/>
                    <a:pt x="3205" y="1451"/>
                    <a:pt x="2972" y="1393"/>
                  </a:cubicBezTo>
                  <a:cubicBezTo>
                    <a:pt x="2787" y="1347"/>
                    <a:pt x="2601" y="1358"/>
                    <a:pt x="2392" y="1393"/>
                  </a:cubicBezTo>
                  <a:cubicBezTo>
                    <a:pt x="2404" y="1532"/>
                    <a:pt x="2427" y="1672"/>
                    <a:pt x="2427" y="1788"/>
                  </a:cubicBezTo>
                  <a:cubicBezTo>
                    <a:pt x="2438" y="2519"/>
                    <a:pt x="2438" y="3251"/>
                    <a:pt x="2450" y="3994"/>
                  </a:cubicBezTo>
                  <a:cubicBezTo>
                    <a:pt x="2427" y="4156"/>
                    <a:pt x="2450" y="4295"/>
                    <a:pt x="2473" y="4470"/>
                  </a:cubicBezTo>
                  <a:close/>
                  <a:moveTo>
                    <a:pt x="3843" y="987"/>
                  </a:moveTo>
                  <a:cubicBezTo>
                    <a:pt x="3843" y="743"/>
                    <a:pt x="3878" y="499"/>
                    <a:pt x="3832" y="267"/>
                  </a:cubicBezTo>
                  <a:cubicBezTo>
                    <a:pt x="3274" y="151"/>
                    <a:pt x="2740" y="209"/>
                    <a:pt x="2206" y="186"/>
                  </a:cubicBezTo>
                  <a:cubicBezTo>
                    <a:pt x="2079" y="186"/>
                    <a:pt x="1986" y="290"/>
                    <a:pt x="1974" y="441"/>
                  </a:cubicBezTo>
                  <a:cubicBezTo>
                    <a:pt x="1962" y="627"/>
                    <a:pt x="1986" y="801"/>
                    <a:pt x="2032" y="987"/>
                  </a:cubicBezTo>
                  <a:cubicBezTo>
                    <a:pt x="2044" y="1056"/>
                    <a:pt x="2102" y="1103"/>
                    <a:pt x="2171" y="1115"/>
                  </a:cubicBezTo>
                  <a:lnTo>
                    <a:pt x="2334" y="1115"/>
                  </a:lnTo>
                  <a:cubicBezTo>
                    <a:pt x="2543" y="1115"/>
                    <a:pt x="2740" y="1115"/>
                    <a:pt x="2949" y="1149"/>
                  </a:cubicBezTo>
                  <a:cubicBezTo>
                    <a:pt x="3123" y="1173"/>
                    <a:pt x="3298" y="1161"/>
                    <a:pt x="3472" y="1149"/>
                  </a:cubicBezTo>
                  <a:cubicBezTo>
                    <a:pt x="3599" y="1149"/>
                    <a:pt x="3727" y="1115"/>
                    <a:pt x="3843" y="98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14"/>
            <p:cNvSpPr/>
            <p:nvPr/>
          </p:nvSpPr>
          <p:spPr>
            <a:xfrm>
              <a:off x="1996325" y="3833375"/>
              <a:ext cx="112650" cy="40675"/>
            </a:xfrm>
            <a:custGeom>
              <a:avLst/>
              <a:gdLst/>
              <a:ahLst/>
              <a:cxnLst/>
              <a:rect l="l" t="t" r="r" b="b"/>
              <a:pathLst>
                <a:path w="4506" h="1627" extrusionOk="0">
                  <a:moveTo>
                    <a:pt x="2450" y="1"/>
                  </a:moveTo>
                  <a:lnTo>
                    <a:pt x="3797" y="1"/>
                  </a:lnTo>
                  <a:cubicBezTo>
                    <a:pt x="3948" y="1"/>
                    <a:pt x="4041" y="47"/>
                    <a:pt x="4099" y="187"/>
                  </a:cubicBezTo>
                  <a:cubicBezTo>
                    <a:pt x="4215" y="465"/>
                    <a:pt x="4354" y="732"/>
                    <a:pt x="4470" y="999"/>
                  </a:cubicBezTo>
                  <a:cubicBezTo>
                    <a:pt x="4505" y="1104"/>
                    <a:pt x="4494" y="1220"/>
                    <a:pt x="4482" y="1336"/>
                  </a:cubicBezTo>
                  <a:cubicBezTo>
                    <a:pt x="4470" y="1394"/>
                    <a:pt x="4412" y="1464"/>
                    <a:pt x="4366" y="1498"/>
                  </a:cubicBezTo>
                  <a:cubicBezTo>
                    <a:pt x="4250" y="1568"/>
                    <a:pt x="4134" y="1626"/>
                    <a:pt x="4006" y="1626"/>
                  </a:cubicBezTo>
                  <a:lnTo>
                    <a:pt x="2183" y="1626"/>
                  </a:lnTo>
                  <a:cubicBezTo>
                    <a:pt x="2149" y="1626"/>
                    <a:pt x="2102" y="1626"/>
                    <a:pt x="2067" y="1615"/>
                  </a:cubicBezTo>
                  <a:cubicBezTo>
                    <a:pt x="1882" y="1522"/>
                    <a:pt x="1661" y="1545"/>
                    <a:pt x="1464" y="1545"/>
                  </a:cubicBezTo>
                  <a:cubicBezTo>
                    <a:pt x="1301" y="1545"/>
                    <a:pt x="1139" y="1545"/>
                    <a:pt x="988" y="1487"/>
                  </a:cubicBezTo>
                  <a:cubicBezTo>
                    <a:pt x="895" y="1452"/>
                    <a:pt x="779" y="1464"/>
                    <a:pt x="674" y="1464"/>
                  </a:cubicBezTo>
                  <a:lnTo>
                    <a:pt x="187" y="1464"/>
                  </a:lnTo>
                  <a:cubicBezTo>
                    <a:pt x="70" y="1464"/>
                    <a:pt x="24" y="1394"/>
                    <a:pt x="12" y="1290"/>
                  </a:cubicBezTo>
                  <a:cubicBezTo>
                    <a:pt x="1" y="1162"/>
                    <a:pt x="12" y="1034"/>
                    <a:pt x="117" y="930"/>
                  </a:cubicBezTo>
                  <a:cubicBezTo>
                    <a:pt x="210" y="825"/>
                    <a:pt x="314" y="709"/>
                    <a:pt x="372" y="547"/>
                  </a:cubicBezTo>
                  <a:cubicBezTo>
                    <a:pt x="419" y="430"/>
                    <a:pt x="500" y="349"/>
                    <a:pt x="581" y="256"/>
                  </a:cubicBezTo>
                  <a:cubicBezTo>
                    <a:pt x="605" y="233"/>
                    <a:pt x="651" y="221"/>
                    <a:pt x="674" y="198"/>
                  </a:cubicBezTo>
                  <a:cubicBezTo>
                    <a:pt x="721" y="187"/>
                    <a:pt x="779" y="187"/>
                    <a:pt x="790" y="163"/>
                  </a:cubicBezTo>
                  <a:cubicBezTo>
                    <a:pt x="872" y="1"/>
                    <a:pt x="1011" y="13"/>
                    <a:pt x="1139" y="13"/>
                  </a:cubicBezTo>
                  <a:cubicBezTo>
                    <a:pt x="1568" y="13"/>
                    <a:pt x="1998" y="13"/>
                    <a:pt x="2450" y="1"/>
                  </a:cubicBezTo>
                  <a:cubicBezTo>
                    <a:pt x="2450" y="13"/>
                    <a:pt x="2450" y="1"/>
                    <a:pt x="2450" y="1"/>
                  </a:cubicBezTo>
                  <a:close/>
                  <a:moveTo>
                    <a:pt x="3751" y="268"/>
                  </a:moveTo>
                  <a:lnTo>
                    <a:pt x="1115" y="268"/>
                  </a:lnTo>
                  <a:cubicBezTo>
                    <a:pt x="988" y="268"/>
                    <a:pt x="872" y="338"/>
                    <a:pt x="813" y="419"/>
                  </a:cubicBezTo>
                  <a:cubicBezTo>
                    <a:pt x="651" y="628"/>
                    <a:pt x="523" y="860"/>
                    <a:pt x="372" y="1081"/>
                  </a:cubicBezTo>
                  <a:cubicBezTo>
                    <a:pt x="361" y="1092"/>
                    <a:pt x="372" y="1139"/>
                    <a:pt x="372" y="1173"/>
                  </a:cubicBezTo>
                  <a:lnTo>
                    <a:pt x="813" y="1173"/>
                  </a:lnTo>
                  <a:cubicBezTo>
                    <a:pt x="895" y="1173"/>
                    <a:pt x="999" y="1197"/>
                    <a:pt x="1080" y="1220"/>
                  </a:cubicBezTo>
                  <a:cubicBezTo>
                    <a:pt x="1208" y="1266"/>
                    <a:pt x="1347" y="1278"/>
                    <a:pt x="1475" y="1278"/>
                  </a:cubicBezTo>
                  <a:cubicBezTo>
                    <a:pt x="1638" y="1278"/>
                    <a:pt x="1789" y="1255"/>
                    <a:pt x="1940" y="1290"/>
                  </a:cubicBezTo>
                  <a:cubicBezTo>
                    <a:pt x="2183" y="1382"/>
                    <a:pt x="2450" y="1348"/>
                    <a:pt x="2694" y="1371"/>
                  </a:cubicBezTo>
                  <a:lnTo>
                    <a:pt x="3878" y="1371"/>
                  </a:lnTo>
                  <a:cubicBezTo>
                    <a:pt x="4029" y="1371"/>
                    <a:pt x="4145" y="1336"/>
                    <a:pt x="4261" y="1197"/>
                  </a:cubicBezTo>
                  <a:cubicBezTo>
                    <a:pt x="4064" y="918"/>
                    <a:pt x="4018" y="558"/>
                    <a:pt x="3751" y="26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14"/>
            <p:cNvSpPr/>
            <p:nvPr/>
          </p:nvSpPr>
          <p:spPr>
            <a:xfrm>
              <a:off x="2056125" y="3778250"/>
              <a:ext cx="11350" cy="9025"/>
            </a:xfrm>
            <a:custGeom>
              <a:avLst/>
              <a:gdLst/>
              <a:ahLst/>
              <a:cxnLst/>
              <a:rect l="l" t="t" r="r" b="b"/>
              <a:pathLst>
                <a:path w="454" h="361" extrusionOk="0">
                  <a:moveTo>
                    <a:pt x="453" y="360"/>
                  </a:moveTo>
                  <a:cubicBezTo>
                    <a:pt x="279" y="348"/>
                    <a:pt x="163" y="279"/>
                    <a:pt x="47" y="221"/>
                  </a:cubicBezTo>
                  <a:cubicBezTo>
                    <a:pt x="12" y="209"/>
                    <a:pt x="0" y="151"/>
                    <a:pt x="12" y="116"/>
                  </a:cubicBezTo>
                  <a:cubicBezTo>
                    <a:pt x="24" y="47"/>
                    <a:pt x="105" y="12"/>
                    <a:pt x="198" y="0"/>
                  </a:cubicBezTo>
                  <a:cubicBezTo>
                    <a:pt x="279" y="0"/>
                    <a:pt x="349" y="12"/>
                    <a:pt x="395" y="93"/>
                  </a:cubicBezTo>
                  <a:cubicBezTo>
                    <a:pt x="407" y="105"/>
                    <a:pt x="407" y="128"/>
                    <a:pt x="407" y="151"/>
                  </a:cubicBezTo>
                  <a:cubicBezTo>
                    <a:pt x="407" y="209"/>
                    <a:pt x="418" y="267"/>
                    <a:pt x="453" y="36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14"/>
            <p:cNvSpPr/>
            <p:nvPr/>
          </p:nvSpPr>
          <p:spPr>
            <a:xfrm>
              <a:off x="2060175" y="3793625"/>
              <a:ext cx="10475" cy="6700"/>
            </a:xfrm>
            <a:custGeom>
              <a:avLst/>
              <a:gdLst/>
              <a:ahLst/>
              <a:cxnLst/>
              <a:rect l="l" t="t" r="r" b="b"/>
              <a:pathLst>
                <a:path w="419" h="268" extrusionOk="0">
                  <a:moveTo>
                    <a:pt x="372" y="0"/>
                  </a:moveTo>
                  <a:cubicBezTo>
                    <a:pt x="384" y="93"/>
                    <a:pt x="407" y="151"/>
                    <a:pt x="419" y="209"/>
                  </a:cubicBezTo>
                  <a:cubicBezTo>
                    <a:pt x="303" y="267"/>
                    <a:pt x="198" y="267"/>
                    <a:pt x="82" y="233"/>
                  </a:cubicBezTo>
                  <a:cubicBezTo>
                    <a:pt x="36" y="209"/>
                    <a:pt x="1" y="151"/>
                    <a:pt x="12" y="117"/>
                  </a:cubicBezTo>
                  <a:cubicBezTo>
                    <a:pt x="12" y="70"/>
                    <a:pt x="59" y="12"/>
                    <a:pt x="94" y="12"/>
                  </a:cubicBezTo>
                  <a:cubicBezTo>
                    <a:pt x="175" y="0"/>
                    <a:pt x="268" y="0"/>
                    <a:pt x="3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14"/>
            <p:cNvSpPr/>
            <p:nvPr/>
          </p:nvSpPr>
          <p:spPr>
            <a:xfrm>
              <a:off x="2057275" y="3744000"/>
              <a:ext cx="9325" cy="9600"/>
            </a:xfrm>
            <a:custGeom>
              <a:avLst/>
              <a:gdLst/>
              <a:ahLst/>
              <a:cxnLst/>
              <a:rect l="l" t="t" r="r" b="b"/>
              <a:pathLst>
                <a:path w="373" h="384" extrusionOk="0">
                  <a:moveTo>
                    <a:pt x="245" y="383"/>
                  </a:moveTo>
                  <a:cubicBezTo>
                    <a:pt x="175" y="325"/>
                    <a:pt x="94" y="267"/>
                    <a:pt x="59" y="209"/>
                  </a:cubicBezTo>
                  <a:cubicBezTo>
                    <a:pt x="1" y="151"/>
                    <a:pt x="24" y="70"/>
                    <a:pt x="94" y="35"/>
                  </a:cubicBezTo>
                  <a:cubicBezTo>
                    <a:pt x="187" y="0"/>
                    <a:pt x="256" y="0"/>
                    <a:pt x="314" y="82"/>
                  </a:cubicBezTo>
                  <a:cubicBezTo>
                    <a:pt x="372" y="140"/>
                    <a:pt x="361" y="209"/>
                    <a:pt x="314" y="279"/>
                  </a:cubicBezTo>
                  <a:cubicBezTo>
                    <a:pt x="303" y="325"/>
                    <a:pt x="291" y="337"/>
                    <a:pt x="245" y="38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14"/>
            <p:cNvSpPr/>
            <p:nvPr/>
          </p:nvSpPr>
          <p:spPr>
            <a:xfrm>
              <a:off x="2056125" y="3717575"/>
              <a:ext cx="11625" cy="5825"/>
            </a:xfrm>
            <a:custGeom>
              <a:avLst/>
              <a:gdLst/>
              <a:ahLst/>
              <a:cxnLst/>
              <a:rect l="l" t="t" r="r" b="b"/>
              <a:pathLst>
                <a:path w="465" h="233" extrusionOk="0">
                  <a:moveTo>
                    <a:pt x="256" y="233"/>
                  </a:moveTo>
                  <a:cubicBezTo>
                    <a:pt x="93" y="233"/>
                    <a:pt x="0" y="175"/>
                    <a:pt x="12" y="117"/>
                  </a:cubicBezTo>
                  <a:cubicBezTo>
                    <a:pt x="58" y="1"/>
                    <a:pt x="163" y="12"/>
                    <a:pt x="244" y="12"/>
                  </a:cubicBezTo>
                  <a:cubicBezTo>
                    <a:pt x="372" y="1"/>
                    <a:pt x="465" y="59"/>
                    <a:pt x="453" y="129"/>
                  </a:cubicBezTo>
                  <a:cubicBezTo>
                    <a:pt x="453" y="210"/>
                    <a:pt x="372" y="233"/>
                    <a:pt x="256" y="23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14"/>
            <p:cNvSpPr/>
            <p:nvPr/>
          </p:nvSpPr>
          <p:spPr>
            <a:xfrm>
              <a:off x="2056125" y="3703075"/>
              <a:ext cx="9025" cy="5825"/>
            </a:xfrm>
            <a:custGeom>
              <a:avLst/>
              <a:gdLst/>
              <a:ahLst/>
              <a:cxnLst/>
              <a:rect l="l" t="t" r="r" b="b"/>
              <a:pathLst>
                <a:path w="361" h="233" extrusionOk="0">
                  <a:moveTo>
                    <a:pt x="186" y="233"/>
                  </a:moveTo>
                  <a:cubicBezTo>
                    <a:pt x="140" y="221"/>
                    <a:pt x="93" y="221"/>
                    <a:pt x="58" y="198"/>
                  </a:cubicBezTo>
                  <a:cubicBezTo>
                    <a:pt x="24" y="175"/>
                    <a:pt x="0" y="140"/>
                    <a:pt x="0" y="105"/>
                  </a:cubicBezTo>
                  <a:cubicBezTo>
                    <a:pt x="0" y="70"/>
                    <a:pt x="47" y="35"/>
                    <a:pt x="70" y="12"/>
                  </a:cubicBezTo>
                  <a:cubicBezTo>
                    <a:pt x="140" y="0"/>
                    <a:pt x="221" y="0"/>
                    <a:pt x="279" y="12"/>
                  </a:cubicBezTo>
                  <a:cubicBezTo>
                    <a:pt x="302" y="35"/>
                    <a:pt x="360" y="70"/>
                    <a:pt x="360" y="116"/>
                  </a:cubicBezTo>
                  <a:cubicBezTo>
                    <a:pt x="360" y="163"/>
                    <a:pt x="314" y="198"/>
                    <a:pt x="291" y="221"/>
                  </a:cubicBezTo>
                  <a:cubicBezTo>
                    <a:pt x="256" y="233"/>
                    <a:pt x="233" y="233"/>
                    <a:pt x="186" y="23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14"/>
            <p:cNvSpPr/>
            <p:nvPr/>
          </p:nvSpPr>
          <p:spPr>
            <a:xfrm>
              <a:off x="2057275" y="3732100"/>
              <a:ext cx="8150" cy="6400"/>
            </a:xfrm>
            <a:custGeom>
              <a:avLst/>
              <a:gdLst/>
              <a:ahLst/>
              <a:cxnLst/>
              <a:rect l="l" t="t" r="r" b="b"/>
              <a:pathLst>
                <a:path w="326" h="256" extrusionOk="0">
                  <a:moveTo>
                    <a:pt x="152" y="256"/>
                  </a:moveTo>
                  <a:cubicBezTo>
                    <a:pt x="140" y="256"/>
                    <a:pt x="94" y="232"/>
                    <a:pt x="70" y="209"/>
                  </a:cubicBezTo>
                  <a:cubicBezTo>
                    <a:pt x="1" y="163"/>
                    <a:pt x="12" y="58"/>
                    <a:pt x="82" y="35"/>
                  </a:cubicBezTo>
                  <a:cubicBezTo>
                    <a:pt x="117" y="12"/>
                    <a:pt x="152" y="0"/>
                    <a:pt x="198" y="0"/>
                  </a:cubicBezTo>
                  <a:cubicBezTo>
                    <a:pt x="268" y="0"/>
                    <a:pt x="314" y="47"/>
                    <a:pt x="314" y="116"/>
                  </a:cubicBezTo>
                  <a:cubicBezTo>
                    <a:pt x="326" y="198"/>
                    <a:pt x="256" y="256"/>
                    <a:pt x="152" y="25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14"/>
            <p:cNvSpPr/>
            <p:nvPr/>
          </p:nvSpPr>
          <p:spPr>
            <a:xfrm>
              <a:off x="2060775" y="3804075"/>
              <a:ext cx="7550" cy="6125"/>
            </a:xfrm>
            <a:custGeom>
              <a:avLst/>
              <a:gdLst/>
              <a:ahLst/>
              <a:cxnLst/>
              <a:rect l="l" t="t" r="r" b="b"/>
              <a:pathLst>
                <a:path w="302" h="245" extrusionOk="0">
                  <a:moveTo>
                    <a:pt x="174" y="244"/>
                  </a:moveTo>
                  <a:cubicBezTo>
                    <a:pt x="58" y="233"/>
                    <a:pt x="0" y="186"/>
                    <a:pt x="0" y="116"/>
                  </a:cubicBezTo>
                  <a:cubicBezTo>
                    <a:pt x="0" y="47"/>
                    <a:pt x="70" y="0"/>
                    <a:pt x="163" y="12"/>
                  </a:cubicBezTo>
                  <a:cubicBezTo>
                    <a:pt x="232" y="12"/>
                    <a:pt x="302" y="82"/>
                    <a:pt x="279" y="140"/>
                  </a:cubicBezTo>
                  <a:cubicBezTo>
                    <a:pt x="244" y="198"/>
                    <a:pt x="186" y="233"/>
                    <a:pt x="174" y="24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14"/>
            <p:cNvSpPr/>
            <p:nvPr/>
          </p:nvSpPr>
          <p:spPr>
            <a:xfrm>
              <a:off x="2058150" y="3762575"/>
              <a:ext cx="5550" cy="6700"/>
            </a:xfrm>
            <a:custGeom>
              <a:avLst/>
              <a:gdLst/>
              <a:ahLst/>
              <a:cxnLst/>
              <a:rect l="l" t="t" r="r" b="b"/>
              <a:pathLst>
                <a:path w="222" h="268" extrusionOk="0">
                  <a:moveTo>
                    <a:pt x="105" y="267"/>
                  </a:moveTo>
                  <a:cubicBezTo>
                    <a:pt x="82" y="221"/>
                    <a:pt x="35" y="174"/>
                    <a:pt x="12" y="140"/>
                  </a:cubicBezTo>
                  <a:cubicBezTo>
                    <a:pt x="1" y="82"/>
                    <a:pt x="35" y="35"/>
                    <a:pt x="93" y="23"/>
                  </a:cubicBezTo>
                  <a:cubicBezTo>
                    <a:pt x="152" y="0"/>
                    <a:pt x="221" y="35"/>
                    <a:pt x="221" y="93"/>
                  </a:cubicBezTo>
                  <a:cubicBezTo>
                    <a:pt x="221" y="163"/>
                    <a:pt x="198" y="221"/>
                    <a:pt x="105" y="26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14"/>
            <p:cNvSpPr/>
            <p:nvPr/>
          </p:nvSpPr>
          <p:spPr>
            <a:xfrm>
              <a:off x="2065125" y="3819450"/>
              <a:ext cx="6100" cy="5250"/>
            </a:xfrm>
            <a:custGeom>
              <a:avLst/>
              <a:gdLst/>
              <a:ahLst/>
              <a:cxnLst/>
              <a:rect l="l" t="t" r="r" b="b"/>
              <a:pathLst>
                <a:path w="244" h="210" extrusionOk="0">
                  <a:moveTo>
                    <a:pt x="244" y="82"/>
                  </a:moveTo>
                  <a:cubicBezTo>
                    <a:pt x="232" y="163"/>
                    <a:pt x="163" y="210"/>
                    <a:pt x="93" y="198"/>
                  </a:cubicBezTo>
                  <a:cubicBezTo>
                    <a:pt x="35" y="175"/>
                    <a:pt x="0" y="140"/>
                    <a:pt x="12" y="94"/>
                  </a:cubicBezTo>
                  <a:cubicBezTo>
                    <a:pt x="47" y="24"/>
                    <a:pt x="105" y="1"/>
                    <a:pt x="163" y="24"/>
                  </a:cubicBezTo>
                  <a:cubicBezTo>
                    <a:pt x="186" y="12"/>
                    <a:pt x="221" y="47"/>
                    <a:pt x="244" y="8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0" name="Google Shape;750;p14"/>
          <p:cNvGrpSpPr/>
          <p:nvPr/>
        </p:nvGrpSpPr>
        <p:grpSpPr>
          <a:xfrm rot="-566270">
            <a:off x="8628154" y="166731"/>
            <a:ext cx="623491" cy="1156677"/>
            <a:chOff x="2369275" y="3344925"/>
            <a:chExt cx="160525" cy="297800"/>
          </a:xfrm>
        </p:grpSpPr>
        <p:sp>
          <p:nvSpPr>
            <p:cNvPr id="751" name="Google Shape;751;p14"/>
            <p:cNvSpPr/>
            <p:nvPr/>
          </p:nvSpPr>
          <p:spPr>
            <a:xfrm>
              <a:off x="2369275" y="3344925"/>
              <a:ext cx="160525" cy="297800"/>
            </a:xfrm>
            <a:custGeom>
              <a:avLst/>
              <a:gdLst/>
              <a:ahLst/>
              <a:cxnLst/>
              <a:rect l="l" t="t" r="r" b="b"/>
              <a:pathLst>
                <a:path w="6421" h="11912" extrusionOk="0">
                  <a:moveTo>
                    <a:pt x="1196" y="3170"/>
                  </a:moveTo>
                  <a:cubicBezTo>
                    <a:pt x="953" y="2949"/>
                    <a:pt x="941" y="2659"/>
                    <a:pt x="987" y="2369"/>
                  </a:cubicBezTo>
                  <a:cubicBezTo>
                    <a:pt x="999" y="2206"/>
                    <a:pt x="1069" y="2079"/>
                    <a:pt x="1231" y="1997"/>
                  </a:cubicBezTo>
                  <a:cubicBezTo>
                    <a:pt x="1289" y="1963"/>
                    <a:pt x="1347" y="1916"/>
                    <a:pt x="1417" y="1881"/>
                  </a:cubicBezTo>
                  <a:cubicBezTo>
                    <a:pt x="1417" y="1812"/>
                    <a:pt x="1417" y="1730"/>
                    <a:pt x="1405" y="1672"/>
                  </a:cubicBezTo>
                  <a:cubicBezTo>
                    <a:pt x="1336" y="1359"/>
                    <a:pt x="1347" y="1057"/>
                    <a:pt x="1347" y="732"/>
                  </a:cubicBezTo>
                  <a:cubicBezTo>
                    <a:pt x="1347" y="674"/>
                    <a:pt x="1359" y="616"/>
                    <a:pt x="1371" y="558"/>
                  </a:cubicBezTo>
                  <a:cubicBezTo>
                    <a:pt x="1417" y="430"/>
                    <a:pt x="1487" y="337"/>
                    <a:pt x="1626" y="314"/>
                  </a:cubicBezTo>
                  <a:cubicBezTo>
                    <a:pt x="1928" y="233"/>
                    <a:pt x="2218" y="163"/>
                    <a:pt x="2520" y="94"/>
                  </a:cubicBezTo>
                  <a:cubicBezTo>
                    <a:pt x="2903" y="24"/>
                    <a:pt x="3275" y="1"/>
                    <a:pt x="3658" y="24"/>
                  </a:cubicBezTo>
                  <a:cubicBezTo>
                    <a:pt x="3716" y="24"/>
                    <a:pt x="3785" y="24"/>
                    <a:pt x="3843" y="35"/>
                  </a:cubicBezTo>
                  <a:cubicBezTo>
                    <a:pt x="4099" y="94"/>
                    <a:pt x="4238" y="233"/>
                    <a:pt x="4250" y="500"/>
                  </a:cubicBezTo>
                  <a:cubicBezTo>
                    <a:pt x="4261" y="836"/>
                    <a:pt x="4250" y="1150"/>
                    <a:pt x="4250" y="1487"/>
                  </a:cubicBezTo>
                  <a:lnTo>
                    <a:pt x="4250" y="1777"/>
                  </a:lnTo>
                  <a:cubicBezTo>
                    <a:pt x="4319" y="1788"/>
                    <a:pt x="4377" y="1788"/>
                    <a:pt x="4435" y="1812"/>
                  </a:cubicBezTo>
                  <a:cubicBezTo>
                    <a:pt x="4505" y="1823"/>
                    <a:pt x="4598" y="1835"/>
                    <a:pt x="4668" y="1858"/>
                  </a:cubicBezTo>
                  <a:cubicBezTo>
                    <a:pt x="4842" y="1916"/>
                    <a:pt x="4946" y="2055"/>
                    <a:pt x="4958" y="2230"/>
                  </a:cubicBezTo>
                  <a:cubicBezTo>
                    <a:pt x="4993" y="2473"/>
                    <a:pt x="5004" y="2717"/>
                    <a:pt x="4784" y="2915"/>
                  </a:cubicBezTo>
                  <a:cubicBezTo>
                    <a:pt x="4819" y="3112"/>
                    <a:pt x="4842" y="3298"/>
                    <a:pt x="4877" y="3495"/>
                  </a:cubicBezTo>
                  <a:cubicBezTo>
                    <a:pt x="4900" y="3669"/>
                    <a:pt x="4958" y="3797"/>
                    <a:pt x="5144" y="3855"/>
                  </a:cubicBezTo>
                  <a:cubicBezTo>
                    <a:pt x="5295" y="3890"/>
                    <a:pt x="5434" y="3971"/>
                    <a:pt x="5562" y="4029"/>
                  </a:cubicBezTo>
                  <a:cubicBezTo>
                    <a:pt x="5770" y="4110"/>
                    <a:pt x="5910" y="4273"/>
                    <a:pt x="6014" y="4482"/>
                  </a:cubicBezTo>
                  <a:cubicBezTo>
                    <a:pt x="6177" y="4830"/>
                    <a:pt x="6281" y="5190"/>
                    <a:pt x="6328" y="5561"/>
                  </a:cubicBezTo>
                  <a:cubicBezTo>
                    <a:pt x="6351" y="5875"/>
                    <a:pt x="6386" y="6177"/>
                    <a:pt x="6386" y="6479"/>
                  </a:cubicBezTo>
                  <a:cubicBezTo>
                    <a:pt x="6397" y="7616"/>
                    <a:pt x="6421" y="8731"/>
                    <a:pt x="6421" y="9857"/>
                  </a:cubicBezTo>
                  <a:cubicBezTo>
                    <a:pt x="6421" y="10112"/>
                    <a:pt x="6397" y="10356"/>
                    <a:pt x="6386" y="10600"/>
                  </a:cubicBezTo>
                  <a:cubicBezTo>
                    <a:pt x="6386" y="10693"/>
                    <a:pt x="6351" y="10762"/>
                    <a:pt x="6339" y="10844"/>
                  </a:cubicBezTo>
                  <a:cubicBezTo>
                    <a:pt x="6281" y="11122"/>
                    <a:pt x="6119" y="11308"/>
                    <a:pt x="5875" y="11459"/>
                  </a:cubicBezTo>
                  <a:cubicBezTo>
                    <a:pt x="5271" y="11796"/>
                    <a:pt x="4656" y="11912"/>
                    <a:pt x="3983" y="11865"/>
                  </a:cubicBezTo>
                  <a:cubicBezTo>
                    <a:pt x="3739" y="11854"/>
                    <a:pt x="3495" y="11830"/>
                    <a:pt x="3240" y="11830"/>
                  </a:cubicBezTo>
                  <a:lnTo>
                    <a:pt x="2659" y="11830"/>
                  </a:lnTo>
                  <a:cubicBezTo>
                    <a:pt x="2334" y="11830"/>
                    <a:pt x="2009" y="11807"/>
                    <a:pt x="1696" y="11749"/>
                  </a:cubicBezTo>
                  <a:cubicBezTo>
                    <a:pt x="1545" y="11714"/>
                    <a:pt x="1382" y="11691"/>
                    <a:pt x="1255" y="11621"/>
                  </a:cubicBezTo>
                  <a:cubicBezTo>
                    <a:pt x="1185" y="11575"/>
                    <a:pt x="1092" y="11505"/>
                    <a:pt x="1069" y="11424"/>
                  </a:cubicBezTo>
                  <a:cubicBezTo>
                    <a:pt x="976" y="11250"/>
                    <a:pt x="906" y="11076"/>
                    <a:pt x="848" y="10890"/>
                  </a:cubicBezTo>
                  <a:cubicBezTo>
                    <a:pt x="686" y="10426"/>
                    <a:pt x="604" y="9950"/>
                    <a:pt x="500" y="9451"/>
                  </a:cubicBezTo>
                  <a:cubicBezTo>
                    <a:pt x="419" y="8963"/>
                    <a:pt x="314" y="8464"/>
                    <a:pt x="210" y="7976"/>
                  </a:cubicBezTo>
                  <a:lnTo>
                    <a:pt x="175" y="7663"/>
                  </a:lnTo>
                  <a:cubicBezTo>
                    <a:pt x="140" y="7291"/>
                    <a:pt x="82" y="6908"/>
                    <a:pt x="12" y="6548"/>
                  </a:cubicBezTo>
                  <a:cubicBezTo>
                    <a:pt x="1" y="6479"/>
                    <a:pt x="1" y="6386"/>
                    <a:pt x="1" y="6304"/>
                  </a:cubicBezTo>
                  <a:lnTo>
                    <a:pt x="1" y="5109"/>
                  </a:lnTo>
                  <a:cubicBezTo>
                    <a:pt x="1" y="4865"/>
                    <a:pt x="94" y="4691"/>
                    <a:pt x="291" y="4551"/>
                  </a:cubicBezTo>
                  <a:cubicBezTo>
                    <a:pt x="488" y="4401"/>
                    <a:pt x="686" y="4273"/>
                    <a:pt x="895" y="4157"/>
                  </a:cubicBezTo>
                  <a:cubicBezTo>
                    <a:pt x="953" y="4122"/>
                    <a:pt x="1022" y="4087"/>
                    <a:pt x="1080" y="4041"/>
                  </a:cubicBezTo>
                  <a:cubicBezTo>
                    <a:pt x="1185" y="3971"/>
                    <a:pt x="1231" y="3878"/>
                    <a:pt x="1231" y="3750"/>
                  </a:cubicBezTo>
                  <a:cubicBezTo>
                    <a:pt x="1196" y="3553"/>
                    <a:pt x="1196" y="3356"/>
                    <a:pt x="1196" y="3170"/>
                  </a:cubicBezTo>
                  <a:close/>
                  <a:moveTo>
                    <a:pt x="6003" y="5527"/>
                  </a:moveTo>
                  <a:cubicBezTo>
                    <a:pt x="5840" y="5770"/>
                    <a:pt x="5643" y="5817"/>
                    <a:pt x="5457" y="5875"/>
                  </a:cubicBezTo>
                  <a:cubicBezTo>
                    <a:pt x="5341" y="5910"/>
                    <a:pt x="5225" y="5921"/>
                    <a:pt x="5109" y="5968"/>
                  </a:cubicBezTo>
                  <a:cubicBezTo>
                    <a:pt x="4842" y="6072"/>
                    <a:pt x="4540" y="6026"/>
                    <a:pt x="4273" y="6142"/>
                  </a:cubicBezTo>
                  <a:cubicBezTo>
                    <a:pt x="4215" y="6177"/>
                    <a:pt x="4157" y="6142"/>
                    <a:pt x="4087" y="6142"/>
                  </a:cubicBezTo>
                  <a:lnTo>
                    <a:pt x="3565" y="6142"/>
                  </a:lnTo>
                  <a:cubicBezTo>
                    <a:pt x="3507" y="6142"/>
                    <a:pt x="3437" y="6130"/>
                    <a:pt x="3391" y="6165"/>
                  </a:cubicBezTo>
                  <a:cubicBezTo>
                    <a:pt x="3228" y="6235"/>
                    <a:pt x="3066" y="6223"/>
                    <a:pt x="2915" y="6223"/>
                  </a:cubicBezTo>
                  <a:lnTo>
                    <a:pt x="1754" y="6223"/>
                  </a:lnTo>
                  <a:cubicBezTo>
                    <a:pt x="1649" y="6223"/>
                    <a:pt x="1545" y="6200"/>
                    <a:pt x="1452" y="6188"/>
                  </a:cubicBezTo>
                  <a:cubicBezTo>
                    <a:pt x="1313" y="6177"/>
                    <a:pt x="1185" y="6142"/>
                    <a:pt x="1057" y="6142"/>
                  </a:cubicBezTo>
                  <a:cubicBezTo>
                    <a:pt x="941" y="6130"/>
                    <a:pt x="802" y="6142"/>
                    <a:pt x="686" y="6130"/>
                  </a:cubicBezTo>
                  <a:cubicBezTo>
                    <a:pt x="558" y="6119"/>
                    <a:pt x="430" y="6084"/>
                    <a:pt x="268" y="6061"/>
                  </a:cubicBezTo>
                  <a:cubicBezTo>
                    <a:pt x="256" y="6200"/>
                    <a:pt x="244" y="6339"/>
                    <a:pt x="268" y="6479"/>
                  </a:cubicBezTo>
                  <a:cubicBezTo>
                    <a:pt x="361" y="6920"/>
                    <a:pt x="442" y="7338"/>
                    <a:pt x="488" y="7767"/>
                  </a:cubicBezTo>
                  <a:cubicBezTo>
                    <a:pt x="500" y="7883"/>
                    <a:pt x="523" y="7988"/>
                    <a:pt x="546" y="8104"/>
                  </a:cubicBezTo>
                  <a:cubicBezTo>
                    <a:pt x="662" y="8673"/>
                    <a:pt x="779" y="9218"/>
                    <a:pt x="895" y="9787"/>
                  </a:cubicBezTo>
                  <a:cubicBezTo>
                    <a:pt x="895" y="9799"/>
                    <a:pt x="918" y="9822"/>
                    <a:pt x="941" y="9845"/>
                  </a:cubicBezTo>
                  <a:cubicBezTo>
                    <a:pt x="976" y="9857"/>
                    <a:pt x="1022" y="9857"/>
                    <a:pt x="1080" y="9880"/>
                  </a:cubicBezTo>
                  <a:cubicBezTo>
                    <a:pt x="1347" y="9961"/>
                    <a:pt x="1603" y="10031"/>
                    <a:pt x="1881" y="10019"/>
                  </a:cubicBezTo>
                  <a:cubicBezTo>
                    <a:pt x="1951" y="10019"/>
                    <a:pt x="2021" y="10031"/>
                    <a:pt x="2079" y="10054"/>
                  </a:cubicBezTo>
                  <a:cubicBezTo>
                    <a:pt x="2160" y="10066"/>
                    <a:pt x="2241" y="10089"/>
                    <a:pt x="2311" y="10089"/>
                  </a:cubicBezTo>
                  <a:lnTo>
                    <a:pt x="4552" y="10089"/>
                  </a:lnTo>
                  <a:cubicBezTo>
                    <a:pt x="4621" y="10089"/>
                    <a:pt x="4691" y="10077"/>
                    <a:pt x="4749" y="10054"/>
                  </a:cubicBezTo>
                  <a:cubicBezTo>
                    <a:pt x="4946" y="9915"/>
                    <a:pt x="5178" y="9892"/>
                    <a:pt x="5376" y="9845"/>
                  </a:cubicBezTo>
                  <a:cubicBezTo>
                    <a:pt x="5596" y="9799"/>
                    <a:pt x="5759" y="9706"/>
                    <a:pt x="5898" y="9555"/>
                  </a:cubicBezTo>
                  <a:cubicBezTo>
                    <a:pt x="6026" y="9427"/>
                    <a:pt x="6119" y="9265"/>
                    <a:pt x="6084" y="9067"/>
                  </a:cubicBezTo>
                  <a:cubicBezTo>
                    <a:pt x="6072" y="9021"/>
                    <a:pt x="6084" y="8963"/>
                    <a:pt x="6084" y="8905"/>
                  </a:cubicBezTo>
                  <a:cubicBezTo>
                    <a:pt x="6072" y="7988"/>
                    <a:pt x="6072" y="7059"/>
                    <a:pt x="6061" y="6142"/>
                  </a:cubicBezTo>
                  <a:cubicBezTo>
                    <a:pt x="6061" y="5968"/>
                    <a:pt x="6038" y="5782"/>
                    <a:pt x="6003" y="5527"/>
                  </a:cubicBezTo>
                  <a:close/>
                  <a:moveTo>
                    <a:pt x="1475" y="3158"/>
                  </a:moveTo>
                  <a:cubicBezTo>
                    <a:pt x="1475" y="3216"/>
                    <a:pt x="1463" y="3274"/>
                    <a:pt x="1463" y="3321"/>
                  </a:cubicBezTo>
                  <a:cubicBezTo>
                    <a:pt x="1475" y="3472"/>
                    <a:pt x="1475" y="3623"/>
                    <a:pt x="1498" y="3785"/>
                  </a:cubicBezTo>
                  <a:cubicBezTo>
                    <a:pt x="1522" y="3878"/>
                    <a:pt x="1522" y="3983"/>
                    <a:pt x="1463" y="4041"/>
                  </a:cubicBezTo>
                  <a:cubicBezTo>
                    <a:pt x="1255" y="4226"/>
                    <a:pt x="1022" y="4424"/>
                    <a:pt x="779" y="4540"/>
                  </a:cubicBezTo>
                  <a:cubicBezTo>
                    <a:pt x="604" y="4609"/>
                    <a:pt x="488" y="4726"/>
                    <a:pt x="384" y="4853"/>
                  </a:cubicBezTo>
                  <a:cubicBezTo>
                    <a:pt x="326" y="4923"/>
                    <a:pt x="279" y="5039"/>
                    <a:pt x="268" y="5132"/>
                  </a:cubicBezTo>
                  <a:cubicBezTo>
                    <a:pt x="256" y="5352"/>
                    <a:pt x="244" y="5550"/>
                    <a:pt x="291" y="5759"/>
                  </a:cubicBezTo>
                  <a:cubicBezTo>
                    <a:pt x="488" y="5852"/>
                    <a:pt x="709" y="5886"/>
                    <a:pt x="918" y="5875"/>
                  </a:cubicBezTo>
                  <a:cubicBezTo>
                    <a:pt x="1080" y="5875"/>
                    <a:pt x="1243" y="5852"/>
                    <a:pt x="1371" y="5886"/>
                  </a:cubicBezTo>
                  <a:cubicBezTo>
                    <a:pt x="1591" y="5945"/>
                    <a:pt x="1789" y="5945"/>
                    <a:pt x="2009" y="5945"/>
                  </a:cubicBezTo>
                  <a:lnTo>
                    <a:pt x="2973" y="5945"/>
                  </a:lnTo>
                  <a:cubicBezTo>
                    <a:pt x="3042" y="5945"/>
                    <a:pt x="3135" y="5956"/>
                    <a:pt x="3193" y="5921"/>
                  </a:cubicBezTo>
                  <a:cubicBezTo>
                    <a:pt x="3379" y="5840"/>
                    <a:pt x="3565" y="5852"/>
                    <a:pt x="3750" y="5852"/>
                  </a:cubicBezTo>
                  <a:cubicBezTo>
                    <a:pt x="3913" y="5852"/>
                    <a:pt x="4087" y="5875"/>
                    <a:pt x="4250" y="5840"/>
                  </a:cubicBezTo>
                  <a:cubicBezTo>
                    <a:pt x="4459" y="5805"/>
                    <a:pt x="4679" y="5736"/>
                    <a:pt x="4900" y="5689"/>
                  </a:cubicBezTo>
                  <a:cubicBezTo>
                    <a:pt x="5271" y="5608"/>
                    <a:pt x="5654" y="5503"/>
                    <a:pt x="5991" y="5260"/>
                  </a:cubicBezTo>
                  <a:cubicBezTo>
                    <a:pt x="5956" y="4981"/>
                    <a:pt x="5875" y="4737"/>
                    <a:pt x="5736" y="4505"/>
                  </a:cubicBezTo>
                  <a:cubicBezTo>
                    <a:pt x="5678" y="4377"/>
                    <a:pt x="5585" y="4296"/>
                    <a:pt x="5445" y="4238"/>
                  </a:cubicBezTo>
                  <a:cubicBezTo>
                    <a:pt x="5306" y="4180"/>
                    <a:pt x="5178" y="4110"/>
                    <a:pt x="5028" y="4064"/>
                  </a:cubicBezTo>
                  <a:cubicBezTo>
                    <a:pt x="4772" y="3983"/>
                    <a:pt x="4621" y="3808"/>
                    <a:pt x="4610" y="3530"/>
                  </a:cubicBezTo>
                  <a:cubicBezTo>
                    <a:pt x="4610" y="3391"/>
                    <a:pt x="4563" y="3228"/>
                    <a:pt x="4540" y="3065"/>
                  </a:cubicBezTo>
                  <a:lnTo>
                    <a:pt x="4401" y="3065"/>
                  </a:lnTo>
                  <a:cubicBezTo>
                    <a:pt x="4018" y="3100"/>
                    <a:pt x="3634" y="3124"/>
                    <a:pt x="3240" y="3158"/>
                  </a:cubicBezTo>
                  <a:cubicBezTo>
                    <a:pt x="2706" y="3193"/>
                    <a:pt x="2183" y="3216"/>
                    <a:pt x="1649" y="3135"/>
                  </a:cubicBezTo>
                  <a:cubicBezTo>
                    <a:pt x="1591" y="3158"/>
                    <a:pt x="1533" y="3158"/>
                    <a:pt x="1475" y="3158"/>
                  </a:cubicBezTo>
                  <a:close/>
                  <a:moveTo>
                    <a:pt x="964" y="10147"/>
                  </a:moveTo>
                  <a:cubicBezTo>
                    <a:pt x="987" y="10437"/>
                    <a:pt x="1080" y="10832"/>
                    <a:pt x="1173" y="11018"/>
                  </a:cubicBezTo>
                  <a:cubicBezTo>
                    <a:pt x="1185" y="11064"/>
                    <a:pt x="1208" y="11099"/>
                    <a:pt x="1231" y="11122"/>
                  </a:cubicBezTo>
                  <a:cubicBezTo>
                    <a:pt x="1347" y="11296"/>
                    <a:pt x="1487" y="11424"/>
                    <a:pt x="1719" y="11459"/>
                  </a:cubicBezTo>
                  <a:cubicBezTo>
                    <a:pt x="1997" y="11494"/>
                    <a:pt x="2276" y="11540"/>
                    <a:pt x="2555" y="11540"/>
                  </a:cubicBezTo>
                  <a:lnTo>
                    <a:pt x="3716" y="11540"/>
                  </a:lnTo>
                  <a:cubicBezTo>
                    <a:pt x="4157" y="11540"/>
                    <a:pt x="4610" y="11540"/>
                    <a:pt x="5051" y="11401"/>
                  </a:cubicBezTo>
                  <a:cubicBezTo>
                    <a:pt x="5295" y="11401"/>
                    <a:pt x="5492" y="11273"/>
                    <a:pt x="5701" y="11169"/>
                  </a:cubicBezTo>
                  <a:cubicBezTo>
                    <a:pt x="5887" y="11076"/>
                    <a:pt x="5991" y="10936"/>
                    <a:pt x="6014" y="10751"/>
                  </a:cubicBezTo>
                  <a:cubicBezTo>
                    <a:pt x="6049" y="10530"/>
                    <a:pt x="6072" y="10298"/>
                    <a:pt x="6096" y="10077"/>
                  </a:cubicBezTo>
                  <a:cubicBezTo>
                    <a:pt x="6096" y="10031"/>
                    <a:pt x="6072" y="9985"/>
                    <a:pt x="6061" y="9950"/>
                  </a:cubicBezTo>
                  <a:lnTo>
                    <a:pt x="5991" y="9950"/>
                  </a:lnTo>
                  <a:cubicBezTo>
                    <a:pt x="5596" y="10089"/>
                    <a:pt x="5225" y="10252"/>
                    <a:pt x="4819" y="10368"/>
                  </a:cubicBezTo>
                  <a:cubicBezTo>
                    <a:pt x="4737" y="10379"/>
                    <a:pt x="4668" y="10402"/>
                    <a:pt x="4610" y="10402"/>
                  </a:cubicBezTo>
                  <a:lnTo>
                    <a:pt x="2276" y="10402"/>
                  </a:lnTo>
                  <a:cubicBezTo>
                    <a:pt x="2206" y="10402"/>
                    <a:pt x="2125" y="10402"/>
                    <a:pt x="2067" y="10368"/>
                  </a:cubicBezTo>
                  <a:cubicBezTo>
                    <a:pt x="1939" y="10310"/>
                    <a:pt x="1812" y="10310"/>
                    <a:pt x="1684" y="10310"/>
                  </a:cubicBezTo>
                  <a:cubicBezTo>
                    <a:pt x="1626" y="10310"/>
                    <a:pt x="1568" y="10310"/>
                    <a:pt x="1487" y="10298"/>
                  </a:cubicBezTo>
                  <a:cubicBezTo>
                    <a:pt x="1313" y="10228"/>
                    <a:pt x="1138" y="10182"/>
                    <a:pt x="964" y="10147"/>
                  </a:cubicBezTo>
                  <a:close/>
                  <a:moveTo>
                    <a:pt x="3959" y="1777"/>
                  </a:moveTo>
                  <a:lnTo>
                    <a:pt x="3959" y="593"/>
                  </a:lnTo>
                  <a:cubicBezTo>
                    <a:pt x="3959" y="361"/>
                    <a:pt x="3890" y="279"/>
                    <a:pt x="3634" y="268"/>
                  </a:cubicBezTo>
                  <a:lnTo>
                    <a:pt x="3518" y="268"/>
                  </a:lnTo>
                  <a:cubicBezTo>
                    <a:pt x="3077" y="268"/>
                    <a:pt x="2624" y="326"/>
                    <a:pt x="2183" y="407"/>
                  </a:cubicBezTo>
                  <a:lnTo>
                    <a:pt x="1661" y="546"/>
                  </a:lnTo>
                  <a:cubicBezTo>
                    <a:pt x="1545" y="895"/>
                    <a:pt x="1591" y="1533"/>
                    <a:pt x="1754" y="1939"/>
                  </a:cubicBezTo>
                  <a:cubicBezTo>
                    <a:pt x="1986" y="1963"/>
                    <a:pt x="3507" y="1881"/>
                    <a:pt x="3785" y="1835"/>
                  </a:cubicBezTo>
                  <a:cubicBezTo>
                    <a:pt x="3843" y="1835"/>
                    <a:pt x="3901" y="1812"/>
                    <a:pt x="3959" y="1777"/>
                  </a:cubicBezTo>
                  <a:close/>
                  <a:moveTo>
                    <a:pt x="1289" y="2822"/>
                  </a:moveTo>
                  <a:cubicBezTo>
                    <a:pt x="1556" y="2915"/>
                    <a:pt x="1835" y="2938"/>
                    <a:pt x="2125" y="2938"/>
                  </a:cubicBezTo>
                  <a:cubicBezTo>
                    <a:pt x="2764" y="2938"/>
                    <a:pt x="3414" y="2926"/>
                    <a:pt x="4052" y="2868"/>
                  </a:cubicBezTo>
                  <a:cubicBezTo>
                    <a:pt x="4261" y="2845"/>
                    <a:pt x="4424" y="2764"/>
                    <a:pt x="4598" y="2682"/>
                  </a:cubicBezTo>
                  <a:cubicBezTo>
                    <a:pt x="4633" y="2659"/>
                    <a:pt x="4679" y="2601"/>
                    <a:pt x="4679" y="2566"/>
                  </a:cubicBezTo>
                  <a:cubicBezTo>
                    <a:pt x="4691" y="2450"/>
                    <a:pt x="4679" y="2346"/>
                    <a:pt x="4679" y="2230"/>
                  </a:cubicBezTo>
                  <a:cubicBezTo>
                    <a:pt x="4679" y="2172"/>
                    <a:pt x="4621" y="2114"/>
                    <a:pt x="4563" y="2102"/>
                  </a:cubicBezTo>
                  <a:cubicBezTo>
                    <a:pt x="4493" y="2067"/>
                    <a:pt x="4435" y="2055"/>
                    <a:pt x="4366" y="2055"/>
                  </a:cubicBezTo>
                  <a:cubicBezTo>
                    <a:pt x="4203" y="2055"/>
                    <a:pt x="4064" y="2055"/>
                    <a:pt x="3901" y="2067"/>
                  </a:cubicBezTo>
                  <a:cubicBezTo>
                    <a:pt x="3669" y="2079"/>
                    <a:pt x="3437" y="2125"/>
                    <a:pt x="3205" y="2137"/>
                  </a:cubicBezTo>
                  <a:cubicBezTo>
                    <a:pt x="2787" y="2172"/>
                    <a:pt x="2357" y="2172"/>
                    <a:pt x="1951" y="2183"/>
                  </a:cubicBezTo>
                  <a:cubicBezTo>
                    <a:pt x="1847" y="2183"/>
                    <a:pt x="1754" y="2183"/>
                    <a:pt x="1649" y="2195"/>
                  </a:cubicBezTo>
                  <a:cubicBezTo>
                    <a:pt x="1289" y="2241"/>
                    <a:pt x="1185" y="2288"/>
                    <a:pt x="1243" y="2740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14"/>
            <p:cNvSpPr/>
            <p:nvPr/>
          </p:nvSpPr>
          <p:spPr>
            <a:xfrm>
              <a:off x="2413400" y="3521975"/>
              <a:ext cx="76650" cy="69100"/>
            </a:xfrm>
            <a:custGeom>
              <a:avLst/>
              <a:gdLst/>
              <a:ahLst/>
              <a:cxnLst/>
              <a:rect l="l" t="t" r="r" b="b"/>
              <a:pathLst>
                <a:path w="3066" h="2764" extrusionOk="0">
                  <a:moveTo>
                    <a:pt x="708" y="1846"/>
                  </a:moveTo>
                  <a:lnTo>
                    <a:pt x="244" y="1846"/>
                  </a:lnTo>
                  <a:cubicBezTo>
                    <a:pt x="47" y="1846"/>
                    <a:pt x="0" y="1811"/>
                    <a:pt x="0" y="1614"/>
                  </a:cubicBezTo>
                  <a:lnTo>
                    <a:pt x="0" y="1033"/>
                  </a:lnTo>
                  <a:cubicBezTo>
                    <a:pt x="0" y="894"/>
                    <a:pt x="58" y="848"/>
                    <a:pt x="198" y="836"/>
                  </a:cubicBezTo>
                  <a:lnTo>
                    <a:pt x="476" y="836"/>
                  </a:lnTo>
                  <a:cubicBezTo>
                    <a:pt x="569" y="836"/>
                    <a:pt x="639" y="824"/>
                    <a:pt x="720" y="824"/>
                  </a:cubicBezTo>
                  <a:cubicBezTo>
                    <a:pt x="813" y="557"/>
                    <a:pt x="697" y="279"/>
                    <a:pt x="801" y="35"/>
                  </a:cubicBezTo>
                  <a:cubicBezTo>
                    <a:pt x="859" y="23"/>
                    <a:pt x="917" y="0"/>
                    <a:pt x="952" y="0"/>
                  </a:cubicBezTo>
                  <a:lnTo>
                    <a:pt x="1788" y="0"/>
                  </a:lnTo>
                  <a:cubicBezTo>
                    <a:pt x="1974" y="0"/>
                    <a:pt x="2020" y="47"/>
                    <a:pt x="2020" y="256"/>
                  </a:cubicBezTo>
                  <a:lnTo>
                    <a:pt x="2020" y="557"/>
                  </a:lnTo>
                  <a:cubicBezTo>
                    <a:pt x="2020" y="720"/>
                    <a:pt x="2055" y="743"/>
                    <a:pt x="2218" y="766"/>
                  </a:cubicBezTo>
                  <a:lnTo>
                    <a:pt x="2717" y="766"/>
                  </a:lnTo>
                  <a:cubicBezTo>
                    <a:pt x="2833" y="766"/>
                    <a:pt x="2903" y="801"/>
                    <a:pt x="2949" y="917"/>
                  </a:cubicBezTo>
                  <a:cubicBezTo>
                    <a:pt x="3065" y="1150"/>
                    <a:pt x="3030" y="1382"/>
                    <a:pt x="3007" y="1602"/>
                  </a:cubicBezTo>
                  <a:cubicBezTo>
                    <a:pt x="2984" y="1718"/>
                    <a:pt x="2879" y="1776"/>
                    <a:pt x="2752" y="1788"/>
                  </a:cubicBezTo>
                  <a:lnTo>
                    <a:pt x="2392" y="1788"/>
                  </a:lnTo>
                  <a:cubicBezTo>
                    <a:pt x="2311" y="1788"/>
                    <a:pt x="2229" y="1811"/>
                    <a:pt x="2148" y="1811"/>
                  </a:cubicBezTo>
                  <a:cubicBezTo>
                    <a:pt x="2055" y="2055"/>
                    <a:pt x="2160" y="2334"/>
                    <a:pt x="2078" y="2566"/>
                  </a:cubicBezTo>
                  <a:cubicBezTo>
                    <a:pt x="1765" y="2763"/>
                    <a:pt x="1417" y="2717"/>
                    <a:pt x="1092" y="2717"/>
                  </a:cubicBezTo>
                  <a:cubicBezTo>
                    <a:pt x="1034" y="2717"/>
                    <a:pt x="975" y="2682"/>
                    <a:pt x="941" y="2636"/>
                  </a:cubicBezTo>
                  <a:cubicBezTo>
                    <a:pt x="894" y="2566"/>
                    <a:pt x="836" y="2473"/>
                    <a:pt x="836" y="2392"/>
                  </a:cubicBezTo>
                  <a:cubicBezTo>
                    <a:pt x="848" y="2183"/>
                    <a:pt x="790" y="2032"/>
                    <a:pt x="708" y="1846"/>
                  </a:cubicBezTo>
                  <a:close/>
                  <a:moveTo>
                    <a:pt x="267" y="1579"/>
                  </a:moveTo>
                  <a:cubicBezTo>
                    <a:pt x="372" y="1579"/>
                    <a:pt x="465" y="1591"/>
                    <a:pt x="558" y="1591"/>
                  </a:cubicBezTo>
                  <a:lnTo>
                    <a:pt x="825" y="1591"/>
                  </a:lnTo>
                  <a:cubicBezTo>
                    <a:pt x="929" y="1602"/>
                    <a:pt x="987" y="1637"/>
                    <a:pt x="987" y="1730"/>
                  </a:cubicBezTo>
                  <a:cubicBezTo>
                    <a:pt x="999" y="1927"/>
                    <a:pt x="1115" y="2102"/>
                    <a:pt x="1103" y="2299"/>
                  </a:cubicBezTo>
                  <a:cubicBezTo>
                    <a:pt x="1092" y="2357"/>
                    <a:pt x="1161" y="2415"/>
                    <a:pt x="1219" y="2415"/>
                  </a:cubicBezTo>
                  <a:cubicBezTo>
                    <a:pt x="1417" y="2427"/>
                    <a:pt x="1649" y="2473"/>
                    <a:pt x="1823" y="2299"/>
                  </a:cubicBezTo>
                  <a:cubicBezTo>
                    <a:pt x="1823" y="2241"/>
                    <a:pt x="1846" y="2183"/>
                    <a:pt x="1846" y="2125"/>
                  </a:cubicBezTo>
                  <a:lnTo>
                    <a:pt x="1846" y="1823"/>
                  </a:lnTo>
                  <a:cubicBezTo>
                    <a:pt x="1846" y="1533"/>
                    <a:pt x="1869" y="1509"/>
                    <a:pt x="2160" y="1509"/>
                  </a:cubicBezTo>
                  <a:lnTo>
                    <a:pt x="2554" y="1509"/>
                  </a:lnTo>
                  <a:cubicBezTo>
                    <a:pt x="2612" y="1509"/>
                    <a:pt x="2670" y="1498"/>
                    <a:pt x="2728" y="1486"/>
                  </a:cubicBezTo>
                  <a:cubicBezTo>
                    <a:pt x="2775" y="1312"/>
                    <a:pt x="2775" y="1150"/>
                    <a:pt x="2624" y="1010"/>
                  </a:cubicBezTo>
                  <a:cubicBezTo>
                    <a:pt x="2543" y="1010"/>
                    <a:pt x="2438" y="1010"/>
                    <a:pt x="2334" y="987"/>
                  </a:cubicBezTo>
                  <a:lnTo>
                    <a:pt x="2090" y="987"/>
                  </a:lnTo>
                  <a:cubicBezTo>
                    <a:pt x="1846" y="964"/>
                    <a:pt x="1753" y="859"/>
                    <a:pt x="1742" y="616"/>
                  </a:cubicBezTo>
                  <a:cubicBezTo>
                    <a:pt x="1742" y="499"/>
                    <a:pt x="1777" y="372"/>
                    <a:pt x="1684" y="232"/>
                  </a:cubicBezTo>
                  <a:lnTo>
                    <a:pt x="1115" y="232"/>
                  </a:lnTo>
                  <a:cubicBezTo>
                    <a:pt x="1080" y="232"/>
                    <a:pt x="1045" y="256"/>
                    <a:pt x="987" y="267"/>
                  </a:cubicBezTo>
                  <a:cubicBezTo>
                    <a:pt x="964" y="441"/>
                    <a:pt x="975" y="616"/>
                    <a:pt x="975" y="790"/>
                  </a:cubicBezTo>
                  <a:cubicBezTo>
                    <a:pt x="975" y="1033"/>
                    <a:pt x="929" y="1080"/>
                    <a:pt x="697" y="1092"/>
                  </a:cubicBezTo>
                  <a:lnTo>
                    <a:pt x="453" y="1092"/>
                  </a:lnTo>
                  <a:cubicBezTo>
                    <a:pt x="383" y="1092"/>
                    <a:pt x="325" y="1115"/>
                    <a:pt x="244" y="1126"/>
                  </a:cubicBezTo>
                  <a:cubicBezTo>
                    <a:pt x="267" y="1266"/>
                    <a:pt x="267" y="1405"/>
                    <a:pt x="267" y="1579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14"/>
            <p:cNvSpPr/>
            <p:nvPr/>
          </p:nvSpPr>
          <p:spPr>
            <a:xfrm>
              <a:off x="2504825" y="3510075"/>
              <a:ext cx="7275" cy="60675"/>
            </a:xfrm>
            <a:custGeom>
              <a:avLst/>
              <a:gdLst/>
              <a:ahLst/>
              <a:cxnLst/>
              <a:rect l="l" t="t" r="r" b="b"/>
              <a:pathLst>
                <a:path w="291" h="2427" extrusionOk="0">
                  <a:moveTo>
                    <a:pt x="209" y="0"/>
                  </a:moveTo>
                  <a:cubicBezTo>
                    <a:pt x="221" y="58"/>
                    <a:pt x="267" y="105"/>
                    <a:pt x="267" y="163"/>
                  </a:cubicBezTo>
                  <a:cubicBezTo>
                    <a:pt x="279" y="290"/>
                    <a:pt x="279" y="430"/>
                    <a:pt x="279" y="558"/>
                  </a:cubicBezTo>
                  <a:lnTo>
                    <a:pt x="279" y="1498"/>
                  </a:lnTo>
                  <a:cubicBezTo>
                    <a:pt x="290" y="1800"/>
                    <a:pt x="232" y="2078"/>
                    <a:pt x="151" y="2369"/>
                  </a:cubicBezTo>
                  <a:cubicBezTo>
                    <a:pt x="151" y="2380"/>
                    <a:pt x="116" y="2403"/>
                    <a:pt x="105" y="2427"/>
                  </a:cubicBezTo>
                  <a:cubicBezTo>
                    <a:pt x="70" y="2403"/>
                    <a:pt x="35" y="2380"/>
                    <a:pt x="35" y="2357"/>
                  </a:cubicBezTo>
                  <a:cubicBezTo>
                    <a:pt x="35" y="2241"/>
                    <a:pt x="0" y="2125"/>
                    <a:pt x="35" y="2020"/>
                  </a:cubicBezTo>
                  <a:cubicBezTo>
                    <a:pt x="70" y="1846"/>
                    <a:pt x="70" y="1672"/>
                    <a:pt x="70" y="1498"/>
                  </a:cubicBezTo>
                  <a:cubicBezTo>
                    <a:pt x="70" y="1068"/>
                    <a:pt x="70" y="627"/>
                    <a:pt x="93" y="174"/>
                  </a:cubicBezTo>
                  <a:cubicBezTo>
                    <a:pt x="105" y="140"/>
                    <a:pt x="93" y="47"/>
                    <a:pt x="209" y="0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14"/>
            <p:cNvSpPr/>
            <p:nvPr/>
          </p:nvSpPr>
          <p:spPr>
            <a:xfrm>
              <a:off x="2465050" y="3444475"/>
              <a:ext cx="18900" cy="10175"/>
            </a:xfrm>
            <a:custGeom>
              <a:avLst/>
              <a:gdLst/>
              <a:ahLst/>
              <a:cxnLst/>
              <a:rect l="l" t="t" r="r" b="b"/>
              <a:pathLst>
                <a:path w="756" h="407" extrusionOk="0">
                  <a:moveTo>
                    <a:pt x="59" y="407"/>
                  </a:moveTo>
                  <a:cubicBezTo>
                    <a:pt x="12" y="349"/>
                    <a:pt x="1" y="291"/>
                    <a:pt x="70" y="244"/>
                  </a:cubicBezTo>
                  <a:cubicBezTo>
                    <a:pt x="256" y="163"/>
                    <a:pt x="442" y="105"/>
                    <a:pt x="639" y="12"/>
                  </a:cubicBezTo>
                  <a:cubicBezTo>
                    <a:pt x="651" y="12"/>
                    <a:pt x="674" y="1"/>
                    <a:pt x="697" y="12"/>
                  </a:cubicBezTo>
                  <a:cubicBezTo>
                    <a:pt x="721" y="35"/>
                    <a:pt x="732" y="47"/>
                    <a:pt x="755" y="70"/>
                  </a:cubicBezTo>
                  <a:cubicBezTo>
                    <a:pt x="755" y="93"/>
                    <a:pt x="755" y="117"/>
                    <a:pt x="732" y="128"/>
                  </a:cubicBezTo>
                  <a:cubicBezTo>
                    <a:pt x="604" y="268"/>
                    <a:pt x="268" y="395"/>
                    <a:pt x="59" y="407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14"/>
            <p:cNvSpPr/>
            <p:nvPr/>
          </p:nvSpPr>
          <p:spPr>
            <a:xfrm>
              <a:off x="2500475" y="3454925"/>
              <a:ext cx="6700" cy="7000"/>
            </a:xfrm>
            <a:custGeom>
              <a:avLst/>
              <a:gdLst/>
              <a:ahLst/>
              <a:cxnLst/>
              <a:rect l="l" t="t" r="r" b="b"/>
              <a:pathLst>
                <a:path w="268" h="280" extrusionOk="0">
                  <a:moveTo>
                    <a:pt x="47" y="1"/>
                  </a:moveTo>
                  <a:cubicBezTo>
                    <a:pt x="163" y="35"/>
                    <a:pt x="221" y="105"/>
                    <a:pt x="244" y="175"/>
                  </a:cubicBezTo>
                  <a:cubicBezTo>
                    <a:pt x="267" y="198"/>
                    <a:pt x="244" y="256"/>
                    <a:pt x="232" y="256"/>
                  </a:cubicBezTo>
                  <a:cubicBezTo>
                    <a:pt x="197" y="268"/>
                    <a:pt x="163" y="279"/>
                    <a:pt x="128" y="268"/>
                  </a:cubicBezTo>
                  <a:cubicBezTo>
                    <a:pt x="47" y="221"/>
                    <a:pt x="0" y="140"/>
                    <a:pt x="47" y="1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14"/>
            <p:cNvSpPr/>
            <p:nvPr/>
          </p:nvSpPr>
          <p:spPr>
            <a:xfrm>
              <a:off x="2509750" y="3605850"/>
              <a:ext cx="6400" cy="8425"/>
            </a:xfrm>
            <a:custGeom>
              <a:avLst/>
              <a:gdLst/>
              <a:ahLst/>
              <a:cxnLst/>
              <a:rect l="l" t="t" r="r" b="b"/>
              <a:pathLst>
                <a:path w="256" h="337" extrusionOk="0">
                  <a:moveTo>
                    <a:pt x="186" y="0"/>
                  </a:moveTo>
                  <a:cubicBezTo>
                    <a:pt x="256" y="163"/>
                    <a:pt x="151" y="256"/>
                    <a:pt x="93" y="337"/>
                  </a:cubicBezTo>
                  <a:cubicBezTo>
                    <a:pt x="1" y="325"/>
                    <a:pt x="1" y="267"/>
                    <a:pt x="1" y="221"/>
                  </a:cubicBezTo>
                  <a:cubicBezTo>
                    <a:pt x="12" y="116"/>
                    <a:pt x="12" y="116"/>
                    <a:pt x="186" y="0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14"/>
            <p:cNvSpPr/>
            <p:nvPr/>
          </p:nvSpPr>
          <p:spPr>
            <a:xfrm>
              <a:off x="2438925" y="3366975"/>
              <a:ext cx="7575" cy="10475"/>
            </a:xfrm>
            <a:custGeom>
              <a:avLst/>
              <a:gdLst/>
              <a:ahLst/>
              <a:cxnLst/>
              <a:rect l="l" t="t" r="r" b="b"/>
              <a:pathLst>
                <a:path w="303" h="419" extrusionOk="0">
                  <a:moveTo>
                    <a:pt x="129" y="419"/>
                  </a:moveTo>
                  <a:cubicBezTo>
                    <a:pt x="24" y="372"/>
                    <a:pt x="1" y="291"/>
                    <a:pt x="1" y="210"/>
                  </a:cubicBezTo>
                  <a:cubicBezTo>
                    <a:pt x="1" y="175"/>
                    <a:pt x="13" y="105"/>
                    <a:pt x="36" y="71"/>
                  </a:cubicBezTo>
                  <a:cubicBezTo>
                    <a:pt x="71" y="13"/>
                    <a:pt x="129" y="1"/>
                    <a:pt x="198" y="13"/>
                  </a:cubicBezTo>
                  <a:cubicBezTo>
                    <a:pt x="256" y="24"/>
                    <a:pt x="303" y="94"/>
                    <a:pt x="291" y="152"/>
                  </a:cubicBezTo>
                  <a:cubicBezTo>
                    <a:pt x="245" y="245"/>
                    <a:pt x="233" y="349"/>
                    <a:pt x="129" y="419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14"/>
            <p:cNvSpPr/>
            <p:nvPr/>
          </p:nvSpPr>
          <p:spPr>
            <a:xfrm>
              <a:off x="2458100" y="3377725"/>
              <a:ext cx="6700" cy="8725"/>
            </a:xfrm>
            <a:custGeom>
              <a:avLst/>
              <a:gdLst/>
              <a:ahLst/>
              <a:cxnLst/>
              <a:rect l="l" t="t" r="r" b="b"/>
              <a:pathLst>
                <a:path w="268" h="349" extrusionOk="0">
                  <a:moveTo>
                    <a:pt x="128" y="349"/>
                  </a:moveTo>
                  <a:cubicBezTo>
                    <a:pt x="23" y="291"/>
                    <a:pt x="0" y="233"/>
                    <a:pt x="12" y="163"/>
                  </a:cubicBezTo>
                  <a:cubicBezTo>
                    <a:pt x="23" y="93"/>
                    <a:pt x="81" y="47"/>
                    <a:pt x="139" y="12"/>
                  </a:cubicBezTo>
                  <a:cubicBezTo>
                    <a:pt x="174" y="0"/>
                    <a:pt x="221" y="0"/>
                    <a:pt x="232" y="35"/>
                  </a:cubicBezTo>
                  <a:cubicBezTo>
                    <a:pt x="256" y="59"/>
                    <a:pt x="267" y="105"/>
                    <a:pt x="267" y="128"/>
                  </a:cubicBezTo>
                  <a:cubicBezTo>
                    <a:pt x="267" y="151"/>
                    <a:pt x="267" y="175"/>
                    <a:pt x="256" y="186"/>
                  </a:cubicBezTo>
                  <a:cubicBezTo>
                    <a:pt x="232" y="233"/>
                    <a:pt x="174" y="291"/>
                    <a:pt x="128" y="349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14"/>
            <p:cNvSpPr/>
            <p:nvPr/>
          </p:nvSpPr>
          <p:spPr>
            <a:xfrm>
              <a:off x="2451425" y="3360300"/>
              <a:ext cx="7275" cy="6700"/>
            </a:xfrm>
            <a:custGeom>
              <a:avLst/>
              <a:gdLst/>
              <a:ahLst/>
              <a:cxnLst/>
              <a:rect l="l" t="t" r="r" b="b"/>
              <a:pathLst>
                <a:path w="291" h="268" extrusionOk="0">
                  <a:moveTo>
                    <a:pt x="0" y="245"/>
                  </a:moveTo>
                  <a:cubicBezTo>
                    <a:pt x="23" y="175"/>
                    <a:pt x="35" y="117"/>
                    <a:pt x="47" y="71"/>
                  </a:cubicBezTo>
                  <a:cubicBezTo>
                    <a:pt x="93" y="13"/>
                    <a:pt x="151" y="1"/>
                    <a:pt x="209" y="36"/>
                  </a:cubicBezTo>
                  <a:cubicBezTo>
                    <a:pt x="267" y="59"/>
                    <a:pt x="290" y="117"/>
                    <a:pt x="279" y="187"/>
                  </a:cubicBezTo>
                  <a:cubicBezTo>
                    <a:pt x="279" y="221"/>
                    <a:pt x="244" y="245"/>
                    <a:pt x="221" y="245"/>
                  </a:cubicBezTo>
                  <a:cubicBezTo>
                    <a:pt x="163" y="268"/>
                    <a:pt x="105" y="268"/>
                    <a:pt x="0" y="245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14"/>
            <p:cNvSpPr/>
            <p:nvPr/>
          </p:nvSpPr>
          <p:spPr>
            <a:xfrm>
              <a:off x="2430800" y="3378600"/>
              <a:ext cx="8450" cy="5250"/>
            </a:xfrm>
            <a:custGeom>
              <a:avLst/>
              <a:gdLst/>
              <a:ahLst/>
              <a:cxnLst/>
              <a:rect l="l" t="t" r="r" b="b"/>
              <a:pathLst>
                <a:path w="338" h="210" extrusionOk="0">
                  <a:moveTo>
                    <a:pt x="94" y="198"/>
                  </a:moveTo>
                  <a:cubicBezTo>
                    <a:pt x="71" y="198"/>
                    <a:pt x="36" y="198"/>
                    <a:pt x="36" y="186"/>
                  </a:cubicBezTo>
                  <a:cubicBezTo>
                    <a:pt x="12" y="151"/>
                    <a:pt x="1" y="116"/>
                    <a:pt x="1" y="82"/>
                  </a:cubicBezTo>
                  <a:cubicBezTo>
                    <a:pt x="1" y="70"/>
                    <a:pt x="12" y="47"/>
                    <a:pt x="47" y="35"/>
                  </a:cubicBezTo>
                  <a:cubicBezTo>
                    <a:pt x="129" y="12"/>
                    <a:pt x="221" y="0"/>
                    <a:pt x="303" y="58"/>
                  </a:cubicBezTo>
                  <a:cubicBezTo>
                    <a:pt x="314" y="70"/>
                    <a:pt x="338" y="93"/>
                    <a:pt x="338" y="116"/>
                  </a:cubicBezTo>
                  <a:cubicBezTo>
                    <a:pt x="268" y="209"/>
                    <a:pt x="175" y="198"/>
                    <a:pt x="94" y="198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14"/>
            <p:cNvSpPr/>
            <p:nvPr/>
          </p:nvSpPr>
          <p:spPr>
            <a:xfrm>
              <a:off x="2449100" y="3380925"/>
              <a:ext cx="6125" cy="6700"/>
            </a:xfrm>
            <a:custGeom>
              <a:avLst/>
              <a:gdLst/>
              <a:ahLst/>
              <a:cxnLst/>
              <a:rect l="l" t="t" r="r" b="b"/>
              <a:pathLst>
                <a:path w="245" h="268" extrusionOk="0">
                  <a:moveTo>
                    <a:pt x="70" y="0"/>
                  </a:moveTo>
                  <a:cubicBezTo>
                    <a:pt x="186" y="0"/>
                    <a:pt x="244" y="81"/>
                    <a:pt x="232" y="163"/>
                  </a:cubicBezTo>
                  <a:cubicBezTo>
                    <a:pt x="209" y="198"/>
                    <a:pt x="186" y="232"/>
                    <a:pt x="151" y="256"/>
                  </a:cubicBezTo>
                  <a:cubicBezTo>
                    <a:pt x="82" y="267"/>
                    <a:pt x="0" y="174"/>
                    <a:pt x="0" y="105"/>
                  </a:cubicBezTo>
                  <a:cubicBezTo>
                    <a:pt x="0" y="58"/>
                    <a:pt x="35" y="35"/>
                    <a:pt x="70" y="0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14"/>
            <p:cNvSpPr/>
            <p:nvPr/>
          </p:nvSpPr>
          <p:spPr>
            <a:xfrm>
              <a:off x="2418900" y="3372200"/>
              <a:ext cx="6125" cy="6700"/>
            </a:xfrm>
            <a:custGeom>
              <a:avLst/>
              <a:gdLst/>
              <a:ahLst/>
              <a:cxnLst/>
              <a:rect l="l" t="t" r="r" b="b"/>
              <a:pathLst>
                <a:path w="245" h="268" extrusionOk="0">
                  <a:moveTo>
                    <a:pt x="163" y="268"/>
                  </a:moveTo>
                  <a:cubicBezTo>
                    <a:pt x="1" y="105"/>
                    <a:pt x="1" y="105"/>
                    <a:pt x="105" y="1"/>
                  </a:cubicBezTo>
                  <a:cubicBezTo>
                    <a:pt x="245" y="105"/>
                    <a:pt x="245" y="105"/>
                    <a:pt x="163" y="268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14"/>
            <p:cNvSpPr/>
            <p:nvPr/>
          </p:nvSpPr>
          <p:spPr>
            <a:xfrm>
              <a:off x="2439525" y="3355075"/>
              <a:ext cx="4650" cy="5550"/>
            </a:xfrm>
            <a:custGeom>
              <a:avLst/>
              <a:gdLst/>
              <a:ahLst/>
              <a:cxnLst/>
              <a:rect l="l" t="t" r="r" b="b"/>
              <a:pathLst>
                <a:path w="186" h="222" extrusionOk="0">
                  <a:moveTo>
                    <a:pt x="105" y="1"/>
                  </a:moveTo>
                  <a:cubicBezTo>
                    <a:pt x="174" y="47"/>
                    <a:pt x="186" y="117"/>
                    <a:pt x="163" y="187"/>
                  </a:cubicBezTo>
                  <a:cubicBezTo>
                    <a:pt x="139" y="198"/>
                    <a:pt x="116" y="222"/>
                    <a:pt x="93" y="222"/>
                  </a:cubicBezTo>
                  <a:cubicBezTo>
                    <a:pt x="58" y="222"/>
                    <a:pt x="35" y="198"/>
                    <a:pt x="35" y="163"/>
                  </a:cubicBezTo>
                  <a:cubicBezTo>
                    <a:pt x="0" y="105"/>
                    <a:pt x="0" y="36"/>
                    <a:pt x="105" y="1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14"/>
            <p:cNvSpPr/>
            <p:nvPr/>
          </p:nvSpPr>
          <p:spPr>
            <a:xfrm>
              <a:off x="2428475" y="3363225"/>
              <a:ext cx="3800" cy="5825"/>
            </a:xfrm>
            <a:custGeom>
              <a:avLst/>
              <a:gdLst/>
              <a:ahLst/>
              <a:cxnLst/>
              <a:rect l="l" t="t" r="r" b="b"/>
              <a:pathLst>
                <a:path w="152" h="233" extrusionOk="0">
                  <a:moveTo>
                    <a:pt x="24" y="221"/>
                  </a:moveTo>
                  <a:cubicBezTo>
                    <a:pt x="24" y="163"/>
                    <a:pt x="1" y="104"/>
                    <a:pt x="24" y="58"/>
                  </a:cubicBezTo>
                  <a:cubicBezTo>
                    <a:pt x="24" y="23"/>
                    <a:pt x="82" y="12"/>
                    <a:pt x="105" y="0"/>
                  </a:cubicBezTo>
                  <a:cubicBezTo>
                    <a:pt x="129" y="35"/>
                    <a:pt x="152" y="70"/>
                    <a:pt x="152" y="104"/>
                  </a:cubicBezTo>
                  <a:cubicBezTo>
                    <a:pt x="140" y="151"/>
                    <a:pt x="105" y="186"/>
                    <a:pt x="82" y="232"/>
                  </a:cubicBezTo>
                  <a:cubicBezTo>
                    <a:pt x="71" y="221"/>
                    <a:pt x="36" y="221"/>
                    <a:pt x="24" y="221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14"/>
            <p:cNvSpPr/>
            <p:nvPr/>
          </p:nvSpPr>
          <p:spPr>
            <a:xfrm>
              <a:off x="2421800" y="3384700"/>
              <a:ext cx="4400" cy="4650"/>
            </a:xfrm>
            <a:custGeom>
              <a:avLst/>
              <a:gdLst/>
              <a:ahLst/>
              <a:cxnLst/>
              <a:rect l="l" t="t" r="r" b="b"/>
              <a:pathLst>
                <a:path w="176" h="186" extrusionOk="0">
                  <a:moveTo>
                    <a:pt x="105" y="186"/>
                  </a:moveTo>
                  <a:cubicBezTo>
                    <a:pt x="59" y="128"/>
                    <a:pt x="13" y="105"/>
                    <a:pt x="1" y="58"/>
                  </a:cubicBezTo>
                  <a:cubicBezTo>
                    <a:pt x="1" y="47"/>
                    <a:pt x="59" y="0"/>
                    <a:pt x="82" y="0"/>
                  </a:cubicBezTo>
                  <a:cubicBezTo>
                    <a:pt x="117" y="0"/>
                    <a:pt x="164" y="47"/>
                    <a:pt x="164" y="70"/>
                  </a:cubicBezTo>
                  <a:cubicBezTo>
                    <a:pt x="175" y="81"/>
                    <a:pt x="140" y="116"/>
                    <a:pt x="105" y="186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6" name="Google Shape;766;p14"/>
          <p:cNvGrpSpPr/>
          <p:nvPr/>
        </p:nvGrpSpPr>
        <p:grpSpPr>
          <a:xfrm rot="6522359">
            <a:off x="8016507" y="583527"/>
            <a:ext cx="414893" cy="1399068"/>
            <a:chOff x="954700" y="3672025"/>
            <a:chExt cx="106825" cy="360200"/>
          </a:xfrm>
        </p:grpSpPr>
        <p:sp>
          <p:nvSpPr>
            <p:cNvPr id="767" name="Google Shape;767;p14"/>
            <p:cNvSpPr/>
            <p:nvPr/>
          </p:nvSpPr>
          <p:spPr>
            <a:xfrm>
              <a:off x="954700" y="3672025"/>
              <a:ext cx="106825" cy="360200"/>
            </a:xfrm>
            <a:custGeom>
              <a:avLst/>
              <a:gdLst/>
              <a:ahLst/>
              <a:cxnLst/>
              <a:rect l="l" t="t" r="r" b="b"/>
              <a:pathLst>
                <a:path w="4273" h="14408" extrusionOk="0">
                  <a:moveTo>
                    <a:pt x="2276" y="0"/>
                  </a:moveTo>
                  <a:cubicBezTo>
                    <a:pt x="2392" y="81"/>
                    <a:pt x="2380" y="186"/>
                    <a:pt x="2380" y="290"/>
                  </a:cubicBezTo>
                  <a:cubicBezTo>
                    <a:pt x="2380" y="650"/>
                    <a:pt x="2392" y="999"/>
                    <a:pt x="2392" y="1358"/>
                  </a:cubicBezTo>
                  <a:cubicBezTo>
                    <a:pt x="2392" y="2078"/>
                    <a:pt x="2392" y="2798"/>
                    <a:pt x="2403" y="3506"/>
                  </a:cubicBezTo>
                  <a:cubicBezTo>
                    <a:pt x="2403" y="3622"/>
                    <a:pt x="2392" y="3727"/>
                    <a:pt x="2450" y="3854"/>
                  </a:cubicBezTo>
                  <a:cubicBezTo>
                    <a:pt x="2636" y="3854"/>
                    <a:pt x="2810" y="3889"/>
                    <a:pt x="2984" y="3947"/>
                  </a:cubicBezTo>
                  <a:cubicBezTo>
                    <a:pt x="3100" y="3982"/>
                    <a:pt x="3146" y="4063"/>
                    <a:pt x="3158" y="4156"/>
                  </a:cubicBezTo>
                  <a:lnTo>
                    <a:pt x="3158" y="4470"/>
                  </a:lnTo>
                  <a:cubicBezTo>
                    <a:pt x="3158" y="4574"/>
                    <a:pt x="3170" y="4667"/>
                    <a:pt x="3170" y="4772"/>
                  </a:cubicBezTo>
                  <a:cubicBezTo>
                    <a:pt x="3228" y="4783"/>
                    <a:pt x="3286" y="4783"/>
                    <a:pt x="3332" y="4806"/>
                  </a:cubicBezTo>
                  <a:cubicBezTo>
                    <a:pt x="3437" y="4830"/>
                    <a:pt x="3506" y="4888"/>
                    <a:pt x="3541" y="4981"/>
                  </a:cubicBezTo>
                  <a:cubicBezTo>
                    <a:pt x="3599" y="5131"/>
                    <a:pt x="3669" y="5294"/>
                    <a:pt x="3669" y="5468"/>
                  </a:cubicBezTo>
                  <a:cubicBezTo>
                    <a:pt x="3669" y="6606"/>
                    <a:pt x="3669" y="7732"/>
                    <a:pt x="3680" y="8881"/>
                  </a:cubicBezTo>
                  <a:cubicBezTo>
                    <a:pt x="3680" y="8997"/>
                    <a:pt x="3657" y="9125"/>
                    <a:pt x="3634" y="9241"/>
                  </a:cubicBezTo>
                  <a:cubicBezTo>
                    <a:pt x="3634" y="9276"/>
                    <a:pt x="3611" y="9299"/>
                    <a:pt x="3611" y="9334"/>
                  </a:cubicBezTo>
                  <a:cubicBezTo>
                    <a:pt x="3622" y="9636"/>
                    <a:pt x="3541" y="9938"/>
                    <a:pt x="3564" y="10239"/>
                  </a:cubicBezTo>
                  <a:cubicBezTo>
                    <a:pt x="3576" y="10437"/>
                    <a:pt x="3576" y="10611"/>
                    <a:pt x="3576" y="10797"/>
                  </a:cubicBezTo>
                  <a:cubicBezTo>
                    <a:pt x="3576" y="10901"/>
                    <a:pt x="3599" y="10994"/>
                    <a:pt x="3599" y="11110"/>
                  </a:cubicBezTo>
                  <a:cubicBezTo>
                    <a:pt x="3808" y="11099"/>
                    <a:pt x="3982" y="11168"/>
                    <a:pt x="4133" y="11308"/>
                  </a:cubicBezTo>
                  <a:cubicBezTo>
                    <a:pt x="4180" y="11342"/>
                    <a:pt x="4214" y="11389"/>
                    <a:pt x="4238" y="11447"/>
                  </a:cubicBezTo>
                  <a:cubicBezTo>
                    <a:pt x="4272" y="11691"/>
                    <a:pt x="4214" y="11923"/>
                    <a:pt x="4122" y="12155"/>
                  </a:cubicBezTo>
                  <a:cubicBezTo>
                    <a:pt x="4075" y="12248"/>
                    <a:pt x="4005" y="12306"/>
                    <a:pt x="3901" y="12306"/>
                  </a:cubicBezTo>
                  <a:cubicBezTo>
                    <a:pt x="3611" y="12306"/>
                    <a:pt x="3309" y="12306"/>
                    <a:pt x="3019" y="12294"/>
                  </a:cubicBezTo>
                  <a:cubicBezTo>
                    <a:pt x="2937" y="12294"/>
                    <a:pt x="2868" y="12248"/>
                    <a:pt x="2763" y="12213"/>
                  </a:cubicBezTo>
                  <a:cubicBezTo>
                    <a:pt x="2682" y="12445"/>
                    <a:pt x="2740" y="12666"/>
                    <a:pt x="2728" y="12898"/>
                  </a:cubicBezTo>
                  <a:cubicBezTo>
                    <a:pt x="2705" y="13119"/>
                    <a:pt x="2728" y="13351"/>
                    <a:pt x="2728" y="13583"/>
                  </a:cubicBezTo>
                  <a:cubicBezTo>
                    <a:pt x="2798" y="13583"/>
                    <a:pt x="2844" y="13571"/>
                    <a:pt x="2903" y="13571"/>
                  </a:cubicBezTo>
                  <a:cubicBezTo>
                    <a:pt x="2937" y="13571"/>
                    <a:pt x="2984" y="13548"/>
                    <a:pt x="3019" y="13583"/>
                  </a:cubicBezTo>
                  <a:cubicBezTo>
                    <a:pt x="3193" y="13699"/>
                    <a:pt x="3379" y="13757"/>
                    <a:pt x="3506" y="13931"/>
                  </a:cubicBezTo>
                  <a:cubicBezTo>
                    <a:pt x="3599" y="14047"/>
                    <a:pt x="3576" y="14175"/>
                    <a:pt x="3541" y="14303"/>
                  </a:cubicBezTo>
                  <a:cubicBezTo>
                    <a:pt x="3518" y="14361"/>
                    <a:pt x="3460" y="14407"/>
                    <a:pt x="3402" y="14407"/>
                  </a:cubicBezTo>
                  <a:lnTo>
                    <a:pt x="3193" y="14407"/>
                  </a:lnTo>
                  <a:lnTo>
                    <a:pt x="1533" y="14407"/>
                  </a:lnTo>
                  <a:cubicBezTo>
                    <a:pt x="1370" y="14407"/>
                    <a:pt x="1231" y="14396"/>
                    <a:pt x="1103" y="14303"/>
                  </a:cubicBezTo>
                  <a:cubicBezTo>
                    <a:pt x="1022" y="14268"/>
                    <a:pt x="952" y="14245"/>
                    <a:pt x="871" y="14221"/>
                  </a:cubicBezTo>
                  <a:cubicBezTo>
                    <a:pt x="778" y="14187"/>
                    <a:pt x="720" y="14129"/>
                    <a:pt x="697" y="14047"/>
                  </a:cubicBezTo>
                  <a:cubicBezTo>
                    <a:pt x="650" y="13943"/>
                    <a:pt x="697" y="13827"/>
                    <a:pt x="813" y="13804"/>
                  </a:cubicBezTo>
                  <a:cubicBezTo>
                    <a:pt x="987" y="13757"/>
                    <a:pt x="1126" y="13687"/>
                    <a:pt x="1289" y="13595"/>
                  </a:cubicBezTo>
                  <a:cubicBezTo>
                    <a:pt x="1347" y="13560"/>
                    <a:pt x="1417" y="13548"/>
                    <a:pt x="1486" y="13537"/>
                  </a:cubicBezTo>
                  <a:cubicBezTo>
                    <a:pt x="1544" y="13525"/>
                    <a:pt x="1602" y="13490"/>
                    <a:pt x="1649" y="13478"/>
                  </a:cubicBezTo>
                  <a:cubicBezTo>
                    <a:pt x="1695" y="13246"/>
                    <a:pt x="1707" y="12445"/>
                    <a:pt x="1660" y="12201"/>
                  </a:cubicBezTo>
                  <a:cubicBezTo>
                    <a:pt x="1602" y="12201"/>
                    <a:pt x="1544" y="12190"/>
                    <a:pt x="1486" y="12190"/>
                  </a:cubicBezTo>
                  <a:cubicBezTo>
                    <a:pt x="1289" y="12190"/>
                    <a:pt x="1080" y="12178"/>
                    <a:pt x="883" y="12190"/>
                  </a:cubicBezTo>
                  <a:cubicBezTo>
                    <a:pt x="639" y="12201"/>
                    <a:pt x="407" y="12143"/>
                    <a:pt x="151" y="12097"/>
                  </a:cubicBezTo>
                  <a:cubicBezTo>
                    <a:pt x="58" y="12085"/>
                    <a:pt x="12" y="12027"/>
                    <a:pt x="12" y="11946"/>
                  </a:cubicBezTo>
                  <a:cubicBezTo>
                    <a:pt x="12" y="11725"/>
                    <a:pt x="0" y="11493"/>
                    <a:pt x="12" y="11273"/>
                  </a:cubicBezTo>
                  <a:cubicBezTo>
                    <a:pt x="12" y="11110"/>
                    <a:pt x="116" y="11041"/>
                    <a:pt x="267" y="11029"/>
                  </a:cubicBezTo>
                  <a:lnTo>
                    <a:pt x="581" y="11029"/>
                  </a:lnTo>
                  <a:cubicBezTo>
                    <a:pt x="650" y="11029"/>
                    <a:pt x="708" y="11006"/>
                    <a:pt x="790" y="11006"/>
                  </a:cubicBezTo>
                  <a:cubicBezTo>
                    <a:pt x="790" y="10924"/>
                    <a:pt x="813" y="10855"/>
                    <a:pt x="813" y="10797"/>
                  </a:cubicBezTo>
                  <a:lnTo>
                    <a:pt x="813" y="8034"/>
                  </a:lnTo>
                  <a:cubicBezTo>
                    <a:pt x="813" y="7047"/>
                    <a:pt x="824" y="6072"/>
                    <a:pt x="824" y="5097"/>
                  </a:cubicBezTo>
                  <a:cubicBezTo>
                    <a:pt x="824" y="5015"/>
                    <a:pt x="824" y="4946"/>
                    <a:pt x="836" y="4876"/>
                  </a:cubicBezTo>
                  <a:cubicBezTo>
                    <a:pt x="848" y="4748"/>
                    <a:pt x="894" y="4690"/>
                    <a:pt x="1022" y="4690"/>
                  </a:cubicBezTo>
                  <a:cubicBezTo>
                    <a:pt x="1161" y="4690"/>
                    <a:pt x="1289" y="4667"/>
                    <a:pt x="1405" y="4574"/>
                  </a:cubicBezTo>
                  <a:lnTo>
                    <a:pt x="1405" y="4145"/>
                  </a:lnTo>
                  <a:cubicBezTo>
                    <a:pt x="1405" y="3820"/>
                    <a:pt x="1475" y="3762"/>
                    <a:pt x="1800" y="3738"/>
                  </a:cubicBezTo>
                  <a:cubicBezTo>
                    <a:pt x="1858" y="3738"/>
                    <a:pt x="1916" y="3738"/>
                    <a:pt x="1985" y="3727"/>
                  </a:cubicBezTo>
                  <a:cubicBezTo>
                    <a:pt x="1997" y="3727"/>
                    <a:pt x="2032" y="3715"/>
                    <a:pt x="2055" y="3704"/>
                  </a:cubicBezTo>
                  <a:cubicBezTo>
                    <a:pt x="2067" y="3657"/>
                    <a:pt x="2090" y="3599"/>
                    <a:pt x="2090" y="3541"/>
                  </a:cubicBezTo>
                  <a:cubicBezTo>
                    <a:pt x="2090" y="2868"/>
                    <a:pt x="2102" y="2206"/>
                    <a:pt x="2090" y="1544"/>
                  </a:cubicBezTo>
                  <a:cubicBezTo>
                    <a:pt x="2090" y="1242"/>
                    <a:pt x="2055" y="941"/>
                    <a:pt x="2043" y="639"/>
                  </a:cubicBezTo>
                  <a:cubicBezTo>
                    <a:pt x="2043" y="465"/>
                    <a:pt x="2055" y="290"/>
                    <a:pt x="2067" y="116"/>
                  </a:cubicBezTo>
                  <a:cubicBezTo>
                    <a:pt x="2102" y="58"/>
                    <a:pt x="2171" y="12"/>
                    <a:pt x="2276" y="0"/>
                  </a:cubicBezTo>
                  <a:close/>
                  <a:moveTo>
                    <a:pt x="1173" y="11168"/>
                  </a:moveTo>
                  <a:lnTo>
                    <a:pt x="1498" y="11168"/>
                  </a:lnTo>
                  <a:lnTo>
                    <a:pt x="2531" y="11168"/>
                  </a:lnTo>
                  <a:cubicBezTo>
                    <a:pt x="2624" y="11168"/>
                    <a:pt x="2705" y="11168"/>
                    <a:pt x="2763" y="11203"/>
                  </a:cubicBezTo>
                  <a:cubicBezTo>
                    <a:pt x="2926" y="11319"/>
                    <a:pt x="3088" y="11273"/>
                    <a:pt x="3262" y="11226"/>
                  </a:cubicBezTo>
                  <a:cubicBezTo>
                    <a:pt x="3262" y="11168"/>
                    <a:pt x="3274" y="11110"/>
                    <a:pt x="3274" y="11075"/>
                  </a:cubicBezTo>
                  <a:cubicBezTo>
                    <a:pt x="3286" y="10460"/>
                    <a:pt x="3309" y="9833"/>
                    <a:pt x="3320" y="9229"/>
                  </a:cubicBezTo>
                  <a:cubicBezTo>
                    <a:pt x="3320" y="9079"/>
                    <a:pt x="3344" y="8928"/>
                    <a:pt x="3367" y="8777"/>
                  </a:cubicBezTo>
                  <a:cubicBezTo>
                    <a:pt x="3379" y="8556"/>
                    <a:pt x="3390" y="8324"/>
                    <a:pt x="3332" y="8115"/>
                  </a:cubicBezTo>
                  <a:cubicBezTo>
                    <a:pt x="3181" y="8057"/>
                    <a:pt x="3007" y="8080"/>
                    <a:pt x="2844" y="8080"/>
                  </a:cubicBezTo>
                  <a:cubicBezTo>
                    <a:pt x="2810" y="8080"/>
                    <a:pt x="2775" y="8115"/>
                    <a:pt x="2740" y="8138"/>
                  </a:cubicBezTo>
                  <a:cubicBezTo>
                    <a:pt x="2601" y="8243"/>
                    <a:pt x="2577" y="8254"/>
                    <a:pt x="2485" y="8173"/>
                  </a:cubicBezTo>
                  <a:cubicBezTo>
                    <a:pt x="2380" y="8080"/>
                    <a:pt x="2276" y="8069"/>
                    <a:pt x="2171" y="8069"/>
                  </a:cubicBezTo>
                  <a:lnTo>
                    <a:pt x="1324" y="8069"/>
                  </a:lnTo>
                  <a:cubicBezTo>
                    <a:pt x="1266" y="8069"/>
                    <a:pt x="1208" y="8080"/>
                    <a:pt x="1150" y="8080"/>
                  </a:cubicBezTo>
                  <a:cubicBezTo>
                    <a:pt x="1115" y="8359"/>
                    <a:pt x="1126" y="10901"/>
                    <a:pt x="1173" y="11168"/>
                  </a:cubicBezTo>
                  <a:close/>
                  <a:moveTo>
                    <a:pt x="1150" y="4992"/>
                  </a:moveTo>
                  <a:cubicBezTo>
                    <a:pt x="1103" y="5236"/>
                    <a:pt x="1115" y="7593"/>
                    <a:pt x="1161" y="7825"/>
                  </a:cubicBezTo>
                  <a:cubicBezTo>
                    <a:pt x="1219" y="7836"/>
                    <a:pt x="1277" y="7848"/>
                    <a:pt x="1335" y="7848"/>
                  </a:cubicBezTo>
                  <a:lnTo>
                    <a:pt x="3170" y="7848"/>
                  </a:lnTo>
                  <a:cubicBezTo>
                    <a:pt x="3239" y="7848"/>
                    <a:pt x="3297" y="7825"/>
                    <a:pt x="3332" y="7825"/>
                  </a:cubicBezTo>
                  <a:cubicBezTo>
                    <a:pt x="3344" y="7778"/>
                    <a:pt x="3344" y="7744"/>
                    <a:pt x="3344" y="7720"/>
                  </a:cubicBezTo>
                  <a:cubicBezTo>
                    <a:pt x="3344" y="6977"/>
                    <a:pt x="3367" y="6258"/>
                    <a:pt x="3367" y="5515"/>
                  </a:cubicBezTo>
                  <a:cubicBezTo>
                    <a:pt x="3367" y="5352"/>
                    <a:pt x="3309" y="5224"/>
                    <a:pt x="3251" y="5097"/>
                  </a:cubicBezTo>
                  <a:cubicBezTo>
                    <a:pt x="3077" y="5050"/>
                    <a:pt x="2914" y="5015"/>
                    <a:pt x="2752" y="4992"/>
                  </a:cubicBezTo>
                  <a:cubicBezTo>
                    <a:pt x="2694" y="4969"/>
                    <a:pt x="2636" y="4969"/>
                    <a:pt x="2566" y="4969"/>
                  </a:cubicBezTo>
                  <a:lnTo>
                    <a:pt x="2067" y="4969"/>
                  </a:lnTo>
                  <a:cubicBezTo>
                    <a:pt x="1997" y="4969"/>
                    <a:pt x="1927" y="4969"/>
                    <a:pt x="1858" y="4946"/>
                  </a:cubicBezTo>
                  <a:cubicBezTo>
                    <a:pt x="1637" y="4841"/>
                    <a:pt x="1451" y="4876"/>
                    <a:pt x="1231" y="4957"/>
                  </a:cubicBezTo>
                  <a:close/>
                  <a:moveTo>
                    <a:pt x="256" y="11842"/>
                  </a:moveTo>
                  <a:cubicBezTo>
                    <a:pt x="465" y="11958"/>
                    <a:pt x="650" y="11981"/>
                    <a:pt x="836" y="11969"/>
                  </a:cubicBezTo>
                  <a:cubicBezTo>
                    <a:pt x="1451" y="11958"/>
                    <a:pt x="2055" y="11969"/>
                    <a:pt x="2670" y="11969"/>
                  </a:cubicBezTo>
                  <a:cubicBezTo>
                    <a:pt x="2752" y="11969"/>
                    <a:pt x="2856" y="11969"/>
                    <a:pt x="2949" y="11981"/>
                  </a:cubicBezTo>
                  <a:cubicBezTo>
                    <a:pt x="3239" y="12062"/>
                    <a:pt x="3495" y="12062"/>
                    <a:pt x="3831" y="12016"/>
                  </a:cubicBezTo>
                  <a:cubicBezTo>
                    <a:pt x="3936" y="11865"/>
                    <a:pt x="4017" y="11714"/>
                    <a:pt x="3947" y="11505"/>
                  </a:cubicBezTo>
                  <a:cubicBezTo>
                    <a:pt x="3855" y="11424"/>
                    <a:pt x="3762" y="11342"/>
                    <a:pt x="3622" y="11377"/>
                  </a:cubicBezTo>
                  <a:cubicBezTo>
                    <a:pt x="3471" y="11551"/>
                    <a:pt x="3471" y="11551"/>
                    <a:pt x="3239" y="11551"/>
                  </a:cubicBezTo>
                  <a:cubicBezTo>
                    <a:pt x="3100" y="11551"/>
                    <a:pt x="2972" y="11551"/>
                    <a:pt x="2844" y="11540"/>
                  </a:cubicBezTo>
                  <a:cubicBezTo>
                    <a:pt x="2543" y="11517"/>
                    <a:pt x="2229" y="11493"/>
                    <a:pt x="1927" y="11482"/>
                  </a:cubicBezTo>
                  <a:cubicBezTo>
                    <a:pt x="1672" y="11458"/>
                    <a:pt x="1393" y="11482"/>
                    <a:pt x="1126" y="11482"/>
                  </a:cubicBezTo>
                  <a:cubicBezTo>
                    <a:pt x="999" y="11482"/>
                    <a:pt x="883" y="11482"/>
                    <a:pt x="813" y="11342"/>
                  </a:cubicBezTo>
                  <a:cubicBezTo>
                    <a:pt x="801" y="11319"/>
                    <a:pt x="755" y="11284"/>
                    <a:pt x="708" y="11284"/>
                  </a:cubicBezTo>
                  <a:cubicBezTo>
                    <a:pt x="569" y="11284"/>
                    <a:pt x="407" y="11249"/>
                    <a:pt x="256" y="11319"/>
                  </a:cubicBezTo>
                  <a:cubicBezTo>
                    <a:pt x="256" y="11389"/>
                    <a:pt x="244" y="11458"/>
                    <a:pt x="244" y="11540"/>
                  </a:cubicBezTo>
                  <a:cubicBezTo>
                    <a:pt x="256" y="11656"/>
                    <a:pt x="256" y="11737"/>
                    <a:pt x="256" y="11842"/>
                  </a:cubicBezTo>
                  <a:close/>
                  <a:moveTo>
                    <a:pt x="2856" y="4238"/>
                  </a:moveTo>
                  <a:cubicBezTo>
                    <a:pt x="2752" y="4145"/>
                    <a:pt x="2659" y="4121"/>
                    <a:pt x="2543" y="4121"/>
                  </a:cubicBezTo>
                  <a:cubicBezTo>
                    <a:pt x="2392" y="4121"/>
                    <a:pt x="2229" y="4121"/>
                    <a:pt x="2090" y="4052"/>
                  </a:cubicBezTo>
                  <a:cubicBezTo>
                    <a:pt x="1997" y="4005"/>
                    <a:pt x="1869" y="4017"/>
                    <a:pt x="1765" y="4052"/>
                  </a:cubicBezTo>
                  <a:cubicBezTo>
                    <a:pt x="1707" y="4365"/>
                    <a:pt x="1707" y="4377"/>
                    <a:pt x="1881" y="4667"/>
                  </a:cubicBezTo>
                  <a:cubicBezTo>
                    <a:pt x="2194" y="4760"/>
                    <a:pt x="2508" y="4702"/>
                    <a:pt x="2844" y="4714"/>
                  </a:cubicBezTo>
                  <a:cubicBezTo>
                    <a:pt x="2868" y="4551"/>
                    <a:pt x="2856" y="4400"/>
                    <a:pt x="2856" y="4238"/>
                  </a:cubicBezTo>
                  <a:close/>
                  <a:moveTo>
                    <a:pt x="1962" y="12259"/>
                  </a:moveTo>
                  <a:lnTo>
                    <a:pt x="1962" y="13049"/>
                  </a:lnTo>
                  <a:cubicBezTo>
                    <a:pt x="1962" y="13246"/>
                    <a:pt x="1985" y="13455"/>
                    <a:pt x="2090" y="13641"/>
                  </a:cubicBezTo>
                  <a:cubicBezTo>
                    <a:pt x="2206" y="13653"/>
                    <a:pt x="2322" y="13687"/>
                    <a:pt x="2450" y="13606"/>
                  </a:cubicBezTo>
                  <a:lnTo>
                    <a:pt x="2450" y="12944"/>
                  </a:lnTo>
                  <a:cubicBezTo>
                    <a:pt x="2438" y="12712"/>
                    <a:pt x="2496" y="12480"/>
                    <a:pt x="2403" y="12248"/>
                  </a:cubicBezTo>
                  <a:cubicBezTo>
                    <a:pt x="2252" y="12236"/>
                    <a:pt x="2113" y="12213"/>
                    <a:pt x="1962" y="12259"/>
                  </a:cubicBezTo>
                  <a:close/>
                  <a:moveTo>
                    <a:pt x="1161" y="14047"/>
                  </a:moveTo>
                  <a:cubicBezTo>
                    <a:pt x="1242" y="14152"/>
                    <a:pt x="1359" y="14175"/>
                    <a:pt x="1498" y="14175"/>
                  </a:cubicBezTo>
                  <a:lnTo>
                    <a:pt x="3123" y="14175"/>
                  </a:lnTo>
                  <a:cubicBezTo>
                    <a:pt x="3158" y="14175"/>
                    <a:pt x="3204" y="14163"/>
                    <a:pt x="3262" y="14140"/>
                  </a:cubicBezTo>
                  <a:cubicBezTo>
                    <a:pt x="3146" y="14012"/>
                    <a:pt x="3065" y="13954"/>
                    <a:pt x="2775" y="13838"/>
                  </a:cubicBezTo>
                  <a:cubicBezTo>
                    <a:pt x="2554" y="13954"/>
                    <a:pt x="2554" y="13954"/>
                    <a:pt x="2310" y="13954"/>
                  </a:cubicBezTo>
                  <a:lnTo>
                    <a:pt x="2090" y="13954"/>
                  </a:lnTo>
                  <a:cubicBezTo>
                    <a:pt x="1881" y="13954"/>
                    <a:pt x="1881" y="13954"/>
                    <a:pt x="1707" y="13815"/>
                  </a:cubicBezTo>
                  <a:cubicBezTo>
                    <a:pt x="1521" y="13815"/>
                    <a:pt x="1324" y="13873"/>
                    <a:pt x="1161" y="14047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14"/>
            <p:cNvSpPr/>
            <p:nvPr/>
          </p:nvSpPr>
          <p:spPr>
            <a:xfrm>
              <a:off x="1014200" y="3903325"/>
              <a:ext cx="13375" cy="6700"/>
            </a:xfrm>
            <a:custGeom>
              <a:avLst/>
              <a:gdLst/>
              <a:ahLst/>
              <a:cxnLst/>
              <a:rect l="l" t="t" r="r" b="b"/>
              <a:pathLst>
                <a:path w="535" h="268" extrusionOk="0">
                  <a:moveTo>
                    <a:pt x="232" y="268"/>
                  </a:moveTo>
                  <a:cubicBezTo>
                    <a:pt x="186" y="256"/>
                    <a:pt x="116" y="233"/>
                    <a:pt x="47" y="221"/>
                  </a:cubicBezTo>
                  <a:cubicBezTo>
                    <a:pt x="12" y="210"/>
                    <a:pt x="0" y="175"/>
                    <a:pt x="0" y="152"/>
                  </a:cubicBezTo>
                  <a:cubicBezTo>
                    <a:pt x="0" y="117"/>
                    <a:pt x="12" y="94"/>
                    <a:pt x="47" y="82"/>
                  </a:cubicBezTo>
                  <a:cubicBezTo>
                    <a:pt x="186" y="1"/>
                    <a:pt x="337" y="1"/>
                    <a:pt x="476" y="82"/>
                  </a:cubicBezTo>
                  <a:cubicBezTo>
                    <a:pt x="499" y="94"/>
                    <a:pt x="534" y="152"/>
                    <a:pt x="523" y="175"/>
                  </a:cubicBezTo>
                  <a:cubicBezTo>
                    <a:pt x="523" y="210"/>
                    <a:pt x="476" y="233"/>
                    <a:pt x="430" y="256"/>
                  </a:cubicBezTo>
                  <a:cubicBezTo>
                    <a:pt x="372" y="268"/>
                    <a:pt x="337" y="268"/>
                    <a:pt x="232" y="268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14"/>
            <p:cNvSpPr/>
            <p:nvPr/>
          </p:nvSpPr>
          <p:spPr>
            <a:xfrm>
              <a:off x="1013025" y="3887075"/>
              <a:ext cx="12800" cy="7575"/>
            </a:xfrm>
            <a:custGeom>
              <a:avLst/>
              <a:gdLst/>
              <a:ahLst/>
              <a:cxnLst/>
              <a:rect l="l" t="t" r="r" b="b"/>
              <a:pathLst>
                <a:path w="512" h="303" extrusionOk="0">
                  <a:moveTo>
                    <a:pt x="210" y="1"/>
                  </a:moveTo>
                  <a:cubicBezTo>
                    <a:pt x="303" y="1"/>
                    <a:pt x="395" y="70"/>
                    <a:pt x="465" y="152"/>
                  </a:cubicBezTo>
                  <a:cubicBezTo>
                    <a:pt x="511" y="186"/>
                    <a:pt x="477" y="279"/>
                    <a:pt x="419" y="291"/>
                  </a:cubicBezTo>
                  <a:cubicBezTo>
                    <a:pt x="384" y="302"/>
                    <a:pt x="337" y="302"/>
                    <a:pt x="303" y="302"/>
                  </a:cubicBezTo>
                  <a:cubicBezTo>
                    <a:pt x="233" y="279"/>
                    <a:pt x="163" y="244"/>
                    <a:pt x="94" y="210"/>
                  </a:cubicBezTo>
                  <a:cubicBezTo>
                    <a:pt x="47" y="175"/>
                    <a:pt x="1" y="128"/>
                    <a:pt x="36" y="70"/>
                  </a:cubicBezTo>
                  <a:cubicBezTo>
                    <a:pt x="47" y="47"/>
                    <a:pt x="105" y="35"/>
                    <a:pt x="152" y="1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14"/>
            <p:cNvSpPr/>
            <p:nvPr/>
          </p:nvSpPr>
          <p:spPr>
            <a:xfrm>
              <a:off x="1017675" y="3916400"/>
              <a:ext cx="8150" cy="6400"/>
            </a:xfrm>
            <a:custGeom>
              <a:avLst/>
              <a:gdLst/>
              <a:ahLst/>
              <a:cxnLst/>
              <a:rect l="l" t="t" r="r" b="b"/>
              <a:pathLst>
                <a:path w="326" h="256" extrusionOk="0">
                  <a:moveTo>
                    <a:pt x="0" y="151"/>
                  </a:moveTo>
                  <a:cubicBezTo>
                    <a:pt x="163" y="23"/>
                    <a:pt x="233" y="0"/>
                    <a:pt x="291" y="81"/>
                  </a:cubicBezTo>
                  <a:cubicBezTo>
                    <a:pt x="325" y="105"/>
                    <a:pt x="325" y="174"/>
                    <a:pt x="314" y="209"/>
                  </a:cubicBezTo>
                  <a:cubicBezTo>
                    <a:pt x="314" y="232"/>
                    <a:pt x="233" y="256"/>
                    <a:pt x="209" y="256"/>
                  </a:cubicBezTo>
                  <a:cubicBezTo>
                    <a:pt x="151" y="232"/>
                    <a:pt x="93" y="197"/>
                    <a:pt x="0" y="151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14"/>
            <p:cNvSpPr/>
            <p:nvPr/>
          </p:nvSpPr>
          <p:spPr>
            <a:xfrm>
              <a:off x="1019125" y="3938150"/>
              <a:ext cx="5825" cy="4375"/>
            </a:xfrm>
            <a:custGeom>
              <a:avLst/>
              <a:gdLst/>
              <a:ahLst/>
              <a:cxnLst/>
              <a:rect l="l" t="t" r="r" b="b"/>
              <a:pathLst>
                <a:path w="233" h="175" extrusionOk="0">
                  <a:moveTo>
                    <a:pt x="209" y="152"/>
                  </a:moveTo>
                  <a:cubicBezTo>
                    <a:pt x="175" y="152"/>
                    <a:pt x="140" y="175"/>
                    <a:pt x="93" y="163"/>
                  </a:cubicBezTo>
                  <a:cubicBezTo>
                    <a:pt x="47" y="163"/>
                    <a:pt x="0" y="82"/>
                    <a:pt x="47" y="47"/>
                  </a:cubicBezTo>
                  <a:cubicBezTo>
                    <a:pt x="70" y="24"/>
                    <a:pt x="117" y="1"/>
                    <a:pt x="151" y="24"/>
                  </a:cubicBezTo>
                  <a:cubicBezTo>
                    <a:pt x="209" y="36"/>
                    <a:pt x="233" y="94"/>
                    <a:pt x="209" y="152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14"/>
            <p:cNvSpPr/>
            <p:nvPr/>
          </p:nvSpPr>
          <p:spPr>
            <a:xfrm>
              <a:off x="1012150" y="3814800"/>
              <a:ext cx="17150" cy="6700"/>
            </a:xfrm>
            <a:custGeom>
              <a:avLst/>
              <a:gdLst/>
              <a:ahLst/>
              <a:cxnLst/>
              <a:rect l="l" t="t" r="r" b="b"/>
              <a:pathLst>
                <a:path w="686" h="268" extrusionOk="0">
                  <a:moveTo>
                    <a:pt x="326" y="268"/>
                  </a:moveTo>
                  <a:cubicBezTo>
                    <a:pt x="268" y="268"/>
                    <a:pt x="163" y="256"/>
                    <a:pt x="71" y="233"/>
                  </a:cubicBezTo>
                  <a:cubicBezTo>
                    <a:pt x="36" y="233"/>
                    <a:pt x="1" y="175"/>
                    <a:pt x="1" y="152"/>
                  </a:cubicBezTo>
                  <a:cubicBezTo>
                    <a:pt x="1" y="117"/>
                    <a:pt x="36" y="59"/>
                    <a:pt x="71" y="59"/>
                  </a:cubicBezTo>
                  <a:cubicBezTo>
                    <a:pt x="256" y="1"/>
                    <a:pt x="442" y="13"/>
                    <a:pt x="628" y="47"/>
                  </a:cubicBezTo>
                  <a:cubicBezTo>
                    <a:pt x="663" y="47"/>
                    <a:pt x="686" y="117"/>
                    <a:pt x="686" y="129"/>
                  </a:cubicBezTo>
                  <a:cubicBezTo>
                    <a:pt x="674" y="175"/>
                    <a:pt x="651" y="233"/>
                    <a:pt x="605" y="233"/>
                  </a:cubicBezTo>
                  <a:cubicBezTo>
                    <a:pt x="535" y="256"/>
                    <a:pt x="442" y="256"/>
                    <a:pt x="326" y="268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14"/>
            <p:cNvSpPr/>
            <p:nvPr/>
          </p:nvSpPr>
          <p:spPr>
            <a:xfrm>
              <a:off x="1014475" y="3828750"/>
              <a:ext cx="11650" cy="4650"/>
            </a:xfrm>
            <a:custGeom>
              <a:avLst/>
              <a:gdLst/>
              <a:ahLst/>
              <a:cxnLst/>
              <a:rect l="l" t="t" r="r" b="b"/>
              <a:pathLst>
                <a:path w="466" h="186" extrusionOk="0">
                  <a:moveTo>
                    <a:pt x="233" y="186"/>
                  </a:moveTo>
                  <a:cubicBezTo>
                    <a:pt x="186" y="186"/>
                    <a:pt x="152" y="186"/>
                    <a:pt x="105" y="174"/>
                  </a:cubicBezTo>
                  <a:cubicBezTo>
                    <a:pt x="70" y="163"/>
                    <a:pt x="12" y="128"/>
                    <a:pt x="12" y="105"/>
                  </a:cubicBezTo>
                  <a:cubicBezTo>
                    <a:pt x="1" y="47"/>
                    <a:pt x="59" y="12"/>
                    <a:pt x="105" y="12"/>
                  </a:cubicBezTo>
                  <a:cubicBezTo>
                    <a:pt x="186" y="0"/>
                    <a:pt x="279" y="0"/>
                    <a:pt x="361" y="12"/>
                  </a:cubicBezTo>
                  <a:cubicBezTo>
                    <a:pt x="395" y="12"/>
                    <a:pt x="442" y="58"/>
                    <a:pt x="453" y="81"/>
                  </a:cubicBezTo>
                  <a:cubicBezTo>
                    <a:pt x="465" y="139"/>
                    <a:pt x="419" y="174"/>
                    <a:pt x="361" y="186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14"/>
            <p:cNvSpPr/>
            <p:nvPr/>
          </p:nvSpPr>
          <p:spPr>
            <a:xfrm>
              <a:off x="1015650" y="3840650"/>
              <a:ext cx="10175" cy="5825"/>
            </a:xfrm>
            <a:custGeom>
              <a:avLst/>
              <a:gdLst/>
              <a:ahLst/>
              <a:cxnLst/>
              <a:rect l="l" t="t" r="r" b="b"/>
              <a:pathLst>
                <a:path w="407" h="233" extrusionOk="0">
                  <a:moveTo>
                    <a:pt x="0" y="58"/>
                  </a:moveTo>
                  <a:cubicBezTo>
                    <a:pt x="116" y="0"/>
                    <a:pt x="221" y="12"/>
                    <a:pt x="314" y="35"/>
                  </a:cubicBezTo>
                  <a:cubicBezTo>
                    <a:pt x="372" y="47"/>
                    <a:pt x="406" y="93"/>
                    <a:pt x="395" y="139"/>
                  </a:cubicBezTo>
                  <a:cubicBezTo>
                    <a:pt x="372" y="197"/>
                    <a:pt x="337" y="232"/>
                    <a:pt x="279" y="232"/>
                  </a:cubicBezTo>
                  <a:cubicBezTo>
                    <a:pt x="221" y="232"/>
                    <a:pt x="139" y="232"/>
                    <a:pt x="105" y="197"/>
                  </a:cubicBezTo>
                  <a:cubicBezTo>
                    <a:pt x="70" y="174"/>
                    <a:pt x="47" y="105"/>
                    <a:pt x="0" y="58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14"/>
            <p:cNvSpPr/>
            <p:nvPr/>
          </p:nvSpPr>
          <p:spPr>
            <a:xfrm>
              <a:off x="1015350" y="3854850"/>
              <a:ext cx="9025" cy="6425"/>
            </a:xfrm>
            <a:custGeom>
              <a:avLst/>
              <a:gdLst/>
              <a:ahLst/>
              <a:cxnLst/>
              <a:rect l="l" t="t" r="r" b="b"/>
              <a:pathLst>
                <a:path w="361" h="257" extrusionOk="0">
                  <a:moveTo>
                    <a:pt x="198" y="256"/>
                  </a:moveTo>
                  <a:cubicBezTo>
                    <a:pt x="128" y="245"/>
                    <a:pt x="82" y="245"/>
                    <a:pt x="35" y="222"/>
                  </a:cubicBezTo>
                  <a:cubicBezTo>
                    <a:pt x="12" y="198"/>
                    <a:pt x="1" y="140"/>
                    <a:pt x="1" y="117"/>
                  </a:cubicBezTo>
                  <a:cubicBezTo>
                    <a:pt x="1" y="82"/>
                    <a:pt x="24" y="24"/>
                    <a:pt x="59" y="13"/>
                  </a:cubicBezTo>
                  <a:cubicBezTo>
                    <a:pt x="117" y="1"/>
                    <a:pt x="175" y="1"/>
                    <a:pt x="233" y="1"/>
                  </a:cubicBezTo>
                  <a:cubicBezTo>
                    <a:pt x="291" y="13"/>
                    <a:pt x="360" y="117"/>
                    <a:pt x="326" y="152"/>
                  </a:cubicBezTo>
                  <a:cubicBezTo>
                    <a:pt x="291" y="222"/>
                    <a:pt x="233" y="233"/>
                    <a:pt x="198" y="256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6" name="Google Shape;776;p14"/>
          <p:cNvGrpSpPr/>
          <p:nvPr/>
        </p:nvGrpSpPr>
        <p:grpSpPr>
          <a:xfrm rot="-3717561">
            <a:off x="411764" y="3419439"/>
            <a:ext cx="360249" cy="1149361"/>
            <a:chOff x="616875" y="3027700"/>
            <a:chExt cx="97525" cy="311150"/>
          </a:xfrm>
        </p:grpSpPr>
        <p:sp>
          <p:nvSpPr>
            <p:cNvPr id="777" name="Google Shape;777;p14"/>
            <p:cNvSpPr/>
            <p:nvPr/>
          </p:nvSpPr>
          <p:spPr>
            <a:xfrm>
              <a:off x="616875" y="3027700"/>
              <a:ext cx="97525" cy="311150"/>
            </a:xfrm>
            <a:custGeom>
              <a:avLst/>
              <a:gdLst/>
              <a:ahLst/>
              <a:cxnLst/>
              <a:rect l="l" t="t" r="r" b="b"/>
              <a:pathLst>
                <a:path w="3901" h="12446" extrusionOk="0">
                  <a:moveTo>
                    <a:pt x="12" y="8116"/>
                  </a:moveTo>
                  <a:lnTo>
                    <a:pt x="12" y="5109"/>
                  </a:lnTo>
                  <a:cubicBezTo>
                    <a:pt x="12" y="4946"/>
                    <a:pt x="12" y="4784"/>
                    <a:pt x="93" y="4633"/>
                  </a:cubicBezTo>
                  <a:cubicBezTo>
                    <a:pt x="116" y="4552"/>
                    <a:pt x="116" y="4436"/>
                    <a:pt x="116" y="4354"/>
                  </a:cubicBezTo>
                  <a:lnTo>
                    <a:pt x="116" y="3936"/>
                  </a:lnTo>
                  <a:cubicBezTo>
                    <a:pt x="116" y="3832"/>
                    <a:pt x="151" y="3739"/>
                    <a:pt x="221" y="3681"/>
                  </a:cubicBezTo>
                  <a:cubicBezTo>
                    <a:pt x="325" y="3600"/>
                    <a:pt x="360" y="3484"/>
                    <a:pt x="406" y="3367"/>
                  </a:cubicBezTo>
                  <a:cubicBezTo>
                    <a:pt x="476" y="3193"/>
                    <a:pt x="557" y="3031"/>
                    <a:pt x="639" y="2857"/>
                  </a:cubicBezTo>
                  <a:cubicBezTo>
                    <a:pt x="731" y="2671"/>
                    <a:pt x="824" y="2485"/>
                    <a:pt x="801" y="2265"/>
                  </a:cubicBezTo>
                  <a:cubicBezTo>
                    <a:pt x="801" y="2230"/>
                    <a:pt x="801" y="2218"/>
                    <a:pt x="813" y="2195"/>
                  </a:cubicBezTo>
                  <a:cubicBezTo>
                    <a:pt x="940" y="1905"/>
                    <a:pt x="894" y="1591"/>
                    <a:pt x="894" y="1289"/>
                  </a:cubicBezTo>
                  <a:cubicBezTo>
                    <a:pt x="894" y="1150"/>
                    <a:pt x="917" y="1011"/>
                    <a:pt x="894" y="871"/>
                  </a:cubicBezTo>
                  <a:cubicBezTo>
                    <a:pt x="871" y="663"/>
                    <a:pt x="952" y="512"/>
                    <a:pt x="1010" y="337"/>
                  </a:cubicBezTo>
                  <a:cubicBezTo>
                    <a:pt x="1091" y="117"/>
                    <a:pt x="1300" y="47"/>
                    <a:pt x="1521" y="12"/>
                  </a:cubicBezTo>
                  <a:cubicBezTo>
                    <a:pt x="1625" y="1"/>
                    <a:pt x="1730" y="12"/>
                    <a:pt x="1846" y="12"/>
                  </a:cubicBezTo>
                  <a:cubicBezTo>
                    <a:pt x="1962" y="12"/>
                    <a:pt x="2055" y="70"/>
                    <a:pt x="2090" y="175"/>
                  </a:cubicBezTo>
                  <a:cubicBezTo>
                    <a:pt x="2171" y="419"/>
                    <a:pt x="2287" y="663"/>
                    <a:pt x="2275" y="941"/>
                  </a:cubicBezTo>
                  <a:cubicBezTo>
                    <a:pt x="2252" y="1266"/>
                    <a:pt x="2368" y="1556"/>
                    <a:pt x="2426" y="1870"/>
                  </a:cubicBezTo>
                  <a:cubicBezTo>
                    <a:pt x="2438" y="1940"/>
                    <a:pt x="2461" y="2032"/>
                    <a:pt x="2484" y="2102"/>
                  </a:cubicBezTo>
                  <a:cubicBezTo>
                    <a:pt x="2519" y="2369"/>
                    <a:pt x="2659" y="2555"/>
                    <a:pt x="2868" y="2683"/>
                  </a:cubicBezTo>
                  <a:cubicBezTo>
                    <a:pt x="2891" y="2683"/>
                    <a:pt x="2891" y="2694"/>
                    <a:pt x="2902" y="2694"/>
                  </a:cubicBezTo>
                  <a:cubicBezTo>
                    <a:pt x="3297" y="2845"/>
                    <a:pt x="3494" y="3158"/>
                    <a:pt x="3587" y="3553"/>
                  </a:cubicBezTo>
                  <a:cubicBezTo>
                    <a:pt x="3634" y="3774"/>
                    <a:pt x="3761" y="3960"/>
                    <a:pt x="3715" y="4192"/>
                  </a:cubicBezTo>
                  <a:cubicBezTo>
                    <a:pt x="3866" y="4586"/>
                    <a:pt x="3808" y="5004"/>
                    <a:pt x="3808" y="5399"/>
                  </a:cubicBezTo>
                  <a:cubicBezTo>
                    <a:pt x="3808" y="5736"/>
                    <a:pt x="3831" y="6061"/>
                    <a:pt x="3878" y="6397"/>
                  </a:cubicBezTo>
                  <a:cubicBezTo>
                    <a:pt x="3889" y="6560"/>
                    <a:pt x="3901" y="6723"/>
                    <a:pt x="3901" y="6897"/>
                  </a:cubicBezTo>
                  <a:lnTo>
                    <a:pt x="3901" y="10147"/>
                  </a:lnTo>
                  <a:cubicBezTo>
                    <a:pt x="3901" y="10345"/>
                    <a:pt x="3878" y="10530"/>
                    <a:pt x="3785" y="10728"/>
                  </a:cubicBezTo>
                  <a:cubicBezTo>
                    <a:pt x="3715" y="10902"/>
                    <a:pt x="3657" y="11076"/>
                    <a:pt x="3622" y="11262"/>
                  </a:cubicBezTo>
                  <a:cubicBezTo>
                    <a:pt x="3599" y="11436"/>
                    <a:pt x="3506" y="11575"/>
                    <a:pt x="3448" y="11738"/>
                  </a:cubicBezTo>
                  <a:cubicBezTo>
                    <a:pt x="3344" y="12016"/>
                    <a:pt x="3135" y="12144"/>
                    <a:pt x="2868" y="12248"/>
                  </a:cubicBezTo>
                  <a:cubicBezTo>
                    <a:pt x="2810" y="12272"/>
                    <a:pt x="2740" y="12307"/>
                    <a:pt x="2670" y="12307"/>
                  </a:cubicBezTo>
                  <a:cubicBezTo>
                    <a:pt x="2345" y="12318"/>
                    <a:pt x="2055" y="12446"/>
                    <a:pt x="1741" y="12446"/>
                  </a:cubicBezTo>
                  <a:lnTo>
                    <a:pt x="894" y="12446"/>
                  </a:lnTo>
                  <a:cubicBezTo>
                    <a:pt x="662" y="12446"/>
                    <a:pt x="348" y="12248"/>
                    <a:pt x="255" y="12040"/>
                  </a:cubicBezTo>
                  <a:cubicBezTo>
                    <a:pt x="105" y="11714"/>
                    <a:pt x="0" y="11366"/>
                    <a:pt x="12" y="10971"/>
                  </a:cubicBezTo>
                  <a:cubicBezTo>
                    <a:pt x="35" y="10008"/>
                    <a:pt x="12" y="9068"/>
                    <a:pt x="12" y="8116"/>
                  </a:cubicBezTo>
                  <a:close/>
                  <a:moveTo>
                    <a:pt x="2008" y="1754"/>
                  </a:moveTo>
                  <a:lnTo>
                    <a:pt x="1382" y="1754"/>
                  </a:lnTo>
                  <a:cubicBezTo>
                    <a:pt x="1265" y="1754"/>
                    <a:pt x="1207" y="1812"/>
                    <a:pt x="1196" y="1928"/>
                  </a:cubicBezTo>
                  <a:cubicBezTo>
                    <a:pt x="1173" y="2079"/>
                    <a:pt x="1196" y="2207"/>
                    <a:pt x="1173" y="2346"/>
                  </a:cubicBezTo>
                  <a:cubicBezTo>
                    <a:pt x="1173" y="2427"/>
                    <a:pt x="1161" y="2520"/>
                    <a:pt x="1115" y="2578"/>
                  </a:cubicBezTo>
                  <a:cubicBezTo>
                    <a:pt x="917" y="2845"/>
                    <a:pt x="801" y="3147"/>
                    <a:pt x="627" y="3426"/>
                  </a:cubicBezTo>
                  <a:cubicBezTo>
                    <a:pt x="476" y="3681"/>
                    <a:pt x="395" y="3971"/>
                    <a:pt x="418" y="4296"/>
                  </a:cubicBezTo>
                  <a:cubicBezTo>
                    <a:pt x="441" y="4436"/>
                    <a:pt x="441" y="4598"/>
                    <a:pt x="395" y="4749"/>
                  </a:cubicBezTo>
                  <a:cubicBezTo>
                    <a:pt x="348" y="4888"/>
                    <a:pt x="337" y="5039"/>
                    <a:pt x="337" y="5190"/>
                  </a:cubicBezTo>
                  <a:lnTo>
                    <a:pt x="337" y="11053"/>
                  </a:lnTo>
                  <a:cubicBezTo>
                    <a:pt x="337" y="11343"/>
                    <a:pt x="418" y="11610"/>
                    <a:pt x="534" y="11854"/>
                  </a:cubicBezTo>
                  <a:cubicBezTo>
                    <a:pt x="615" y="12005"/>
                    <a:pt x="743" y="12132"/>
                    <a:pt x="940" y="12132"/>
                  </a:cubicBezTo>
                  <a:cubicBezTo>
                    <a:pt x="1451" y="12156"/>
                    <a:pt x="1962" y="12086"/>
                    <a:pt x="2473" y="12028"/>
                  </a:cubicBezTo>
                  <a:cubicBezTo>
                    <a:pt x="2577" y="12016"/>
                    <a:pt x="2693" y="11970"/>
                    <a:pt x="2798" y="11912"/>
                  </a:cubicBezTo>
                  <a:cubicBezTo>
                    <a:pt x="2902" y="11854"/>
                    <a:pt x="3018" y="11773"/>
                    <a:pt x="3088" y="11680"/>
                  </a:cubicBezTo>
                  <a:cubicBezTo>
                    <a:pt x="3239" y="11482"/>
                    <a:pt x="3320" y="11227"/>
                    <a:pt x="3390" y="10983"/>
                  </a:cubicBezTo>
                  <a:cubicBezTo>
                    <a:pt x="3425" y="10867"/>
                    <a:pt x="3448" y="10751"/>
                    <a:pt x="3494" y="10646"/>
                  </a:cubicBezTo>
                  <a:cubicBezTo>
                    <a:pt x="3564" y="10495"/>
                    <a:pt x="3587" y="10321"/>
                    <a:pt x="3587" y="10147"/>
                  </a:cubicBezTo>
                  <a:lnTo>
                    <a:pt x="3587" y="6862"/>
                  </a:lnTo>
                  <a:cubicBezTo>
                    <a:pt x="3587" y="6734"/>
                    <a:pt x="3587" y="6606"/>
                    <a:pt x="3564" y="6490"/>
                  </a:cubicBezTo>
                  <a:cubicBezTo>
                    <a:pt x="3483" y="6061"/>
                    <a:pt x="3506" y="5631"/>
                    <a:pt x="3494" y="5190"/>
                  </a:cubicBezTo>
                  <a:cubicBezTo>
                    <a:pt x="3494" y="4946"/>
                    <a:pt x="3529" y="4703"/>
                    <a:pt x="3425" y="4470"/>
                  </a:cubicBezTo>
                  <a:cubicBezTo>
                    <a:pt x="3413" y="4424"/>
                    <a:pt x="3413" y="4354"/>
                    <a:pt x="3413" y="4296"/>
                  </a:cubicBezTo>
                  <a:cubicBezTo>
                    <a:pt x="3413" y="4134"/>
                    <a:pt x="3390" y="4006"/>
                    <a:pt x="3320" y="3855"/>
                  </a:cubicBezTo>
                  <a:cubicBezTo>
                    <a:pt x="3262" y="3762"/>
                    <a:pt x="3239" y="3646"/>
                    <a:pt x="3204" y="3530"/>
                  </a:cubicBezTo>
                  <a:cubicBezTo>
                    <a:pt x="3158" y="3333"/>
                    <a:pt x="3053" y="3217"/>
                    <a:pt x="2902" y="3124"/>
                  </a:cubicBezTo>
                  <a:cubicBezTo>
                    <a:pt x="2786" y="3042"/>
                    <a:pt x="2659" y="2973"/>
                    <a:pt x="2554" y="2903"/>
                  </a:cubicBezTo>
                  <a:cubicBezTo>
                    <a:pt x="2392" y="2799"/>
                    <a:pt x="2264" y="2683"/>
                    <a:pt x="2217" y="2485"/>
                  </a:cubicBezTo>
                  <a:cubicBezTo>
                    <a:pt x="2183" y="2230"/>
                    <a:pt x="2078" y="1986"/>
                    <a:pt x="2008" y="1754"/>
                  </a:cubicBezTo>
                  <a:close/>
                  <a:moveTo>
                    <a:pt x="1950" y="1464"/>
                  </a:moveTo>
                  <a:lnTo>
                    <a:pt x="1950" y="1011"/>
                  </a:lnTo>
                  <a:cubicBezTo>
                    <a:pt x="1950" y="895"/>
                    <a:pt x="1927" y="779"/>
                    <a:pt x="1916" y="663"/>
                  </a:cubicBezTo>
                  <a:cubicBezTo>
                    <a:pt x="1892" y="535"/>
                    <a:pt x="1800" y="454"/>
                    <a:pt x="1672" y="396"/>
                  </a:cubicBezTo>
                  <a:cubicBezTo>
                    <a:pt x="1521" y="337"/>
                    <a:pt x="1324" y="419"/>
                    <a:pt x="1312" y="570"/>
                  </a:cubicBezTo>
                  <a:cubicBezTo>
                    <a:pt x="1289" y="860"/>
                    <a:pt x="1265" y="1150"/>
                    <a:pt x="1324" y="1440"/>
                  </a:cubicBezTo>
                  <a:cubicBezTo>
                    <a:pt x="1521" y="1498"/>
                    <a:pt x="1718" y="1475"/>
                    <a:pt x="1950" y="1464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14"/>
            <p:cNvSpPr/>
            <p:nvPr/>
          </p:nvSpPr>
          <p:spPr>
            <a:xfrm>
              <a:off x="641250" y="3121750"/>
              <a:ext cx="49075" cy="179100"/>
            </a:xfrm>
            <a:custGeom>
              <a:avLst/>
              <a:gdLst/>
              <a:ahLst/>
              <a:cxnLst/>
              <a:rect l="l" t="t" r="r" b="b"/>
              <a:pathLst>
                <a:path w="1963" h="7164" extrusionOk="0">
                  <a:moveTo>
                    <a:pt x="1939" y="3378"/>
                  </a:moveTo>
                  <a:cubicBezTo>
                    <a:pt x="1939" y="4238"/>
                    <a:pt x="1927" y="5073"/>
                    <a:pt x="1939" y="5932"/>
                  </a:cubicBezTo>
                  <a:cubicBezTo>
                    <a:pt x="1939" y="6188"/>
                    <a:pt x="1846" y="6408"/>
                    <a:pt x="1800" y="6641"/>
                  </a:cubicBezTo>
                  <a:cubicBezTo>
                    <a:pt x="1788" y="6722"/>
                    <a:pt x="1672" y="6803"/>
                    <a:pt x="1591" y="6861"/>
                  </a:cubicBezTo>
                  <a:cubicBezTo>
                    <a:pt x="1475" y="6942"/>
                    <a:pt x="1335" y="7001"/>
                    <a:pt x="1208" y="7093"/>
                  </a:cubicBezTo>
                  <a:cubicBezTo>
                    <a:pt x="1115" y="7151"/>
                    <a:pt x="1022" y="7163"/>
                    <a:pt x="941" y="7117"/>
                  </a:cubicBezTo>
                  <a:cubicBezTo>
                    <a:pt x="778" y="7047"/>
                    <a:pt x="627" y="6989"/>
                    <a:pt x="476" y="6884"/>
                  </a:cubicBezTo>
                  <a:cubicBezTo>
                    <a:pt x="337" y="6780"/>
                    <a:pt x="186" y="6675"/>
                    <a:pt x="221" y="6466"/>
                  </a:cubicBezTo>
                  <a:cubicBezTo>
                    <a:pt x="82" y="6188"/>
                    <a:pt x="128" y="5898"/>
                    <a:pt x="116" y="5607"/>
                  </a:cubicBezTo>
                  <a:cubicBezTo>
                    <a:pt x="116" y="5480"/>
                    <a:pt x="116" y="5364"/>
                    <a:pt x="58" y="5236"/>
                  </a:cubicBezTo>
                  <a:cubicBezTo>
                    <a:pt x="23" y="5143"/>
                    <a:pt x="12" y="5062"/>
                    <a:pt x="12" y="4957"/>
                  </a:cubicBezTo>
                  <a:lnTo>
                    <a:pt x="12" y="2728"/>
                  </a:lnTo>
                  <a:cubicBezTo>
                    <a:pt x="12" y="2670"/>
                    <a:pt x="0" y="2589"/>
                    <a:pt x="23" y="2554"/>
                  </a:cubicBezTo>
                  <a:cubicBezTo>
                    <a:pt x="151" y="2276"/>
                    <a:pt x="116" y="1985"/>
                    <a:pt x="116" y="1695"/>
                  </a:cubicBezTo>
                  <a:lnTo>
                    <a:pt x="116" y="1451"/>
                  </a:lnTo>
                  <a:cubicBezTo>
                    <a:pt x="82" y="1068"/>
                    <a:pt x="209" y="720"/>
                    <a:pt x="314" y="360"/>
                  </a:cubicBezTo>
                  <a:cubicBezTo>
                    <a:pt x="383" y="139"/>
                    <a:pt x="581" y="12"/>
                    <a:pt x="813" y="0"/>
                  </a:cubicBezTo>
                  <a:lnTo>
                    <a:pt x="1161" y="0"/>
                  </a:lnTo>
                  <a:cubicBezTo>
                    <a:pt x="1521" y="0"/>
                    <a:pt x="1742" y="209"/>
                    <a:pt x="1916" y="476"/>
                  </a:cubicBezTo>
                  <a:cubicBezTo>
                    <a:pt x="1962" y="546"/>
                    <a:pt x="1962" y="674"/>
                    <a:pt x="1962" y="778"/>
                  </a:cubicBezTo>
                  <a:cubicBezTo>
                    <a:pt x="1962" y="1660"/>
                    <a:pt x="1962" y="2519"/>
                    <a:pt x="1939" y="3378"/>
                  </a:cubicBezTo>
                  <a:cubicBezTo>
                    <a:pt x="1962" y="3378"/>
                    <a:pt x="1962" y="3378"/>
                    <a:pt x="1939" y="3378"/>
                  </a:cubicBezTo>
                  <a:close/>
                  <a:moveTo>
                    <a:pt x="1567" y="6617"/>
                  </a:moveTo>
                  <a:cubicBezTo>
                    <a:pt x="1614" y="6223"/>
                    <a:pt x="1672" y="5840"/>
                    <a:pt x="1672" y="5468"/>
                  </a:cubicBezTo>
                  <a:cubicBezTo>
                    <a:pt x="1672" y="3971"/>
                    <a:pt x="1649" y="2461"/>
                    <a:pt x="1649" y="964"/>
                  </a:cubicBezTo>
                  <a:cubicBezTo>
                    <a:pt x="1649" y="906"/>
                    <a:pt x="1672" y="848"/>
                    <a:pt x="1649" y="790"/>
                  </a:cubicBezTo>
                  <a:cubicBezTo>
                    <a:pt x="1637" y="720"/>
                    <a:pt x="1626" y="615"/>
                    <a:pt x="1567" y="581"/>
                  </a:cubicBezTo>
                  <a:cubicBezTo>
                    <a:pt x="1417" y="430"/>
                    <a:pt x="1277" y="302"/>
                    <a:pt x="1033" y="302"/>
                  </a:cubicBezTo>
                  <a:cubicBezTo>
                    <a:pt x="801" y="314"/>
                    <a:pt x="650" y="383"/>
                    <a:pt x="581" y="604"/>
                  </a:cubicBezTo>
                  <a:cubicBezTo>
                    <a:pt x="511" y="836"/>
                    <a:pt x="430" y="1068"/>
                    <a:pt x="418" y="1300"/>
                  </a:cubicBezTo>
                  <a:lnTo>
                    <a:pt x="418" y="1823"/>
                  </a:lnTo>
                  <a:cubicBezTo>
                    <a:pt x="418" y="2090"/>
                    <a:pt x="453" y="2357"/>
                    <a:pt x="337" y="2612"/>
                  </a:cubicBezTo>
                  <a:cubicBezTo>
                    <a:pt x="302" y="2670"/>
                    <a:pt x="314" y="2740"/>
                    <a:pt x="314" y="2810"/>
                  </a:cubicBezTo>
                  <a:lnTo>
                    <a:pt x="314" y="4830"/>
                  </a:lnTo>
                  <a:cubicBezTo>
                    <a:pt x="314" y="4911"/>
                    <a:pt x="302" y="5004"/>
                    <a:pt x="349" y="5073"/>
                  </a:cubicBezTo>
                  <a:cubicBezTo>
                    <a:pt x="430" y="5248"/>
                    <a:pt x="418" y="5433"/>
                    <a:pt x="418" y="5631"/>
                  </a:cubicBezTo>
                  <a:cubicBezTo>
                    <a:pt x="418" y="5747"/>
                    <a:pt x="407" y="5863"/>
                    <a:pt x="418" y="5979"/>
                  </a:cubicBezTo>
                  <a:cubicBezTo>
                    <a:pt x="453" y="6153"/>
                    <a:pt x="476" y="6327"/>
                    <a:pt x="546" y="6466"/>
                  </a:cubicBezTo>
                  <a:cubicBezTo>
                    <a:pt x="604" y="6594"/>
                    <a:pt x="720" y="6699"/>
                    <a:pt x="871" y="6722"/>
                  </a:cubicBezTo>
                  <a:cubicBezTo>
                    <a:pt x="1010" y="6757"/>
                    <a:pt x="1161" y="6826"/>
                    <a:pt x="1300" y="6710"/>
                  </a:cubicBezTo>
                  <a:cubicBezTo>
                    <a:pt x="1347" y="6675"/>
                    <a:pt x="1440" y="6652"/>
                    <a:pt x="1567" y="6617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14"/>
            <p:cNvSpPr/>
            <p:nvPr/>
          </p:nvSpPr>
          <p:spPr>
            <a:xfrm>
              <a:off x="657775" y="3180375"/>
              <a:ext cx="18900" cy="38050"/>
            </a:xfrm>
            <a:custGeom>
              <a:avLst/>
              <a:gdLst/>
              <a:ahLst/>
              <a:cxnLst/>
              <a:rect l="l" t="t" r="r" b="b"/>
              <a:pathLst>
                <a:path w="756" h="1522" extrusionOk="0">
                  <a:moveTo>
                    <a:pt x="431" y="360"/>
                  </a:moveTo>
                  <a:cubicBezTo>
                    <a:pt x="500" y="511"/>
                    <a:pt x="756" y="569"/>
                    <a:pt x="581" y="813"/>
                  </a:cubicBezTo>
                  <a:lnTo>
                    <a:pt x="407" y="685"/>
                  </a:lnTo>
                  <a:cubicBezTo>
                    <a:pt x="326" y="755"/>
                    <a:pt x="338" y="824"/>
                    <a:pt x="384" y="906"/>
                  </a:cubicBezTo>
                  <a:cubicBezTo>
                    <a:pt x="454" y="1022"/>
                    <a:pt x="512" y="1138"/>
                    <a:pt x="581" y="1254"/>
                  </a:cubicBezTo>
                  <a:lnTo>
                    <a:pt x="523" y="1370"/>
                  </a:lnTo>
                  <a:cubicBezTo>
                    <a:pt x="500" y="1405"/>
                    <a:pt x="454" y="1451"/>
                    <a:pt x="396" y="1498"/>
                  </a:cubicBezTo>
                  <a:cubicBezTo>
                    <a:pt x="268" y="1463"/>
                    <a:pt x="117" y="1521"/>
                    <a:pt x="13" y="1428"/>
                  </a:cubicBezTo>
                  <a:cubicBezTo>
                    <a:pt x="36" y="1266"/>
                    <a:pt x="36" y="1115"/>
                    <a:pt x="47" y="975"/>
                  </a:cubicBezTo>
                  <a:cubicBezTo>
                    <a:pt x="47" y="917"/>
                    <a:pt x="71" y="859"/>
                    <a:pt x="105" y="824"/>
                  </a:cubicBezTo>
                  <a:cubicBezTo>
                    <a:pt x="175" y="766"/>
                    <a:pt x="187" y="697"/>
                    <a:pt x="187" y="616"/>
                  </a:cubicBezTo>
                  <a:cubicBezTo>
                    <a:pt x="187" y="534"/>
                    <a:pt x="164" y="465"/>
                    <a:pt x="175" y="407"/>
                  </a:cubicBezTo>
                  <a:cubicBezTo>
                    <a:pt x="187" y="302"/>
                    <a:pt x="164" y="267"/>
                    <a:pt x="94" y="209"/>
                  </a:cubicBezTo>
                  <a:cubicBezTo>
                    <a:pt x="1" y="128"/>
                    <a:pt x="47" y="35"/>
                    <a:pt x="164" y="12"/>
                  </a:cubicBezTo>
                  <a:cubicBezTo>
                    <a:pt x="233" y="0"/>
                    <a:pt x="314" y="0"/>
                    <a:pt x="372" y="0"/>
                  </a:cubicBezTo>
                  <a:cubicBezTo>
                    <a:pt x="547" y="12"/>
                    <a:pt x="581" y="128"/>
                    <a:pt x="465" y="290"/>
                  </a:cubicBezTo>
                  <a:cubicBezTo>
                    <a:pt x="454" y="302"/>
                    <a:pt x="442" y="337"/>
                    <a:pt x="431" y="360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14"/>
            <p:cNvSpPr/>
            <p:nvPr/>
          </p:nvSpPr>
          <p:spPr>
            <a:xfrm>
              <a:off x="657500" y="3233775"/>
              <a:ext cx="14825" cy="11625"/>
            </a:xfrm>
            <a:custGeom>
              <a:avLst/>
              <a:gdLst/>
              <a:ahLst/>
              <a:cxnLst/>
              <a:rect l="l" t="t" r="r" b="b"/>
              <a:pathLst>
                <a:path w="593" h="465" extrusionOk="0">
                  <a:moveTo>
                    <a:pt x="523" y="360"/>
                  </a:moveTo>
                  <a:cubicBezTo>
                    <a:pt x="395" y="395"/>
                    <a:pt x="291" y="430"/>
                    <a:pt x="175" y="453"/>
                  </a:cubicBezTo>
                  <a:cubicBezTo>
                    <a:pt x="93" y="465"/>
                    <a:pt x="12" y="395"/>
                    <a:pt x="12" y="302"/>
                  </a:cubicBezTo>
                  <a:cubicBezTo>
                    <a:pt x="0" y="140"/>
                    <a:pt x="116" y="0"/>
                    <a:pt x="279" y="0"/>
                  </a:cubicBezTo>
                  <a:cubicBezTo>
                    <a:pt x="349" y="0"/>
                    <a:pt x="442" y="12"/>
                    <a:pt x="511" y="24"/>
                  </a:cubicBezTo>
                  <a:cubicBezTo>
                    <a:pt x="592" y="128"/>
                    <a:pt x="558" y="232"/>
                    <a:pt x="523" y="360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14"/>
            <p:cNvSpPr/>
            <p:nvPr/>
          </p:nvSpPr>
          <p:spPr>
            <a:xfrm>
              <a:off x="655750" y="3160350"/>
              <a:ext cx="14550" cy="9300"/>
            </a:xfrm>
            <a:custGeom>
              <a:avLst/>
              <a:gdLst/>
              <a:ahLst/>
              <a:cxnLst/>
              <a:rect l="l" t="t" r="r" b="b"/>
              <a:pathLst>
                <a:path w="582" h="372" extrusionOk="0">
                  <a:moveTo>
                    <a:pt x="105" y="0"/>
                  </a:moveTo>
                  <a:cubicBezTo>
                    <a:pt x="279" y="35"/>
                    <a:pt x="430" y="0"/>
                    <a:pt x="523" y="163"/>
                  </a:cubicBezTo>
                  <a:cubicBezTo>
                    <a:pt x="546" y="209"/>
                    <a:pt x="581" y="279"/>
                    <a:pt x="523" y="325"/>
                  </a:cubicBezTo>
                  <a:cubicBezTo>
                    <a:pt x="488" y="348"/>
                    <a:pt x="430" y="372"/>
                    <a:pt x="407" y="348"/>
                  </a:cubicBezTo>
                  <a:cubicBezTo>
                    <a:pt x="314" y="337"/>
                    <a:pt x="233" y="314"/>
                    <a:pt x="140" y="279"/>
                  </a:cubicBezTo>
                  <a:cubicBezTo>
                    <a:pt x="105" y="267"/>
                    <a:pt x="59" y="232"/>
                    <a:pt x="47" y="198"/>
                  </a:cubicBezTo>
                  <a:cubicBezTo>
                    <a:pt x="12" y="163"/>
                    <a:pt x="1" y="105"/>
                    <a:pt x="12" y="81"/>
                  </a:cubicBezTo>
                  <a:cubicBezTo>
                    <a:pt x="47" y="35"/>
                    <a:pt x="82" y="23"/>
                    <a:pt x="105" y="0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2" name="Google Shape;782;p14"/>
          <p:cNvSpPr/>
          <p:nvPr/>
        </p:nvSpPr>
        <p:spPr>
          <a:xfrm rot="1965861">
            <a:off x="148484" y="4390720"/>
            <a:ext cx="494402" cy="897086"/>
          </a:xfrm>
          <a:custGeom>
            <a:avLst/>
            <a:gdLst/>
            <a:ahLst/>
            <a:cxnLst/>
            <a:rect l="l" t="t" r="r" b="b"/>
            <a:pathLst>
              <a:path w="5504" h="9988" extrusionOk="0">
                <a:moveTo>
                  <a:pt x="2903" y="233"/>
                </a:moveTo>
                <a:cubicBezTo>
                  <a:pt x="3054" y="233"/>
                  <a:pt x="3565" y="233"/>
                  <a:pt x="3634" y="418"/>
                </a:cubicBezTo>
                <a:cubicBezTo>
                  <a:pt x="3716" y="697"/>
                  <a:pt x="3298" y="720"/>
                  <a:pt x="3135" y="755"/>
                </a:cubicBezTo>
                <a:cubicBezTo>
                  <a:pt x="2756" y="820"/>
                  <a:pt x="2348" y="855"/>
                  <a:pt x="1946" y="855"/>
                </a:cubicBezTo>
                <a:cubicBezTo>
                  <a:pt x="1843" y="855"/>
                  <a:pt x="1740" y="853"/>
                  <a:pt x="1638" y="848"/>
                </a:cubicBezTo>
                <a:cubicBezTo>
                  <a:pt x="1487" y="848"/>
                  <a:pt x="1173" y="848"/>
                  <a:pt x="1092" y="720"/>
                </a:cubicBezTo>
                <a:cubicBezTo>
                  <a:pt x="1022" y="592"/>
                  <a:pt x="1208" y="476"/>
                  <a:pt x="1313" y="441"/>
                </a:cubicBezTo>
                <a:cubicBezTo>
                  <a:pt x="1858" y="256"/>
                  <a:pt x="2381" y="244"/>
                  <a:pt x="2903" y="233"/>
                </a:cubicBezTo>
                <a:close/>
                <a:moveTo>
                  <a:pt x="3785" y="859"/>
                </a:moveTo>
                <a:cubicBezTo>
                  <a:pt x="3809" y="1045"/>
                  <a:pt x="3867" y="1196"/>
                  <a:pt x="3867" y="1347"/>
                </a:cubicBezTo>
                <a:cubicBezTo>
                  <a:pt x="3878" y="1533"/>
                  <a:pt x="3901" y="1742"/>
                  <a:pt x="3901" y="1939"/>
                </a:cubicBezTo>
                <a:lnTo>
                  <a:pt x="3867" y="1986"/>
                </a:lnTo>
                <a:cubicBezTo>
                  <a:pt x="3820" y="2044"/>
                  <a:pt x="3774" y="2090"/>
                  <a:pt x="3716" y="2125"/>
                </a:cubicBezTo>
                <a:cubicBezTo>
                  <a:pt x="3727" y="1904"/>
                  <a:pt x="3658" y="1672"/>
                  <a:pt x="3646" y="1475"/>
                </a:cubicBezTo>
                <a:cubicBezTo>
                  <a:pt x="3634" y="1312"/>
                  <a:pt x="3693" y="1092"/>
                  <a:pt x="3611" y="941"/>
                </a:cubicBezTo>
                <a:cubicBezTo>
                  <a:pt x="3669" y="917"/>
                  <a:pt x="3727" y="894"/>
                  <a:pt x="3785" y="859"/>
                </a:cubicBezTo>
                <a:close/>
                <a:moveTo>
                  <a:pt x="988" y="1045"/>
                </a:moveTo>
                <a:lnTo>
                  <a:pt x="988" y="1045"/>
                </a:lnTo>
                <a:cubicBezTo>
                  <a:pt x="1104" y="1103"/>
                  <a:pt x="1255" y="1115"/>
                  <a:pt x="1382" y="1126"/>
                </a:cubicBezTo>
                <a:cubicBezTo>
                  <a:pt x="1394" y="1359"/>
                  <a:pt x="1429" y="1579"/>
                  <a:pt x="1452" y="1811"/>
                </a:cubicBezTo>
                <a:cubicBezTo>
                  <a:pt x="1464" y="1986"/>
                  <a:pt x="1464" y="2206"/>
                  <a:pt x="1510" y="2380"/>
                </a:cubicBezTo>
                <a:cubicBezTo>
                  <a:pt x="1382" y="2334"/>
                  <a:pt x="1255" y="2287"/>
                  <a:pt x="1115" y="2229"/>
                </a:cubicBezTo>
                <a:cubicBezTo>
                  <a:pt x="1115" y="1974"/>
                  <a:pt x="1046" y="1707"/>
                  <a:pt x="999" y="1451"/>
                </a:cubicBezTo>
                <a:cubicBezTo>
                  <a:pt x="988" y="1312"/>
                  <a:pt x="988" y="1173"/>
                  <a:pt x="988" y="1045"/>
                </a:cubicBezTo>
                <a:close/>
                <a:moveTo>
                  <a:pt x="1812" y="1126"/>
                </a:moveTo>
                <a:lnTo>
                  <a:pt x="1812" y="1138"/>
                </a:lnTo>
                <a:cubicBezTo>
                  <a:pt x="1812" y="1417"/>
                  <a:pt x="1812" y="1684"/>
                  <a:pt x="1847" y="1951"/>
                </a:cubicBezTo>
                <a:cubicBezTo>
                  <a:pt x="1858" y="2125"/>
                  <a:pt x="1858" y="2299"/>
                  <a:pt x="1916" y="2461"/>
                </a:cubicBezTo>
                <a:cubicBezTo>
                  <a:pt x="1812" y="2450"/>
                  <a:pt x="1719" y="2427"/>
                  <a:pt x="1614" y="2403"/>
                </a:cubicBezTo>
                <a:cubicBezTo>
                  <a:pt x="1626" y="1986"/>
                  <a:pt x="1568" y="1544"/>
                  <a:pt x="1510" y="1126"/>
                </a:cubicBezTo>
                <a:close/>
                <a:moveTo>
                  <a:pt x="3426" y="1010"/>
                </a:moveTo>
                <a:lnTo>
                  <a:pt x="3426" y="1010"/>
                </a:lnTo>
                <a:cubicBezTo>
                  <a:pt x="3379" y="1161"/>
                  <a:pt x="3484" y="1393"/>
                  <a:pt x="3495" y="1521"/>
                </a:cubicBezTo>
                <a:cubicBezTo>
                  <a:pt x="3518" y="1742"/>
                  <a:pt x="3472" y="2009"/>
                  <a:pt x="3553" y="2229"/>
                </a:cubicBezTo>
                <a:cubicBezTo>
                  <a:pt x="3460" y="2287"/>
                  <a:pt x="3344" y="2322"/>
                  <a:pt x="3205" y="2357"/>
                </a:cubicBezTo>
                <a:cubicBezTo>
                  <a:pt x="3205" y="2345"/>
                  <a:pt x="3205" y="2334"/>
                  <a:pt x="3193" y="2322"/>
                </a:cubicBezTo>
                <a:cubicBezTo>
                  <a:pt x="3182" y="2218"/>
                  <a:pt x="3147" y="2125"/>
                  <a:pt x="3135" y="2032"/>
                </a:cubicBezTo>
                <a:cubicBezTo>
                  <a:pt x="3135" y="2010"/>
                  <a:pt x="3117" y="1998"/>
                  <a:pt x="3098" y="1998"/>
                </a:cubicBezTo>
                <a:cubicBezTo>
                  <a:pt x="3077" y="1998"/>
                  <a:pt x="3054" y="2013"/>
                  <a:pt x="3054" y="2044"/>
                </a:cubicBezTo>
                <a:cubicBezTo>
                  <a:pt x="3054" y="2125"/>
                  <a:pt x="3066" y="2218"/>
                  <a:pt x="3066" y="2299"/>
                </a:cubicBezTo>
                <a:lnTo>
                  <a:pt x="3066" y="2403"/>
                </a:lnTo>
                <a:cubicBezTo>
                  <a:pt x="2822" y="2461"/>
                  <a:pt x="2555" y="2496"/>
                  <a:pt x="2381" y="2496"/>
                </a:cubicBezTo>
                <a:cubicBezTo>
                  <a:pt x="2317" y="2502"/>
                  <a:pt x="2256" y="2505"/>
                  <a:pt x="2196" y="2505"/>
                </a:cubicBezTo>
                <a:cubicBezTo>
                  <a:pt x="2137" y="2505"/>
                  <a:pt x="2079" y="2502"/>
                  <a:pt x="2021" y="2496"/>
                </a:cubicBezTo>
                <a:cubicBezTo>
                  <a:pt x="2090" y="2090"/>
                  <a:pt x="1986" y="1521"/>
                  <a:pt x="1870" y="1161"/>
                </a:cubicBezTo>
                <a:cubicBezTo>
                  <a:pt x="2207" y="1161"/>
                  <a:pt x="2543" y="1138"/>
                  <a:pt x="2857" y="1103"/>
                </a:cubicBezTo>
                <a:cubicBezTo>
                  <a:pt x="2857" y="1231"/>
                  <a:pt x="2880" y="1347"/>
                  <a:pt x="2903" y="1475"/>
                </a:cubicBezTo>
                <a:cubicBezTo>
                  <a:pt x="2938" y="1626"/>
                  <a:pt x="2950" y="1800"/>
                  <a:pt x="3054" y="1916"/>
                </a:cubicBezTo>
                <a:cubicBezTo>
                  <a:pt x="3058" y="1920"/>
                  <a:pt x="3067" y="1923"/>
                  <a:pt x="3077" y="1923"/>
                </a:cubicBezTo>
                <a:cubicBezTo>
                  <a:pt x="3093" y="1923"/>
                  <a:pt x="3112" y="1915"/>
                  <a:pt x="3112" y="1893"/>
                </a:cubicBezTo>
                <a:cubicBezTo>
                  <a:pt x="3135" y="1753"/>
                  <a:pt x="3077" y="1602"/>
                  <a:pt x="3077" y="1463"/>
                </a:cubicBezTo>
                <a:cubicBezTo>
                  <a:pt x="3066" y="1335"/>
                  <a:pt x="3054" y="1196"/>
                  <a:pt x="3054" y="1068"/>
                </a:cubicBezTo>
                <a:cubicBezTo>
                  <a:pt x="3089" y="1057"/>
                  <a:pt x="3147" y="1057"/>
                  <a:pt x="3193" y="1057"/>
                </a:cubicBezTo>
                <a:cubicBezTo>
                  <a:pt x="3263" y="1045"/>
                  <a:pt x="3344" y="1022"/>
                  <a:pt x="3426" y="1010"/>
                </a:cubicBezTo>
                <a:close/>
                <a:moveTo>
                  <a:pt x="3530" y="2554"/>
                </a:moveTo>
                <a:lnTo>
                  <a:pt x="3530" y="2554"/>
                </a:lnTo>
                <a:cubicBezTo>
                  <a:pt x="3472" y="3367"/>
                  <a:pt x="4192" y="3808"/>
                  <a:pt x="4517" y="4505"/>
                </a:cubicBezTo>
                <a:cubicBezTo>
                  <a:pt x="3908" y="5002"/>
                  <a:pt x="2950" y="5327"/>
                  <a:pt x="2047" y="5327"/>
                </a:cubicBezTo>
                <a:cubicBezTo>
                  <a:pt x="1433" y="5327"/>
                  <a:pt x="844" y="5177"/>
                  <a:pt x="407" y="4830"/>
                </a:cubicBezTo>
                <a:lnTo>
                  <a:pt x="407" y="4783"/>
                </a:lnTo>
                <a:cubicBezTo>
                  <a:pt x="465" y="4029"/>
                  <a:pt x="918" y="3901"/>
                  <a:pt x="1266" y="3344"/>
                </a:cubicBezTo>
                <a:cubicBezTo>
                  <a:pt x="1406" y="3135"/>
                  <a:pt x="1487" y="2914"/>
                  <a:pt x="1429" y="2694"/>
                </a:cubicBezTo>
                <a:lnTo>
                  <a:pt x="1429" y="2694"/>
                </a:lnTo>
                <a:cubicBezTo>
                  <a:pt x="1664" y="2772"/>
                  <a:pt x="1945" y="2792"/>
                  <a:pt x="2193" y="2792"/>
                </a:cubicBezTo>
                <a:cubicBezTo>
                  <a:pt x="2275" y="2792"/>
                  <a:pt x="2355" y="2789"/>
                  <a:pt x="2427" y="2787"/>
                </a:cubicBezTo>
                <a:cubicBezTo>
                  <a:pt x="2717" y="2752"/>
                  <a:pt x="3170" y="2694"/>
                  <a:pt x="3530" y="2554"/>
                </a:cubicBezTo>
                <a:close/>
                <a:moveTo>
                  <a:pt x="4621" y="4783"/>
                </a:moveTo>
                <a:cubicBezTo>
                  <a:pt x="4865" y="5619"/>
                  <a:pt x="4946" y="6536"/>
                  <a:pt x="5028" y="7442"/>
                </a:cubicBezTo>
                <a:cubicBezTo>
                  <a:pt x="4299" y="8022"/>
                  <a:pt x="3385" y="8367"/>
                  <a:pt x="2477" y="8367"/>
                </a:cubicBezTo>
                <a:cubicBezTo>
                  <a:pt x="1823" y="8367"/>
                  <a:pt x="1171" y="8189"/>
                  <a:pt x="593" y="7790"/>
                </a:cubicBezTo>
                <a:cubicBezTo>
                  <a:pt x="512" y="6873"/>
                  <a:pt x="361" y="5956"/>
                  <a:pt x="396" y="5039"/>
                </a:cubicBezTo>
                <a:lnTo>
                  <a:pt x="396" y="5039"/>
                </a:lnTo>
                <a:cubicBezTo>
                  <a:pt x="871" y="5409"/>
                  <a:pt x="1528" y="5577"/>
                  <a:pt x="2205" y="5577"/>
                </a:cubicBezTo>
                <a:cubicBezTo>
                  <a:pt x="3098" y="5577"/>
                  <a:pt x="4027" y="5285"/>
                  <a:pt x="4621" y="4783"/>
                </a:cubicBezTo>
                <a:close/>
                <a:moveTo>
                  <a:pt x="5051" y="7813"/>
                </a:moveTo>
                <a:cubicBezTo>
                  <a:pt x="5062" y="8104"/>
                  <a:pt x="5097" y="8394"/>
                  <a:pt x="5109" y="8707"/>
                </a:cubicBezTo>
                <a:cubicBezTo>
                  <a:pt x="4528" y="9224"/>
                  <a:pt x="3493" y="9616"/>
                  <a:pt x="2469" y="9616"/>
                </a:cubicBezTo>
                <a:cubicBezTo>
                  <a:pt x="1814" y="9616"/>
                  <a:pt x="1164" y="9456"/>
                  <a:pt x="639" y="9067"/>
                </a:cubicBezTo>
                <a:cubicBezTo>
                  <a:pt x="651" y="9056"/>
                  <a:pt x="651" y="9021"/>
                  <a:pt x="651" y="8997"/>
                </a:cubicBezTo>
                <a:cubicBezTo>
                  <a:pt x="651" y="8684"/>
                  <a:pt x="639" y="8382"/>
                  <a:pt x="616" y="8080"/>
                </a:cubicBezTo>
                <a:lnTo>
                  <a:pt x="616" y="8080"/>
                </a:lnTo>
                <a:cubicBezTo>
                  <a:pt x="1158" y="8494"/>
                  <a:pt x="1808" y="8665"/>
                  <a:pt x="2489" y="8665"/>
                </a:cubicBezTo>
                <a:cubicBezTo>
                  <a:pt x="2610" y="8665"/>
                  <a:pt x="2733" y="8660"/>
                  <a:pt x="2857" y="8649"/>
                </a:cubicBezTo>
                <a:cubicBezTo>
                  <a:pt x="3542" y="8591"/>
                  <a:pt x="4517" y="8359"/>
                  <a:pt x="5051" y="7813"/>
                </a:cubicBezTo>
                <a:close/>
                <a:moveTo>
                  <a:pt x="3030" y="1"/>
                </a:moveTo>
                <a:cubicBezTo>
                  <a:pt x="2905" y="1"/>
                  <a:pt x="2780" y="8"/>
                  <a:pt x="2659" y="12"/>
                </a:cubicBezTo>
                <a:cubicBezTo>
                  <a:pt x="2334" y="24"/>
                  <a:pt x="790" y="82"/>
                  <a:pt x="755" y="650"/>
                </a:cubicBezTo>
                <a:cubicBezTo>
                  <a:pt x="674" y="871"/>
                  <a:pt x="709" y="1161"/>
                  <a:pt x="744" y="1393"/>
                </a:cubicBezTo>
                <a:cubicBezTo>
                  <a:pt x="790" y="1707"/>
                  <a:pt x="790" y="2090"/>
                  <a:pt x="930" y="2357"/>
                </a:cubicBezTo>
                <a:cubicBezTo>
                  <a:pt x="941" y="2392"/>
                  <a:pt x="976" y="2403"/>
                  <a:pt x="988" y="2415"/>
                </a:cubicBezTo>
                <a:cubicBezTo>
                  <a:pt x="1046" y="2496"/>
                  <a:pt x="1115" y="2554"/>
                  <a:pt x="1208" y="2612"/>
                </a:cubicBezTo>
                <a:cubicBezTo>
                  <a:pt x="1115" y="2926"/>
                  <a:pt x="1034" y="3204"/>
                  <a:pt x="802" y="3460"/>
                </a:cubicBezTo>
                <a:cubicBezTo>
                  <a:pt x="674" y="3611"/>
                  <a:pt x="512" y="3727"/>
                  <a:pt x="384" y="3866"/>
                </a:cubicBezTo>
                <a:cubicBezTo>
                  <a:pt x="128" y="4168"/>
                  <a:pt x="94" y="4493"/>
                  <a:pt x="59" y="4888"/>
                </a:cubicBezTo>
                <a:cubicBezTo>
                  <a:pt x="1" y="6246"/>
                  <a:pt x="337" y="7604"/>
                  <a:pt x="349" y="8951"/>
                </a:cubicBezTo>
                <a:cubicBezTo>
                  <a:pt x="337" y="8963"/>
                  <a:pt x="337" y="8986"/>
                  <a:pt x="349" y="9021"/>
                </a:cubicBezTo>
                <a:lnTo>
                  <a:pt x="361" y="9032"/>
                </a:lnTo>
                <a:cubicBezTo>
                  <a:pt x="384" y="9067"/>
                  <a:pt x="396" y="9079"/>
                  <a:pt x="419" y="9102"/>
                </a:cubicBezTo>
                <a:cubicBezTo>
                  <a:pt x="908" y="9724"/>
                  <a:pt x="1832" y="9988"/>
                  <a:pt x="2727" y="9988"/>
                </a:cubicBezTo>
                <a:cubicBezTo>
                  <a:pt x="3402" y="9988"/>
                  <a:pt x="4061" y="9838"/>
                  <a:pt x="4505" y="9578"/>
                </a:cubicBezTo>
                <a:cubicBezTo>
                  <a:pt x="4795" y="9392"/>
                  <a:pt x="5504" y="8951"/>
                  <a:pt x="5492" y="8788"/>
                </a:cubicBezTo>
                <a:cubicBezTo>
                  <a:pt x="5399" y="7604"/>
                  <a:pt x="5318" y="6362"/>
                  <a:pt x="5062" y="5190"/>
                </a:cubicBezTo>
                <a:cubicBezTo>
                  <a:pt x="4981" y="4783"/>
                  <a:pt x="4888" y="4354"/>
                  <a:pt x="4656" y="3982"/>
                </a:cubicBezTo>
                <a:cubicBezTo>
                  <a:pt x="4517" y="3773"/>
                  <a:pt x="4308" y="3611"/>
                  <a:pt x="4134" y="3425"/>
                </a:cubicBezTo>
                <a:cubicBezTo>
                  <a:pt x="3867" y="3135"/>
                  <a:pt x="3820" y="2845"/>
                  <a:pt x="3727" y="2508"/>
                </a:cubicBezTo>
                <a:cubicBezTo>
                  <a:pt x="3901" y="2415"/>
                  <a:pt x="4052" y="2299"/>
                  <a:pt x="4134" y="2171"/>
                </a:cubicBezTo>
                <a:cubicBezTo>
                  <a:pt x="4134" y="2113"/>
                  <a:pt x="4157" y="2090"/>
                  <a:pt x="4157" y="2055"/>
                </a:cubicBezTo>
                <a:cubicBezTo>
                  <a:pt x="4169" y="2032"/>
                  <a:pt x="4169" y="1986"/>
                  <a:pt x="4157" y="1939"/>
                </a:cubicBezTo>
                <a:cubicBezTo>
                  <a:pt x="4134" y="1753"/>
                  <a:pt x="4110" y="1544"/>
                  <a:pt x="4099" y="1359"/>
                </a:cubicBezTo>
                <a:cubicBezTo>
                  <a:pt x="4076" y="1115"/>
                  <a:pt x="4110" y="790"/>
                  <a:pt x="4018" y="558"/>
                </a:cubicBezTo>
                <a:cubicBezTo>
                  <a:pt x="4052" y="360"/>
                  <a:pt x="3867" y="209"/>
                  <a:pt x="3693" y="128"/>
                </a:cubicBezTo>
                <a:cubicBezTo>
                  <a:pt x="3484" y="24"/>
                  <a:pt x="3256" y="1"/>
                  <a:pt x="303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3" name="Google Shape;783;p14"/>
          <p:cNvSpPr/>
          <p:nvPr/>
        </p:nvSpPr>
        <p:spPr>
          <a:xfrm rot="2153135">
            <a:off x="863825" y="4431225"/>
            <a:ext cx="526615" cy="541771"/>
          </a:xfrm>
          <a:custGeom>
            <a:avLst/>
            <a:gdLst/>
            <a:ahLst/>
            <a:cxnLst/>
            <a:rect l="l" t="t" r="r" b="b"/>
            <a:pathLst>
              <a:path w="4830" h="4969" extrusionOk="0">
                <a:moveTo>
                  <a:pt x="2404" y="4922"/>
                </a:moveTo>
                <a:lnTo>
                  <a:pt x="1974" y="4922"/>
                </a:lnTo>
                <a:cubicBezTo>
                  <a:pt x="1719" y="4922"/>
                  <a:pt x="1510" y="4864"/>
                  <a:pt x="1289" y="4760"/>
                </a:cubicBezTo>
                <a:cubicBezTo>
                  <a:pt x="1243" y="4725"/>
                  <a:pt x="1196" y="4713"/>
                  <a:pt x="1161" y="4690"/>
                </a:cubicBezTo>
                <a:cubicBezTo>
                  <a:pt x="720" y="4470"/>
                  <a:pt x="720" y="4470"/>
                  <a:pt x="418" y="4098"/>
                </a:cubicBezTo>
                <a:cubicBezTo>
                  <a:pt x="326" y="3994"/>
                  <a:pt x="268" y="3878"/>
                  <a:pt x="244" y="3738"/>
                </a:cubicBezTo>
                <a:cubicBezTo>
                  <a:pt x="209" y="3611"/>
                  <a:pt x="175" y="3471"/>
                  <a:pt x="151" y="3320"/>
                </a:cubicBezTo>
                <a:cubicBezTo>
                  <a:pt x="140" y="3193"/>
                  <a:pt x="128" y="3065"/>
                  <a:pt x="82" y="2926"/>
                </a:cubicBezTo>
                <a:cubicBezTo>
                  <a:pt x="70" y="2891"/>
                  <a:pt x="82" y="2833"/>
                  <a:pt x="82" y="2786"/>
                </a:cubicBezTo>
                <a:cubicBezTo>
                  <a:pt x="82" y="2728"/>
                  <a:pt x="93" y="2659"/>
                  <a:pt x="82" y="2601"/>
                </a:cubicBezTo>
                <a:cubicBezTo>
                  <a:pt x="12" y="2415"/>
                  <a:pt x="1" y="2252"/>
                  <a:pt x="128" y="2078"/>
                </a:cubicBezTo>
                <a:cubicBezTo>
                  <a:pt x="151" y="2032"/>
                  <a:pt x="140" y="1962"/>
                  <a:pt x="140" y="1904"/>
                </a:cubicBezTo>
                <a:cubicBezTo>
                  <a:pt x="128" y="1753"/>
                  <a:pt x="186" y="1625"/>
                  <a:pt x="256" y="1498"/>
                </a:cubicBezTo>
                <a:cubicBezTo>
                  <a:pt x="407" y="1231"/>
                  <a:pt x="558" y="999"/>
                  <a:pt x="825" y="813"/>
                </a:cubicBezTo>
                <a:cubicBezTo>
                  <a:pt x="1011" y="685"/>
                  <a:pt x="1173" y="523"/>
                  <a:pt x="1336" y="372"/>
                </a:cubicBezTo>
                <a:cubicBezTo>
                  <a:pt x="1428" y="279"/>
                  <a:pt x="1568" y="197"/>
                  <a:pt x="1707" y="174"/>
                </a:cubicBezTo>
                <a:cubicBezTo>
                  <a:pt x="1916" y="128"/>
                  <a:pt x="2113" y="116"/>
                  <a:pt x="2299" y="12"/>
                </a:cubicBezTo>
                <a:cubicBezTo>
                  <a:pt x="2694" y="12"/>
                  <a:pt x="3077" y="0"/>
                  <a:pt x="3460" y="12"/>
                </a:cubicBezTo>
                <a:cubicBezTo>
                  <a:pt x="3553" y="12"/>
                  <a:pt x="3657" y="81"/>
                  <a:pt x="3727" y="139"/>
                </a:cubicBezTo>
                <a:cubicBezTo>
                  <a:pt x="4017" y="395"/>
                  <a:pt x="4261" y="685"/>
                  <a:pt x="4482" y="987"/>
                </a:cubicBezTo>
                <a:cubicBezTo>
                  <a:pt x="4551" y="1091"/>
                  <a:pt x="4598" y="1231"/>
                  <a:pt x="4644" y="1347"/>
                </a:cubicBezTo>
                <a:cubicBezTo>
                  <a:pt x="4784" y="1741"/>
                  <a:pt x="4830" y="2148"/>
                  <a:pt x="4737" y="2554"/>
                </a:cubicBezTo>
                <a:cubicBezTo>
                  <a:pt x="4725" y="2612"/>
                  <a:pt x="4714" y="2670"/>
                  <a:pt x="4725" y="2728"/>
                </a:cubicBezTo>
                <a:cubicBezTo>
                  <a:pt x="4772" y="3065"/>
                  <a:pt x="4644" y="3367"/>
                  <a:pt x="4563" y="3680"/>
                </a:cubicBezTo>
                <a:cubicBezTo>
                  <a:pt x="4551" y="3761"/>
                  <a:pt x="4505" y="3843"/>
                  <a:pt x="4470" y="3901"/>
                </a:cubicBezTo>
                <a:cubicBezTo>
                  <a:pt x="4354" y="4063"/>
                  <a:pt x="4238" y="4226"/>
                  <a:pt x="4099" y="4354"/>
                </a:cubicBezTo>
                <a:cubicBezTo>
                  <a:pt x="4006" y="4458"/>
                  <a:pt x="3890" y="4539"/>
                  <a:pt x="3774" y="4609"/>
                </a:cubicBezTo>
                <a:cubicBezTo>
                  <a:pt x="3611" y="4702"/>
                  <a:pt x="3437" y="4760"/>
                  <a:pt x="3263" y="4830"/>
                </a:cubicBezTo>
                <a:cubicBezTo>
                  <a:pt x="2938" y="4969"/>
                  <a:pt x="2647" y="4911"/>
                  <a:pt x="2404" y="4922"/>
                </a:cubicBezTo>
                <a:close/>
                <a:moveTo>
                  <a:pt x="4366" y="1602"/>
                </a:moveTo>
                <a:cubicBezTo>
                  <a:pt x="4296" y="1416"/>
                  <a:pt x="4261" y="1277"/>
                  <a:pt x="4191" y="1161"/>
                </a:cubicBezTo>
                <a:cubicBezTo>
                  <a:pt x="4006" y="871"/>
                  <a:pt x="3785" y="627"/>
                  <a:pt x="3541" y="395"/>
                </a:cubicBezTo>
                <a:cubicBezTo>
                  <a:pt x="3460" y="337"/>
                  <a:pt x="3390" y="290"/>
                  <a:pt x="3286" y="290"/>
                </a:cubicBezTo>
                <a:cubicBezTo>
                  <a:pt x="2880" y="302"/>
                  <a:pt x="2473" y="244"/>
                  <a:pt x="2067" y="360"/>
                </a:cubicBezTo>
                <a:cubicBezTo>
                  <a:pt x="1800" y="441"/>
                  <a:pt x="1533" y="499"/>
                  <a:pt x="1301" y="685"/>
                </a:cubicBezTo>
                <a:cubicBezTo>
                  <a:pt x="1115" y="824"/>
                  <a:pt x="952" y="999"/>
                  <a:pt x="790" y="1161"/>
                </a:cubicBezTo>
                <a:cubicBezTo>
                  <a:pt x="662" y="1312"/>
                  <a:pt x="581" y="1486"/>
                  <a:pt x="488" y="1660"/>
                </a:cubicBezTo>
                <a:cubicBezTo>
                  <a:pt x="418" y="1800"/>
                  <a:pt x="384" y="1962"/>
                  <a:pt x="477" y="2136"/>
                </a:cubicBezTo>
                <a:cubicBezTo>
                  <a:pt x="651" y="2078"/>
                  <a:pt x="813" y="2032"/>
                  <a:pt x="952" y="1927"/>
                </a:cubicBezTo>
                <a:cubicBezTo>
                  <a:pt x="1080" y="1846"/>
                  <a:pt x="1219" y="1788"/>
                  <a:pt x="1370" y="1765"/>
                </a:cubicBezTo>
                <a:cubicBezTo>
                  <a:pt x="1707" y="1753"/>
                  <a:pt x="2044" y="1660"/>
                  <a:pt x="2380" y="1683"/>
                </a:cubicBezTo>
                <a:cubicBezTo>
                  <a:pt x="2404" y="1683"/>
                  <a:pt x="2427" y="1683"/>
                  <a:pt x="2462" y="1672"/>
                </a:cubicBezTo>
                <a:cubicBezTo>
                  <a:pt x="2682" y="1579"/>
                  <a:pt x="2903" y="1591"/>
                  <a:pt x="3135" y="1591"/>
                </a:cubicBezTo>
                <a:lnTo>
                  <a:pt x="4041" y="1591"/>
                </a:lnTo>
                <a:cubicBezTo>
                  <a:pt x="4145" y="1614"/>
                  <a:pt x="4238" y="1614"/>
                  <a:pt x="4366" y="1602"/>
                </a:cubicBezTo>
                <a:close/>
                <a:moveTo>
                  <a:pt x="4377" y="2566"/>
                </a:moveTo>
                <a:lnTo>
                  <a:pt x="3286" y="2566"/>
                </a:lnTo>
                <a:cubicBezTo>
                  <a:pt x="3274" y="2566"/>
                  <a:pt x="3251" y="2566"/>
                  <a:pt x="3228" y="2589"/>
                </a:cubicBezTo>
                <a:cubicBezTo>
                  <a:pt x="3054" y="2670"/>
                  <a:pt x="2868" y="2647"/>
                  <a:pt x="2694" y="2659"/>
                </a:cubicBezTo>
                <a:cubicBezTo>
                  <a:pt x="2613" y="2659"/>
                  <a:pt x="2520" y="2647"/>
                  <a:pt x="2450" y="2670"/>
                </a:cubicBezTo>
                <a:cubicBezTo>
                  <a:pt x="2218" y="2763"/>
                  <a:pt x="1974" y="2728"/>
                  <a:pt x="1719" y="2728"/>
                </a:cubicBezTo>
                <a:cubicBezTo>
                  <a:pt x="1637" y="2728"/>
                  <a:pt x="1533" y="2728"/>
                  <a:pt x="1452" y="2763"/>
                </a:cubicBezTo>
                <a:cubicBezTo>
                  <a:pt x="1312" y="2798"/>
                  <a:pt x="1185" y="2821"/>
                  <a:pt x="1057" y="2821"/>
                </a:cubicBezTo>
                <a:cubicBezTo>
                  <a:pt x="906" y="2821"/>
                  <a:pt x="755" y="2844"/>
                  <a:pt x="604" y="2937"/>
                </a:cubicBezTo>
                <a:cubicBezTo>
                  <a:pt x="662" y="3019"/>
                  <a:pt x="697" y="3123"/>
                  <a:pt x="755" y="3181"/>
                </a:cubicBezTo>
                <a:cubicBezTo>
                  <a:pt x="1045" y="3494"/>
                  <a:pt x="1312" y="3820"/>
                  <a:pt x="1719" y="4005"/>
                </a:cubicBezTo>
                <a:cubicBezTo>
                  <a:pt x="1765" y="4017"/>
                  <a:pt x="1800" y="4052"/>
                  <a:pt x="1835" y="4052"/>
                </a:cubicBezTo>
                <a:cubicBezTo>
                  <a:pt x="2090" y="4040"/>
                  <a:pt x="2346" y="4075"/>
                  <a:pt x="2589" y="4005"/>
                </a:cubicBezTo>
                <a:cubicBezTo>
                  <a:pt x="2787" y="3947"/>
                  <a:pt x="2961" y="3866"/>
                  <a:pt x="3135" y="3808"/>
                </a:cubicBezTo>
                <a:cubicBezTo>
                  <a:pt x="3402" y="3727"/>
                  <a:pt x="3634" y="3587"/>
                  <a:pt x="3855" y="3413"/>
                </a:cubicBezTo>
                <a:cubicBezTo>
                  <a:pt x="3913" y="3367"/>
                  <a:pt x="3971" y="3297"/>
                  <a:pt x="4029" y="3239"/>
                </a:cubicBezTo>
                <a:cubicBezTo>
                  <a:pt x="4157" y="3053"/>
                  <a:pt x="4250" y="2833"/>
                  <a:pt x="4377" y="2566"/>
                </a:cubicBezTo>
                <a:close/>
                <a:moveTo>
                  <a:pt x="523" y="2624"/>
                </a:moveTo>
                <a:lnTo>
                  <a:pt x="651" y="2624"/>
                </a:lnTo>
                <a:cubicBezTo>
                  <a:pt x="813" y="2601"/>
                  <a:pt x="964" y="2589"/>
                  <a:pt x="1127" y="2554"/>
                </a:cubicBezTo>
                <a:cubicBezTo>
                  <a:pt x="1173" y="2543"/>
                  <a:pt x="1231" y="2554"/>
                  <a:pt x="1278" y="2531"/>
                </a:cubicBezTo>
                <a:cubicBezTo>
                  <a:pt x="1428" y="2450"/>
                  <a:pt x="1591" y="2473"/>
                  <a:pt x="1754" y="2450"/>
                </a:cubicBezTo>
                <a:cubicBezTo>
                  <a:pt x="1893" y="2450"/>
                  <a:pt x="2044" y="2484"/>
                  <a:pt x="2171" y="2438"/>
                </a:cubicBezTo>
                <a:cubicBezTo>
                  <a:pt x="2357" y="2380"/>
                  <a:pt x="2555" y="2392"/>
                  <a:pt x="2752" y="2380"/>
                </a:cubicBezTo>
                <a:cubicBezTo>
                  <a:pt x="2845" y="2380"/>
                  <a:pt x="2938" y="2380"/>
                  <a:pt x="3019" y="2334"/>
                </a:cubicBezTo>
                <a:cubicBezTo>
                  <a:pt x="3135" y="2276"/>
                  <a:pt x="3251" y="2276"/>
                  <a:pt x="3379" y="2276"/>
                </a:cubicBezTo>
                <a:lnTo>
                  <a:pt x="4087" y="2276"/>
                </a:lnTo>
                <a:lnTo>
                  <a:pt x="4250" y="2276"/>
                </a:lnTo>
                <a:cubicBezTo>
                  <a:pt x="4308" y="2264"/>
                  <a:pt x="4366" y="2299"/>
                  <a:pt x="4412" y="2217"/>
                </a:cubicBezTo>
                <a:cubicBezTo>
                  <a:pt x="4412" y="2194"/>
                  <a:pt x="4389" y="2159"/>
                  <a:pt x="4389" y="2136"/>
                </a:cubicBezTo>
                <a:cubicBezTo>
                  <a:pt x="4354" y="1950"/>
                  <a:pt x="4238" y="1869"/>
                  <a:pt x="4029" y="1892"/>
                </a:cubicBezTo>
                <a:cubicBezTo>
                  <a:pt x="3657" y="1904"/>
                  <a:pt x="3274" y="1892"/>
                  <a:pt x="2903" y="1892"/>
                </a:cubicBezTo>
                <a:cubicBezTo>
                  <a:pt x="2810" y="1892"/>
                  <a:pt x="2729" y="1892"/>
                  <a:pt x="2647" y="1916"/>
                </a:cubicBezTo>
                <a:cubicBezTo>
                  <a:pt x="2508" y="1974"/>
                  <a:pt x="2346" y="1974"/>
                  <a:pt x="2206" y="1962"/>
                </a:cubicBezTo>
                <a:cubicBezTo>
                  <a:pt x="2044" y="1962"/>
                  <a:pt x="1881" y="1962"/>
                  <a:pt x="1719" y="2020"/>
                </a:cubicBezTo>
                <a:cubicBezTo>
                  <a:pt x="1684" y="2032"/>
                  <a:pt x="1626" y="2043"/>
                  <a:pt x="1579" y="2043"/>
                </a:cubicBezTo>
                <a:cubicBezTo>
                  <a:pt x="1347" y="2043"/>
                  <a:pt x="1138" y="2136"/>
                  <a:pt x="941" y="2217"/>
                </a:cubicBezTo>
                <a:cubicBezTo>
                  <a:pt x="778" y="2276"/>
                  <a:pt x="616" y="2368"/>
                  <a:pt x="465" y="2438"/>
                </a:cubicBezTo>
                <a:cubicBezTo>
                  <a:pt x="465" y="2496"/>
                  <a:pt x="488" y="2554"/>
                  <a:pt x="523" y="2624"/>
                </a:cubicBezTo>
                <a:close/>
                <a:moveTo>
                  <a:pt x="430" y="3320"/>
                </a:moveTo>
                <a:cubicBezTo>
                  <a:pt x="384" y="3378"/>
                  <a:pt x="430" y="3413"/>
                  <a:pt x="430" y="3436"/>
                </a:cubicBezTo>
                <a:cubicBezTo>
                  <a:pt x="442" y="3483"/>
                  <a:pt x="465" y="3506"/>
                  <a:pt x="477" y="3553"/>
                </a:cubicBezTo>
                <a:cubicBezTo>
                  <a:pt x="488" y="3599"/>
                  <a:pt x="488" y="3645"/>
                  <a:pt x="500" y="3669"/>
                </a:cubicBezTo>
                <a:cubicBezTo>
                  <a:pt x="581" y="3820"/>
                  <a:pt x="651" y="3959"/>
                  <a:pt x="767" y="4087"/>
                </a:cubicBezTo>
                <a:cubicBezTo>
                  <a:pt x="1057" y="4400"/>
                  <a:pt x="1417" y="4528"/>
                  <a:pt x="1800" y="4655"/>
                </a:cubicBezTo>
                <a:lnTo>
                  <a:pt x="2868" y="4655"/>
                </a:lnTo>
                <a:cubicBezTo>
                  <a:pt x="2880" y="4655"/>
                  <a:pt x="2880" y="4655"/>
                  <a:pt x="2903" y="4644"/>
                </a:cubicBezTo>
                <a:cubicBezTo>
                  <a:pt x="3147" y="4539"/>
                  <a:pt x="3390" y="4458"/>
                  <a:pt x="3623" y="4319"/>
                </a:cubicBezTo>
                <a:cubicBezTo>
                  <a:pt x="3948" y="4145"/>
                  <a:pt x="4145" y="3854"/>
                  <a:pt x="4296" y="3483"/>
                </a:cubicBezTo>
                <a:cubicBezTo>
                  <a:pt x="4238" y="3506"/>
                  <a:pt x="4203" y="3506"/>
                  <a:pt x="4191" y="3529"/>
                </a:cubicBezTo>
                <a:cubicBezTo>
                  <a:pt x="4087" y="3611"/>
                  <a:pt x="3982" y="3703"/>
                  <a:pt x="3866" y="3773"/>
                </a:cubicBezTo>
                <a:cubicBezTo>
                  <a:pt x="3715" y="3878"/>
                  <a:pt x="3576" y="3994"/>
                  <a:pt x="3390" y="4052"/>
                </a:cubicBezTo>
                <a:cubicBezTo>
                  <a:pt x="3263" y="4087"/>
                  <a:pt x="3135" y="4145"/>
                  <a:pt x="2984" y="4191"/>
                </a:cubicBezTo>
                <a:cubicBezTo>
                  <a:pt x="2798" y="4261"/>
                  <a:pt x="2613" y="4354"/>
                  <a:pt x="2404" y="4354"/>
                </a:cubicBezTo>
                <a:lnTo>
                  <a:pt x="1823" y="4354"/>
                </a:lnTo>
                <a:cubicBezTo>
                  <a:pt x="1754" y="4354"/>
                  <a:pt x="1684" y="4354"/>
                  <a:pt x="1626" y="4307"/>
                </a:cubicBezTo>
                <a:cubicBezTo>
                  <a:pt x="1370" y="4168"/>
                  <a:pt x="1127" y="4029"/>
                  <a:pt x="929" y="3820"/>
                </a:cubicBezTo>
                <a:cubicBezTo>
                  <a:pt x="778" y="3645"/>
                  <a:pt x="604" y="3483"/>
                  <a:pt x="430" y="3320"/>
                </a:cubicBezTo>
                <a:close/>
              </a:path>
            </a:pathLst>
          </a:custGeom>
          <a:solidFill>
            <a:srgbClr val="0088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4" name="Google Shape;784;p14"/>
          <p:cNvSpPr txBox="1">
            <a:spLocks noGrp="1"/>
          </p:cNvSpPr>
          <p:nvPr>
            <p:ph type="ctrTitle"/>
          </p:nvPr>
        </p:nvSpPr>
        <p:spPr>
          <a:xfrm>
            <a:off x="720000" y="422850"/>
            <a:ext cx="7704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sz="4000" b="1">
                <a:latin typeface="Neucha"/>
                <a:ea typeface="Neucha"/>
                <a:cs typeface="Neucha"/>
                <a:sym typeface="Neuch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sz="3000" b="1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sz="3000" b="1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sz="3000" b="1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sz="3000" b="1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sz="3000" b="1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sz="3000" b="1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sz="3000" b="1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sz="3000" b="1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_ONLY_1">
    <p:spTree>
      <p:nvGrpSpPr>
        <p:cNvPr id="1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6" name="Google Shape;786;p15"/>
          <p:cNvGrpSpPr/>
          <p:nvPr/>
        </p:nvGrpSpPr>
        <p:grpSpPr>
          <a:xfrm rot="2009154" flipH="1">
            <a:off x="885347" y="-216021"/>
            <a:ext cx="569387" cy="950286"/>
            <a:chOff x="1980950" y="3649100"/>
            <a:chExt cx="146600" cy="244675"/>
          </a:xfrm>
        </p:grpSpPr>
        <p:sp>
          <p:nvSpPr>
            <p:cNvPr id="787" name="Google Shape;787;p15"/>
            <p:cNvSpPr/>
            <p:nvPr/>
          </p:nvSpPr>
          <p:spPr>
            <a:xfrm>
              <a:off x="1980950" y="3649100"/>
              <a:ext cx="146600" cy="244675"/>
            </a:xfrm>
            <a:custGeom>
              <a:avLst/>
              <a:gdLst/>
              <a:ahLst/>
              <a:cxnLst/>
              <a:rect l="l" t="t" r="r" b="b"/>
              <a:pathLst>
                <a:path w="5864" h="9787" extrusionOk="0">
                  <a:moveTo>
                    <a:pt x="3936" y="1405"/>
                  </a:moveTo>
                  <a:cubicBezTo>
                    <a:pt x="3936" y="1451"/>
                    <a:pt x="3924" y="1486"/>
                    <a:pt x="3924" y="1509"/>
                  </a:cubicBezTo>
                  <a:cubicBezTo>
                    <a:pt x="3890" y="2252"/>
                    <a:pt x="3866" y="2972"/>
                    <a:pt x="3936" y="3715"/>
                  </a:cubicBezTo>
                  <a:cubicBezTo>
                    <a:pt x="3936" y="3808"/>
                    <a:pt x="3948" y="3878"/>
                    <a:pt x="3936" y="3959"/>
                  </a:cubicBezTo>
                  <a:cubicBezTo>
                    <a:pt x="3901" y="4330"/>
                    <a:pt x="4041" y="4655"/>
                    <a:pt x="4133" y="5004"/>
                  </a:cubicBezTo>
                  <a:cubicBezTo>
                    <a:pt x="4157" y="5062"/>
                    <a:pt x="4180" y="5120"/>
                    <a:pt x="4226" y="5166"/>
                  </a:cubicBezTo>
                  <a:cubicBezTo>
                    <a:pt x="4308" y="5271"/>
                    <a:pt x="4389" y="5387"/>
                    <a:pt x="4389" y="5526"/>
                  </a:cubicBezTo>
                  <a:cubicBezTo>
                    <a:pt x="4389" y="5572"/>
                    <a:pt x="4424" y="5619"/>
                    <a:pt x="4458" y="5665"/>
                  </a:cubicBezTo>
                  <a:cubicBezTo>
                    <a:pt x="4679" y="6014"/>
                    <a:pt x="4865" y="6362"/>
                    <a:pt x="5004" y="6745"/>
                  </a:cubicBezTo>
                  <a:cubicBezTo>
                    <a:pt x="5027" y="6803"/>
                    <a:pt x="5062" y="6861"/>
                    <a:pt x="5085" y="6908"/>
                  </a:cubicBezTo>
                  <a:cubicBezTo>
                    <a:pt x="5178" y="7093"/>
                    <a:pt x="5271" y="7291"/>
                    <a:pt x="5329" y="7500"/>
                  </a:cubicBezTo>
                  <a:cubicBezTo>
                    <a:pt x="5352" y="7604"/>
                    <a:pt x="5434" y="7674"/>
                    <a:pt x="5468" y="7767"/>
                  </a:cubicBezTo>
                  <a:cubicBezTo>
                    <a:pt x="5503" y="7813"/>
                    <a:pt x="5527" y="7848"/>
                    <a:pt x="5550" y="7894"/>
                  </a:cubicBezTo>
                  <a:cubicBezTo>
                    <a:pt x="5619" y="8068"/>
                    <a:pt x="5689" y="8231"/>
                    <a:pt x="5759" y="8405"/>
                  </a:cubicBezTo>
                  <a:cubicBezTo>
                    <a:pt x="5840" y="8533"/>
                    <a:pt x="5863" y="8661"/>
                    <a:pt x="5817" y="8811"/>
                  </a:cubicBezTo>
                  <a:cubicBezTo>
                    <a:pt x="5794" y="8916"/>
                    <a:pt x="5794" y="9032"/>
                    <a:pt x="5794" y="9148"/>
                  </a:cubicBezTo>
                  <a:cubicBezTo>
                    <a:pt x="5805" y="9299"/>
                    <a:pt x="5735" y="9415"/>
                    <a:pt x="5608" y="9508"/>
                  </a:cubicBezTo>
                  <a:cubicBezTo>
                    <a:pt x="5445" y="9612"/>
                    <a:pt x="5294" y="9694"/>
                    <a:pt x="5109" y="9729"/>
                  </a:cubicBezTo>
                  <a:cubicBezTo>
                    <a:pt x="4888" y="9752"/>
                    <a:pt x="4691" y="9787"/>
                    <a:pt x="4470" y="9787"/>
                  </a:cubicBezTo>
                  <a:cubicBezTo>
                    <a:pt x="4075" y="9787"/>
                    <a:pt x="3669" y="9787"/>
                    <a:pt x="3286" y="9763"/>
                  </a:cubicBezTo>
                  <a:cubicBezTo>
                    <a:pt x="3089" y="9763"/>
                    <a:pt x="2891" y="9740"/>
                    <a:pt x="2705" y="9729"/>
                  </a:cubicBezTo>
                  <a:cubicBezTo>
                    <a:pt x="2613" y="9705"/>
                    <a:pt x="2508" y="9705"/>
                    <a:pt x="2427" y="9705"/>
                  </a:cubicBezTo>
                  <a:cubicBezTo>
                    <a:pt x="2160" y="9705"/>
                    <a:pt x="1916" y="9705"/>
                    <a:pt x="1661" y="9729"/>
                  </a:cubicBezTo>
                  <a:cubicBezTo>
                    <a:pt x="1498" y="9729"/>
                    <a:pt x="1324" y="9740"/>
                    <a:pt x="1173" y="9671"/>
                  </a:cubicBezTo>
                  <a:cubicBezTo>
                    <a:pt x="1150" y="9647"/>
                    <a:pt x="1115" y="9647"/>
                    <a:pt x="1092" y="9647"/>
                  </a:cubicBezTo>
                  <a:cubicBezTo>
                    <a:pt x="825" y="9671"/>
                    <a:pt x="593" y="9554"/>
                    <a:pt x="349" y="9473"/>
                  </a:cubicBezTo>
                  <a:cubicBezTo>
                    <a:pt x="128" y="9404"/>
                    <a:pt x="12" y="9229"/>
                    <a:pt x="1" y="8997"/>
                  </a:cubicBezTo>
                  <a:cubicBezTo>
                    <a:pt x="1" y="8835"/>
                    <a:pt x="12" y="8684"/>
                    <a:pt x="70" y="8521"/>
                  </a:cubicBezTo>
                  <a:cubicBezTo>
                    <a:pt x="175" y="8277"/>
                    <a:pt x="268" y="8022"/>
                    <a:pt x="384" y="7778"/>
                  </a:cubicBezTo>
                  <a:cubicBezTo>
                    <a:pt x="535" y="7430"/>
                    <a:pt x="685" y="7082"/>
                    <a:pt x="860" y="6768"/>
                  </a:cubicBezTo>
                  <a:cubicBezTo>
                    <a:pt x="941" y="6594"/>
                    <a:pt x="1034" y="6420"/>
                    <a:pt x="1115" y="6257"/>
                  </a:cubicBezTo>
                  <a:cubicBezTo>
                    <a:pt x="1138" y="6223"/>
                    <a:pt x="1161" y="6199"/>
                    <a:pt x="1196" y="6153"/>
                  </a:cubicBezTo>
                  <a:cubicBezTo>
                    <a:pt x="1254" y="6083"/>
                    <a:pt x="1336" y="6014"/>
                    <a:pt x="1382" y="5921"/>
                  </a:cubicBezTo>
                  <a:cubicBezTo>
                    <a:pt x="1579" y="5584"/>
                    <a:pt x="1788" y="5236"/>
                    <a:pt x="1986" y="4888"/>
                  </a:cubicBezTo>
                  <a:cubicBezTo>
                    <a:pt x="2044" y="4783"/>
                    <a:pt x="2102" y="4702"/>
                    <a:pt x="2067" y="4574"/>
                  </a:cubicBezTo>
                  <a:cubicBezTo>
                    <a:pt x="2044" y="4539"/>
                    <a:pt x="2067" y="4481"/>
                    <a:pt x="2067" y="4458"/>
                  </a:cubicBezTo>
                  <a:cubicBezTo>
                    <a:pt x="2160" y="4063"/>
                    <a:pt x="2125" y="3669"/>
                    <a:pt x="2102" y="3262"/>
                  </a:cubicBezTo>
                  <a:cubicBezTo>
                    <a:pt x="2090" y="2844"/>
                    <a:pt x="2032" y="2426"/>
                    <a:pt x="2125" y="2020"/>
                  </a:cubicBezTo>
                  <a:cubicBezTo>
                    <a:pt x="2137" y="1974"/>
                    <a:pt x="2125" y="1927"/>
                    <a:pt x="2125" y="1904"/>
                  </a:cubicBezTo>
                  <a:cubicBezTo>
                    <a:pt x="2102" y="1753"/>
                    <a:pt x="2079" y="1625"/>
                    <a:pt x="2044" y="1451"/>
                  </a:cubicBezTo>
                  <a:cubicBezTo>
                    <a:pt x="1962" y="1393"/>
                    <a:pt x="1858" y="1324"/>
                    <a:pt x="1742" y="1254"/>
                  </a:cubicBezTo>
                  <a:cubicBezTo>
                    <a:pt x="1730" y="940"/>
                    <a:pt x="1730" y="639"/>
                    <a:pt x="1742" y="337"/>
                  </a:cubicBezTo>
                  <a:cubicBezTo>
                    <a:pt x="1754" y="174"/>
                    <a:pt x="1951" y="12"/>
                    <a:pt x="2090" y="12"/>
                  </a:cubicBezTo>
                  <a:cubicBezTo>
                    <a:pt x="2276" y="12"/>
                    <a:pt x="2473" y="0"/>
                    <a:pt x="2671" y="0"/>
                  </a:cubicBezTo>
                  <a:lnTo>
                    <a:pt x="3228" y="0"/>
                  </a:lnTo>
                  <a:lnTo>
                    <a:pt x="3808" y="0"/>
                  </a:lnTo>
                  <a:lnTo>
                    <a:pt x="4017" y="0"/>
                  </a:lnTo>
                  <a:cubicBezTo>
                    <a:pt x="4122" y="12"/>
                    <a:pt x="4180" y="58"/>
                    <a:pt x="4180" y="163"/>
                  </a:cubicBezTo>
                  <a:lnTo>
                    <a:pt x="4180" y="1173"/>
                  </a:lnTo>
                  <a:cubicBezTo>
                    <a:pt x="4180" y="1219"/>
                    <a:pt x="4157" y="1277"/>
                    <a:pt x="4122" y="1300"/>
                  </a:cubicBezTo>
                  <a:cubicBezTo>
                    <a:pt x="4064" y="1300"/>
                    <a:pt x="3994" y="1347"/>
                    <a:pt x="3936" y="1405"/>
                  </a:cubicBezTo>
                  <a:close/>
                  <a:moveTo>
                    <a:pt x="2473" y="4470"/>
                  </a:moveTo>
                  <a:cubicBezTo>
                    <a:pt x="2322" y="4690"/>
                    <a:pt x="2195" y="4911"/>
                    <a:pt x="2125" y="5166"/>
                  </a:cubicBezTo>
                  <a:cubicBezTo>
                    <a:pt x="2125" y="5201"/>
                    <a:pt x="2090" y="5224"/>
                    <a:pt x="2079" y="5259"/>
                  </a:cubicBezTo>
                  <a:cubicBezTo>
                    <a:pt x="1951" y="5503"/>
                    <a:pt x="1812" y="5735"/>
                    <a:pt x="1672" y="5979"/>
                  </a:cubicBezTo>
                  <a:cubicBezTo>
                    <a:pt x="1603" y="6095"/>
                    <a:pt x="1545" y="6211"/>
                    <a:pt x="1463" y="6315"/>
                  </a:cubicBezTo>
                  <a:cubicBezTo>
                    <a:pt x="1394" y="6432"/>
                    <a:pt x="1289" y="6548"/>
                    <a:pt x="1231" y="6675"/>
                  </a:cubicBezTo>
                  <a:cubicBezTo>
                    <a:pt x="1150" y="6908"/>
                    <a:pt x="999" y="7116"/>
                    <a:pt x="918" y="7325"/>
                  </a:cubicBezTo>
                  <a:cubicBezTo>
                    <a:pt x="790" y="7639"/>
                    <a:pt x="651" y="7952"/>
                    <a:pt x="535" y="8254"/>
                  </a:cubicBezTo>
                  <a:cubicBezTo>
                    <a:pt x="477" y="8405"/>
                    <a:pt x="418" y="8568"/>
                    <a:pt x="360" y="8707"/>
                  </a:cubicBezTo>
                  <a:cubicBezTo>
                    <a:pt x="291" y="8869"/>
                    <a:pt x="326" y="9055"/>
                    <a:pt x="535" y="9125"/>
                  </a:cubicBezTo>
                  <a:cubicBezTo>
                    <a:pt x="616" y="9160"/>
                    <a:pt x="697" y="9171"/>
                    <a:pt x="755" y="9229"/>
                  </a:cubicBezTo>
                  <a:cubicBezTo>
                    <a:pt x="906" y="9345"/>
                    <a:pt x="1069" y="9345"/>
                    <a:pt x="1243" y="9345"/>
                  </a:cubicBezTo>
                  <a:lnTo>
                    <a:pt x="1777" y="9345"/>
                  </a:lnTo>
                  <a:cubicBezTo>
                    <a:pt x="2079" y="9345"/>
                    <a:pt x="2380" y="9357"/>
                    <a:pt x="2682" y="9462"/>
                  </a:cubicBezTo>
                  <a:cubicBezTo>
                    <a:pt x="2775" y="9496"/>
                    <a:pt x="2856" y="9496"/>
                    <a:pt x="2961" y="9496"/>
                  </a:cubicBezTo>
                  <a:cubicBezTo>
                    <a:pt x="3495" y="9473"/>
                    <a:pt x="4052" y="9462"/>
                    <a:pt x="4586" y="9462"/>
                  </a:cubicBezTo>
                  <a:cubicBezTo>
                    <a:pt x="4830" y="9462"/>
                    <a:pt x="5027" y="9299"/>
                    <a:pt x="5271" y="9311"/>
                  </a:cubicBezTo>
                  <a:cubicBezTo>
                    <a:pt x="5306" y="9311"/>
                    <a:pt x="5376" y="9287"/>
                    <a:pt x="5410" y="9253"/>
                  </a:cubicBezTo>
                  <a:cubicBezTo>
                    <a:pt x="5457" y="9229"/>
                    <a:pt x="5503" y="9206"/>
                    <a:pt x="5527" y="9183"/>
                  </a:cubicBezTo>
                  <a:cubicBezTo>
                    <a:pt x="5585" y="8881"/>
                    <a:pt x="5538" y="8626"/>
                    <a:pt x="5399" y="8370"/>
                  </a:cubicBezTo>
                  <a:cubicBezTo>
                    <a:pt x="5283" y="8173"/>
                    <a:pt x="5225" y="7941"/>
                    <a:pt x="5097" y="7755"/>
                  </a:cubicBezTo>
                  <a:cubicBezTo>
                    <a:pt x="5062" y="7709"/>
                    <a:pt x="5039" y="7639"/>
                    <a:pt x="5016" y="7569"/>
                  </a:cubicBezTo>
                  <a:cubicBezTo>
                    <a:pt x="4900" y="7175"/>
                    <a:pt x="4714" y="6791"/>
                    <a:pt x="4540" y="6408"/>
                  </a:cubicBezTo>
                  <a:cubicBezTo>
                    <a:pt x="4377" y="6060"/>
                    <a:pt x="4191" y="5747"/>
                    <a:pt x="4017" y="5410"/>
                  </a:cubicBezTo>
                  <a:cubicBezTo>
                    <a:pt x="3913" y="5224"/>
                    <a:pt x="3832" y="5038"/>
                    <a:pt x="3646" y="4922"/>
                  </a:cubicBezTo>
                  <a:cubicBezTo>
                    <a:pt x="3623" y="4354"/>
                    <a:pt x="3657" y="3796"/>
                    <a:pt x="3611" y="3251"/>
                  </a:cubicBezTo>
                  <a:cubicBezTo>
                    <a:pt x="3588" y="2891"/>
                    <a:pt x="3611" y="2508"/>
                    <a:pt x="3623" y="2148"/>
                  </a:cubicBezTo>
                  <a:lnTo>
                    <a:pt x="3623" y="1788"/>
                  </a:lnTo>
                  <a:cubicBezTo>
                    <a:pt x="3623" y="1649"/>
                    <a:pt x="3646" y="1521"/>
                    <a:pt x="3657" y="1393"/>
                  </a:cubicBezTo>
                  <a:cubicBezTo>
                    <a:pt x="3425" y="1463"/>
                    <a:pt x="3205" y="1451"/>
                    <a:pt x="2972" y="1393"/>
                  </a:cubicBezTo>
                  <a:cubicBezTo>
                    <a:pt x="2787" y="1347"/>
                    <a:pt x="2601" y="1358"/>
                    <a:pt x="2392" y="1393"/>
                  </a:cubicBezTo>
                  <a:cubicBezTo>
                    <a:pt x="2404" y="1532"/>
                    <a:pt x="2427" y="1672"/>
                    <a:pt x="2427" y="1788"/>
                  </a:cubicBezTo>
                  <a:cubicBezTo>
                    <a:pt x="2438" y="2519"/>
                    <a:pt x="2438" y="3251"/>
                    <a:pt x="2450" y="3994"/>
                  </a:cubicBezTo>
                  <a:cubicBezTo>
                    <a:pt x="2427" y="4156"/>
                    <a:pt x="2450" y="4295"/>
                    <a:pt x="2473" y="4470"/>
                  </a:cubicBezTo>
                  <a:close/>
                  <a:moveTo>
                    <a:pt x="3843" y="987"/>
                  </a:moveTo>
                  <a:cubicBezTo>
                    <a:pt x="3843" y="743"/>
                    <a:pt x="3878" y="499"/>
                    <a:pt x="3832" y="267"/>
                  </a:cubicBezTo>
                  <a:cubicBezTo>
                    <a:pt x="3274" y="151"/>
                    <a:pt x="2740" y="209"/>
                    <a:pt x="2206" y="186"/>
                  </a:cubicBezTo>
                  <a:cubicBezTo>
                    <a:pt x="2079" y="186"/>
                    <a:pt x="1986" y="290"/>
                    <a:pt x="1974" y="441"/>
                  </a:cubicBezTo>
                  <a:cubicBezTo>
                    <a:pt x="1962" y="627"/>
                    <a:pt x="1986" y="801"/>
                    <a:pt x="2032" y="987"/>
                  </a:cubicBezTo>
                  <a:cubicBezTo>
                    <a:pt x="2044" y="1056"/>
                    <a:pt x="2102" y="1103"/>
                    <a:pt x="2171" y="1115"/>
                  </a:cubicBezTo>
                  <a:lnTo>
                    <a:pt x="2334" y="1115"/>
                  </a:lnTo>
                  <a:cubicBezTo>
                    <a:pt x="2543" y="1115"/>
                    <a:pt x="2740" y="1115"/>
                    <a:pt x="2949" y="1149"/>
                  </a:cubicBezTo>
                  <a:cubicBezTo>
                    <a:pt x="3123" y="1173"/>
                    <a:pt x="3298" y="1161"/>
                    <a:pt x="3472" y="1149"/>
                  </a:cubicBezTo>
                  <a:cubicBezTo>
                    <a:pt x="3599" y="1149"/>
                    <a:pt x="3727" y="1115"/>
                    <a:pt x="3843" y="98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15"/>
            <p:cNvSpPr/>
            <p:nvPr/>
          </p:nvSpPr>
          <p:spPr>
            <a:xfrm>
              <a:off x="1996325" y="3833375"/>
              <a:ext cx="112650" cy="40675"/>
            </a:xfrm>
            <a:custGeom>
              <a:avLst/>
              <a:gdLst/>
              <a:ahLst/>
              <a:cxnLst/>
              <a:rect l="l" t="t" r="r" b="b"/>
              <a:pathLst>
                <a:path w="4506" h="1627" extrusionOk="0">
                  <a:moveTo>
                    <a:pt x="2450" y="1"/>
                  </a:moveTo>
                  <a:lnTo>
                    <a:pt x="3797" y="1"/>
                  </a:lnTo>
                  <a:cubicBezTo>
                    <a:pt x="3948" y="1"/>
                    <a:pt x="4041" y="47"/>
                    <a:pt x="4099" y="187"/>
                  </a:cubicBezTo>
                  <a:cubicBezTo>
                    <a:pt x="4215" y="465"/>
                    <a:pt x="4354" y="732"/>
                    <a:pt x="4470" y="999"/>
                  </a:cubicBezTo>
                  <a:cubicBezTo>
                    <a:pt x="4505" y="1104"/>
                    <a:pt x="4494" y="1220"/>
                    <a:pt x="4482" y="1336"/>
                  </a:cubicBezTo>
                  <a:cubicBezTo>
                    <a:pt x="4470" y="1394"/>
                    <a:pt x="4412" y="1464"/>
                    <a:pt x="4366" y="1498"/>
                  </a:cubicBezTo>
                  <a:cubicBezTo>
                    <a:pt x="4250" y="1568"/>
                    <a:pt x="4134" y="1626"/>
                    <a:pt x="4006" y="1626"/>
                  </a:cubicBezTo>
                  <a:lnTo>
                    <a:pt x="2183" y="1626"/>
                  </a:lnTo>
                  <a:cubicBezTo>
                    <a:pt x="2149" y="1626"/>
                    <a:pt x="2102" y="1626"/>
                    <a:pt x="2067" y="1615"/>
                  </a:cubicBezTo>
                  <a:cubicBezTo>
                    <a:pt x="1882" y="1522"/>
                    <a:pt x="1661" y="1545"/>
                    <a:pt x="1464" y="1545"/>
                  </a:cubicBezTo>
                  <a:cubicBezTo>
                    <a:pt x="1301" y="1545"/>
                    <a:pt x="1139" y="1545"/>
                    <a:pt x="988" y="1487"/>
                  </a:cubicBezTo>
                  <a:cubicBezTo>
                    <a:pt x="895" y="1452"/>
                    <a:pt x="779" y="1464"/>
                    <a:pt x="674" y="1464"/>
                  </a:cubicBezTo>
                  <a:lnTo>
                    <a:pt x="187" y="1464"/>
                  </a:lnTo>
                  <a:cubicBezTo>
                    <a:pt x="70" y="1464"/>
                    <a:pt x="24" y="1394"/>
                    <a:pt x="12" y="1290"/>
                  </a:cubicBezTo>
                  <a:cubicBezTo>
                    <a:pt x="1" y="1162"/>
                    <a:pt x="12" y="1034"/>
                    <a:pt x="117" y="930"/>
                  </a:cubicBezTo>
                  <a:cubicBezTo>
                    <a:pt x="210" y="825"/>
                    <a:pt x="314" y="709"/>
                    <a:pt x="372" y="547"/>
                  </a:cubicBezTo>
                  <a:cubicBezTo>
                    <a:pt x="419" y="430"/>
                    <a:pt x="500" y="349"/>
                    <a:pt x="581" y="256"/>
                  </a:cubicBezTo>
                  <a:cubicBezTo>
                    <a:pt x="605" y="233"/>
                    <a:pt x="651" y="221"/>
                    <a:pt x="674" y="198"/>
                  </a:cubicBezTo>
                  <a:cubicBezTo>
                    <a:pt x="721" y="187"/>
                    <a:pt x="779" y="187"/>
                    <a:pt x="790" y="163"/>
                  </a:cubicBezTo>
                  <a:cubicBezTo>
                    <a:pt x="872" y="1"/>
                    <a:pt x="1011" y="13"/>
                    <a:pt x="1139" y="13"/>
                  </a:cubicBezTo>
                  <a:cubicBezTo>
                    <a:pt x="1568" y="13"/>
                    <a:pt x="1998" y="13"/>
                    <a:pt x="2450" y="1"/>
                  </a:cubicBezTo>
                  <a:cubicBezTo>
                    <a:pt x="2450" y="13"/>
                    <a:pt x="2450" y="1"/>
                    <a:pt x="2450" y="1"/>
                  </a:cubicBezTo>
                  <a:close/>
                  <a:moveTo>
                    <a:pt x="3751" y="268"/>
                  </a:moveTo>
                  <a:lnTo>
                    <a:pt x="1115" y="268"/>
                  </a:lnTo>
                  <a:cubicBezTo>
                    <a:pt x="988" y="268"/>
                    <a:pt x="872" y="338"/>
                    <a:pt x="813" y="419"/>
                  </a:cubicBezTo>
                  <a:cubicBezTo>
                    <a:pt x="651" y="628"/>
                    <a:pt x="523" y="860"/>
                    <a:pt x="372" y="1081"/>
                  </a:cubicBezTo>
                  <a:cubicBezTo>
                    <a:pt x="361" y="1092"/>
                    <a:pt x="372" y="1139"/>
                    <a:pt x="372" y="1173"/>
                  </a:cubicBezTo>
                  <a:lnTo>
                    <a:pt x="813" y="1173"/>
                  </a:lnTo>
                  <a:cubicBezTo>
                    <a:pt x="895" y="1173"/>
                    <a:pt x="999" y="1197"/>
                    <a:pt x="1080" y="1220"/>
                  </a:cubicBezTo>
                  <a:cubicBezTo>
                    <a:pt x="1208" y="1266"/>
                    <a:pt x="1347" y="1278"/>
                    <a:pt x="1475" y="1278"/>
                  </a:cubicBezTo>
                  <a:cubicBezTo>
                    <a:pt x="1638" y="1278"/>
                    <a:pt x="1789" y="1255"/>
                    <a:pt x="1940" y="1290"/>
                  </a:cubicBezTo>
                  <a:cubicBezTo>
                    <a:pt x="2183" y="1382"/>
                    <a:pt x="2450" y="1348"/>
                    <a:pt x="2694" y="1371"/>
                  </a:cubicBezTo>
                  <a:lnTo>
                    <a:pt x="3878" y="1371"/>
                  </a:lnTo>
                  <a:cubicBezTo>
                    <a:pt x="4029" y="1371"/>
                    <a:pt x="4145" y="1336"/>
                    <a:pt x="4261" y="1197"/>
                  </a:cubicBezTo>
                  <a:cubicBezTo>
                    <a:pt x="4064" y="918"/>
                    <a:pt x="4018" y="558"/>
                    <a:pt x="3751" y="26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15"/>
            <p:cNvSpPr/>
            <p:nvPr/>
          </p:nvSpPr>
          <p:spPr>
            <a:xfrm>
              <a:off x="2056125" y="3778250"/>
              <a:ext cx="11350" cy="9025"/>
            </a:xfrm>
            <a:custGeom>
              <a:avLst/>
              <a:gdLst/>
              <a:ahLst/>
              <a:cxnLst/>
              <a:rect l="l" t="t" r="r" b="b"/>
              <a:pathLst>
                <a:path w="454" h="361" extrusionOk="0">
                  <a:moveTo>
                    <a:pt x="453" y="360"/>
                  </a:moveTo>
                  <a:cubicBezTo>
                    <a:pt x="279" y="348"/>
                    <a:pt x="163" y="279"/>
                    <a:pt x="47" y="221"/>
                  </a:cubicBezTo>
                  <a:cubicBezTo>
                    <a:pt x="12" y="209"/>
                    <a:pt x="0" y="151"/>
                    <a:pt x="12" y="116"/>
                  </a:cubicBezTo>
                  <a:cubicBezTo>
                    <a:pt x="24" y="47"/>
                    <a:pt x="105" y="12"/>
                    <a:pt x="198" y="0"/>
                  </a:cubicBezTo>
                  <a:cubicBezTo>
                    <a:pt x="279" y="0"/>
                    <a:pt x="349" y="12"/>
                    <a:pt x="395" y="93"/>
                  </a:cubicBezTo>
                  <a:cubicBezTo>
                    <a:pt x="407" y="105"/>
                    <a:pt x="407" y="128"/>
                    <a:pt x="407" y="151"/>
                  </a:cubicBezTo>
                  <a:cubicBezTo>
                    <a:pt x="407" y="209"/>
                    <a:pt x="418" y="267"/>
                    <a:pt x="453" y="36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15"/>
            <p:cNvSpPr/>
            <p:nvPr/>
          </p:nvSpPr>
          <p:spPr>
            <a:xfrm>
              <a:off x="2060175" y="3793625"/>
              <a:ext cx="10475" cy="6700"/>
            </a:xfrm>
            <a:custGeom>
              <a:avLst/>
              <a:gdLst/>
              <a:ahLst/>
              <a:cxnLst/>
              <a:rect l="l" t="t" r="r" b="b"/>
              <a:pathLst>
                <a:path w="419" h="268" extrusionOk="0">
                  <a:moveTo>
                    <a:pt x="372" y="0"/>
                  </a:moveTo>
                  <a:cubicBezTo>
                    <a:pt x="384" y="93"/>
                    <a:pt x="407" y="151"/>
                    <a:pt x="419" y="209"/>
                  </a:cubicBezTo>
                  <a:cubicBezTo>
                    <a:pt x="303" y="267"/>
                    <a:pt x="198" y="267"/>
                    <a:pt x="82" y="233"/>
                  </a:cubicBezTo>
                  <a:cubicBezTo>
                    <a:pt x="36" y="209"/>
                    <a:pt x="1" y="151"/>
                    <a:pt x="12" y="117"/>
                  </a:cubicBezTo>
                  <a:cubicBezTo>
                    <a:pt x="12" y="70"/>
                    <a:pt x="59" y="12"/>
                    <a:pt x="94" y="12"/>
                  </a:cubicBezTo>
                  <a:cubicBezTo>
                    <a:pt x="175" y="0"/>
                    <a:pt x="268" y="0"/>
                    <a:pt x="3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15"/>
            <p:cNvSpPr/>
            <p:nvPr/>
          </p:nvSpPr>
          <p:spPr>
            <a:xfrm>
              <a:off x="2057275" y="3744000"/>
              <a:ext cx="9325" cy="9600"/>
            </a:xfrm>
            <a:custGeom>
              <a:avLst/>
              <a:gdLst/>
              <a:ahLst/>
              <a:cxnLst/>
              <a:rect l="l" t="t" r="r" b="b"/>
              <a:pathLst>
                <a:path w="373" h="384" extrusionOk="0">
                  <a:moveTo>
                    <a:pt x="245" y="383"/>
                  </a:moveTo>
                  <a:cubicBezTo>
                    <a:pt x="175" y="325"/>
                    <a:pt x="94" y="267"/>
                    <a:pt x="59" y="209"/>
                  </a:cubicBezTo>
                  <a:cubicBezTo>
                    <a:pt x="1" y="151"/>
                    <a:pt x="24" y="70"/>
                    <a:pt x="94" y="35"/>
                  </a:cubicBezTo>
                  <a:cubicBezTo>
                    <a:pt x="187" y="0"/>
                    <a:pt x="256" y="0"/>
                    <a:pt x="314" y="82"/>
                  </a:cubicBezTo>
                  <a:cubicBezTo>
                    <a:pt x="372" y="140"/>
                    <a:pt x="361" y="209"/>
                    <a:pt x="314" y="279"/>
                  </a:cubicBezTo>
                  <a:cubicBezTo>
                    <a:pt x="303" y="325"/>
                    <a:pt x="291" y="337"/>
                    <a:pt x="245" y="38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15"/>
            <p:cNvSpPr/>
            <p:nvPr/>
          </p:nvSpPr>
          <p:spPr>
            <a:xfrm>
              <a:off x="2056125" y="3717575"/>
              <a:ext cx="11625" cy="5825"/>
            </a:xfrm>
            <a:custGeom>
              <a:avLst/>
              <a:gdLst/>
              <a:ahLst/>
              <a:cxnLst/>
              <a:rect l="l" t="t" r="r" b="b"/>
              <a:pathLst>
                <a:path w="465" h="233" extrusionOk="0">
                  <a:moveTo>
                    <a:pt x="256" y="233"/>
                  </a:moveTo>
                  <a:cubicBezTo>
                    <a:pt x="93" y="233"/>
                    <a:pt x="0" y="175"/>
                    <a:pt x="12" y="117"/>
                  </a:cubicBezTo>
                  <a:cubicBezTo>
                    <a:pt x="58" y="1"/>
                    <a:pt x="163" y="12"/>
                    <a:pt x="244" y="12"/>
                  </a:cubicBezTo>
                  <a:cubicBezTo>
                    <a:pt x="372" y="1"/>
                    <a:pt x="465" y="59"/>
                    <a:pt x="453" y="129"/>
                  </a:cubicBezTo>
                  <a:cubicBezTo>
                    <a:pt x="453" y="210"/>
                    <a:pt x="372" y="233"/>
                    <a:pt x="256" y="23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15"/>
            <p:cNvSpPr/>
            <p:nvPr/>
          </p:nvSpPr>
          <p:spPr>
            <a:xfrm>
              <a:off x="2056125" y="3703075"/>
              <a:ext cx="9025" cy="5825"/>
            </a:xfrm>
            <a:custGeom>
              <a:avLst/>
              <a:gdLst/>
              <a:ahLst/>
              <a:cxnLst/>
              <a:rect l="l" t="t" r="r" b="b"/>
              <a:pathLst>
                <a:path w="361" h="233" extrusionOk="0">
                  <a:moveTo>
                    <a:pt x="186" y="233"/>
                  </a:moveTo>
                  <a:cubicBezTo>
                    <a:pt x="140" y="221"/>
                    <a:pt x="93" y="221"/>
                    <a:pt x="58" y="198"/>
                  </a:cubicBezTo>
                  <a:cubicBezTo>
                    <a:pt x="24" y="175"/>
                    <a:pt x="0" y="140"/>
                    <a:pt x="0" y="105"/>
                  </a:cubicBezTo>
                  <a:cubicBezTo>
                    <a:pt x="0" y="70"/>
                    <a:pt x="47" y="35"/>
                    <a:pt x="70" y="12"/>
                  </a:cubicBezTo>
                  <a:cubicBezTo>
                    <a:pt x="140" y="0"/>
                    <a:pt x="221" y="0"/>
                    <a:pt x="279" y="12"/>
                  </a:cubicBezTo>
                  <a:cubicBezTo>
                    <a:pt x="302" y="35"/>
                    <a:pt x="360" y="70"/>
                    <a:pt x="360" y="116"/>
                  </a:cubicBezTo>
                  <a:cubicBezTo>
                    <a:pt x="360" y="163"/>
                    <a:pt x="314" y="198"/>
                    <a:pt x="291" y="221"/>
                  </a:cubicBezTo>
                  <a:cubicBezTo>
                    <a:pt x="256" y="233"/>
                    <a:pt x="233" y="233"/>
                    <a:pt x="186" y="23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15"/>
            <p:cNvSpPr/>
            <p:nvPr/>
          </p:nvSpPr>
          <p:spPr>
            <a:xfrm>
              <a:off x="2057275" y="3732100"/>
              <a:ext cx="8150" cy="6400"/>
            </a:xfrm>
            <a:custGeom>
              <a:avLst/>
              <a:gdLst/>
              <a:ahLst/>
              <a:cxnLst/>
              <a:rect l="l" t="t" r="r" b="b"/>
              <a:pathLst>
                <a:path w="326" h="256" extrusionOk="0">
                  <a:moveTo>
                    <a:pt x="152" y="256"/>
                  </a:moveTo>
                  <a:cubicBezTo>
                    <a:pt x="140" y="256"/>
                    <a:pt x="94" y="232"/>
                    <a:pt x="70" y="209"/>
                  </a:cubicBezTo>
                  <a:cubicBezTo>
                    <a:pt x="1" y="163"/>
                    <a:pt x="12" y="58"/>
                    <a:pt x="82" y="35"/>
                  </a:cubicBezTo>
                  <a:cubicBezTo>
                    <a:pt x="117" y="12"/>
                    <a:pt x="152" y="0"/>
                    <a:pt x="198" y="0"/>
                  </a:cubicBezTo>
                  <a:cubicBezTo>
                    <a:pt x="268" y="0"/>
                    <a:pt x="314" y="47"/>
                    <a:pt x="314" y="116"/>
                  </a:cubicBezTo>
                  <a:cubicBezTo>
                    <a:pt x="326" y="198"/>
                    <a:pt x="256" y="256"/>
                    <a:pt x="152" y="25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15"/>
            <p:cNvSpPr/>
            <p:nvPr/>
          </p:nvSpPr>
          <p:spPr>
            <a:xfrm>
              <a:off x="2060775" y="3804075"/>
              <a:ext cx="7550" cy="6125"/>
            </a:xfrm>
            <a:custGeom>
              <a:avLst/>
              <a:gdLst/>
              <a:ahLst/>
              <a:cxnLst/>
              <a:rect l="l" t="t" r="r" b="b"/>
              <a:pathLst>
                <a:path w="302" h="245" extrusionOk="0">
                  <a:moveTo>
                    <a:pt x="174" y="244"/>
                  </a:moveTo>
                  <a:cubicBezTo>
                    <a:pt x="58" y="233"/>
                    <a:pt x="0" y="186"/>
                    <a:pt x="0" y="116"/>
                  </a:cubicBezTo>
                  <a:cubicBezTo>
                    <a:pt x="0" y="47"/>
                    <a:pt x="70" y="0"/>
                    <a:pt x="163" y="12"/>
                  </a:cubicBezTo>
                  <a:cubicBezTo>
                    <a:pt x="232" y="12"/>
                    <a:pt x="302" y="82"/>
                    <a:pt x="279" y="140"/>
                  </a:cubicBezTo>
                  <a:cubicBezTo>
                    <a:pt x="244" y="198"/>
                    <a:pt x="186" y="233"/>
                    <a:pt x="174" y="24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15"/>
            <p:cNvSpPr/>
            <p:nvPr/>
          </p:nvSpPr>
          <p:spPr>
            <a:xfrm>
              <a:off x="2058150" y="3762575"/>
              <a:ext cx="5550" cy="6700"/>
            </a:xfrm>
            <a:custGeom>
              <a:avLst/>
              <a:gdLst/>
              <a:ahLst/>
              <a:cxnLst/>
              <a:rect l="l" t="t" r="r" b="b"/>
              <a:pathLst>
                <a:path w="222" h="268" extrusionOk="0">
                  <a:moveTo>
                    <a:pt x="105" y="267"/>
                  </a:moveTo>
                  <a:cubicBezTo>
                    <a:pt x="82" y="221"/>
                    <a:pt x="35" y="174"/>
                    <a:pt x="12" y="140"/>
                  </a:cubicBezTo>
                  <a:cubicBezTo>
                    <a:pt x="1" y="82"/>
                    <a:pt x="35" y="35"/>
                    <a:pt x="93" y="23"/>
                  </a:cubicBezTo>
                  <a:cubicBezTo>
                    <a:pt x="152" y="0"/>
                    <a:pt x="221" y="35"/>
                    <a:pt x="221" y="93"/>
                  </a:cubicBezTo>
                  <a:cubicBezTo>
                    <a:pt x="221" y="163"/>
                    <a:pt x="198" y="221"/>
                    <a:pt x="105" y="26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15"/>
            <p:cNvSpPr/>
            <p:nvPr/>
          </p:nvSpPr>
          <p:spPr>
            <a:xfrm>
              <a:off x="2065125" y="3819450"/>
              <a:ext cx="6100" cy="5250"/>
            </a:xfrm>
            <a:custGeom>
              <a:avLst/>
              <a:gdLst/>
              <a:ahLst/>
              <a:cxnLst/>
              <a:rect l="l" t="t" r="r" b="b"/>
              <a:pathLst>
                <a:path w="244" h="210" extrusionOk="0">
                  <a:moveTo>
                    <a:pt x="244" y="82"/>
                  </a:moveTo>
                  <a:cubicBezTo>
                    <a:pt x="232" y="163"/>
                    <a:pt x="163" y="210"/>
                    <a:pt x="93" y="198"/>
                  </a:cubicBezTo>
                  <a:cubicBezTo>
                    <a:pt x="35" y="175"/>
                    <a:pt x="0" y="140"/>
                    <a:pt x="12" y="94"/>
                  </a:cubicBezTo>
                  <a:cubicBezTo>
                    <a:pt x="47" y="24"/>
                    <a:pt x="105" y="1"/>
                    <a:pt x="163" y="24"/>
                  </a:cubicBezTo>
                  <a:cubicBezTo>
                    <a:pt x="186" y="12"/>
                    <a:pt x="221" y="47"/>
                    <a:pt x="244" y="8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8" name="Google Shape;798;p15"/>
          <p:cNvGrpSpPr/>
          <p:nvPr/>
        </p:nvGrpSpPr>
        <p:grpSpPr>
          <a:xfrm rot="566270" flipH="1">
            <a:off x="-104719" y="164606"/>
            <a:ext cx="623491" cy="1156677"/>
            <a:chOff x="2369275" y="3344925"/>
            <a:chExt cx="160525" cy="297800"/>
          </a:xfrm>
        </p:grpSpPr>
        <p:sp>
          <p:nvSpPr>
            <p:cNvPr id="799" name="Google Shape;799;p15"/>
            <p:cNvSpPr/>
            <p:nvPr/>
          </p:nvSpPr>
          <p:spPr>
            <a:xfrm>
              <a:off x="2369275" y="3344925"/>
              <a:ext cx="160525" cy="297800"/>
            </a:xfrm>
            <a:custGeom>
              <a:avLst/>
              <a:gdLst/>
              <a:ahLst/>
              <a:cxnLst/>
              <a:rect l="l" t="t" r="r" b="b"/>
              <a:pathLst>
                <a:path w="6421" h="11912" extrusionOk="0">
                  <a:moveTo>
                    <a:pt x="1196" y="3170"/>
                  </a:moveTo>
                  <a:cubicBezTo>
                    <a:pt x="953" y="2949"/>
                    <a:pt x="941" y="2659"/>
                    <a:pt x="987" y="2369"/>
                  </a:cubicBezTo>
                  <a:cubicBezTo>
                    <a:pt x="999" y="2206"/>
                    <a:pt x="1069" y="2079"/>
                    <a:pt x="1231" y="1997"/>
                  </a:cubicBezTo>
                  <a:cubicBezTo>
                    <a:pt x="1289" y="1963"/>
                    <a:pt x="1347" y="1916"/>
                    <a:pt x="1417" y="1881"/>
                  </a:cubicBezTo>
                  <a:cubicBezTo>
                    <a:pt x="1417" y="1812"/>
                    <a:pt x="1417" y="1730"/>
                    <a:pt x="1405" y="1672"/>
                  </a:cubicBezTo>
                  <a:cubicBezTo>
                    <a:pt x="1336" y="1359"/>
                    <a:pt x="1347" y="1057"/>
                    <a:pt x="1347" y="732"/>
                  </a:cubicBezTo>
                  <a:cubicBezTo>
                    <a:pt x="1347" y="674"/>
                    <a:pt x="1359" y="616"/>
                    <a:pt x="1371" y="558"/>
                  </a:cubicBezTo>
                  <a:cubicBezTo>
                    <a:pt x="1417" y="430"/>
                    <a:pt x="1487" y="337"/>
                    <a:pt x="1626" y="314"/>
                  </a:cubicBezTo>
                  <a:cubicBezTo>
                    <a:pt x="1928" y="233"/>
                    <a:pt x="2218" y="163"/>
                    <a:pt x="2520" y="94"/>
                  </a:cubicBezTo>
                  <a:cubicBezTo>
                    <a:pt x="2903" y="24"/>
                    <a:pt x="3275" y="1"/>
                    <a:pt x="3658" y="24"/>
                  </a:cubicBezTo>
                  <a:cubicBezTo>
                    <a:pt x="3716" y="24"/>
                    <a:pt x="3785" y="24"/>
                    <a:pt x="3843" y="35"/>
                  </a:cubicBezTo>
                  <a:cubicBezTo>
                    <a:pt x="4099" y="94"/>
                    <a:pt x="4238" y="233"/>
                    <a:pt x="4250" y="500"/>
                  </a:cubicBezTo>
                  <a:cubicBezTo>
                    <a:pt x="4261" y="836"/>
                    <a:pt x="4250" y="1150"/>
                    <a:pt x="4250" y="1487"/>
                  </a:cubicBezTo>
                  <a:lnTo>
                    <a:pt x="4250" y="1777"/>
                  </a:lnTo>
                  <a:cubicBezTo>
                    <a:pt x="4319" y="1788"/>
                    <a:pt x="4377" y="1788"/>
                    <a:pt x="4435" y="1812"/>
                  </a:cubicBezTo>
                  <a:cubicBezTo>
                    <a:pt x="4505" y="1823"/>
                    <a:pt x="4598" y="1835"/>
                    <a:pt x="4668" y="1858"/>
                  </a:cubicBezTo>
                  <a:cubicBezTo>
                    <a:pt x="4842" y="1916"/>
                    <a:pt x="4946" y="2055"/>
                    <a:pt x="4958" y="2230"/>
                  </a:cubicBezTo>
                  <a:cubicBezTo>
                    <a:pt x="4993" y="2473"/>
                    <a:pt x="5004" y="2717"/>
                    <a:pt x="4784" y="2915"/>
                  </a:cubicBezTo>
                  <a:cubicBezTo>
                    <a:pt x="4819" y="3112"/>
                    <a:pt x="4842" y="3298"/>
                    <a:pt x="4877" y="3495"/>
                  </a:cubicBezTo>
                  <a:cubicBezTo>
                    <a:pt x="4900" y="3669"/>
                    <a:pt x="4958" y="3797"/>
                    <a:pt x="5144" y="3855"/>
                  </a:cubicBezTo>
                  <a:cubicBezTo>
                    <a:pt x="5295" y="3890"/>
                    <a:pt x="5434" y="3971"/>
                    <a:pt x="5562" y="4029"/>
                  </a:cubicBezTo>
                  <a:cubicBezTo>
                    <a:pt x="5770" y="4110"/>
                    <a:pt x="5910" y="4273"/>
                    <a:pt x="6014" y="4482"/>
                  </a:cubicBezTo>
                  <a:cubicBezTo>
                    <a:pt x="6177" y="4830"/>
                    <a:pt x="6281" y="5190"/>
                    <a:pt x="6328" y="5561"/>
                  </a:cubicBezTo>
                  <a:cubicBezTo>
                    <a:pt x="6351" y="5875"/>
                    <a:pt x="6386" y="6177"/>
                    <a:pt x="6386" y="6479"/>
                  </a:cubicBezTo>
                  <a:cubicBezTo>
                    <a:pt x="6397" y="7616"/>
                    <a:pt x="6421" y="8731"/>
                    <a:pt x="6421" y="9857"/>
                  </a:cubicBezTo>
                  <a:cubicBezTo>
                    <a:pt x="6421" y="10112"/>
                    <a:pt x="6397" y="10356"/>
                    <a:pt x="6386" y="10600"/>
                  </a:cubicBezTo>
                  <a:cubicBezTo>
                    <a:pt x="6386" y="10693"/>
                    <a:pt x="6351" y="10762"/>
                    <a:pt x="6339" y="10844"/>
                  </a:cubicBezTo>
                  <a:cubicBezTo>
                    <a:pt x="6281" y="11122"/>
                    <a:pt x="6119" y="11308"/>
                    <a:pt x="5875" y="11459"/>
                  </a:cubicBezTo>
                  <a:cubicBezTo>
                    <a:pt x="5271" y="11796"/>
                    <a:pt x="4656" y="11912"/>
                    <a:pt x="3983" y="11865"/>
                  </a:cubicBezTo>
                  <a:cubicBezTo>
                    <a:pt x="3739" y="11854"/>
                    <a:pt x="3495" y="11830"/>
                    <a:pt x="3240" y="11830"/>
                  </a:cubicBezTo>
                  <a:lnTo>
                    <a:pt x="2659" y="11830"/>
                  </a:lnTo>
                  <a:cubicBezTo>
                    <a:pt x="2334" y="11830"/>
                    <a:pt x="2009" y="11807"/>
                    <a:pt x="1696" y="11749"/>
                  </a:cubicBezTo>
                  <a:cubicBezTo>
                    <a:pt x="1545" y="11714"/>
                    <a:pt x="1382" y="11691"/>
                    <a:pt x="1255" y="11621"/>
                  </a:cubicBezTo>
                  <a:cubicBezTo>
                    <a:pt x="1185" y="11575"/>
                    <a:pt x="1092" y="11505"/>
                    <a:pt x="1069" y="11424"/>
                  </a:cubicBezTo>
                  <a:cubicBezTo>
                    <a:pt x="976" y="11250"/>
                    <a:pt x="906" y="11076"/>
                    <a:pt x="848" y="10890"/>
                  </a:cubicBezTo>
                  <a:cubicBezTo>
                    <a:pt x="686" y="10426"/>
                    <a:pt x="604" y="9950"/>
                    <a:pt x="500" y="9451"/>
                  </a:cubicBezTo>
                  <a:cubicBezTo>
                    <a:pt x="419" y="8963"/>
                    <a:pt x="314" y="8464"/>
                    <a:pt x="210" y="7976"/>
                  </a:cubicBezTo>
                  <a:lnTo>
                    <a:pt x="175" y="7663"/>
                  </a:lnTo>
                  <a:cubicBezTo>
                    <a:pt x="140" y="7291"/>
                    <a:pt x="82" y="6908"/>
                    <a:pt x="12" y="6548"/>
                  </a:cubicBezTo>
                  <a:cubicBezTo>
                    <a:pt x="1" y="6479"/>
                    <a:pt x="1" y="6386"/>
                    <a:pt x="1" y="6304"/>
                  </a:cubicBezTo>
                  <a:lnTo>
                    <a:pt x="1" y="5109"/>
                  </a:lnTo>
                  <a:cubicBezTo>
                    <a:pt x="1" y="4865"/>
                    <a:pt x="94" y="4691"/>
                    <a:pt x="291" y="4551"/>
                  </a:cubicBezTo>
                  <a:cubicBezTo>
                    <a:pt x="488" y="4401"/>
                    <a:pt x="686" y="4273"/>
                    <a:pt x="895" y="4157"/>
                  </a:cubicBezTo>
                  <a:cubicBezTo>
                    <a:pt x="953" y="4122"/>
                    <a:pt x="1022" y="4087"/>
                    <a:pt x="1080" y="4041"/>
                  </a:cubicBezTo>
                  <a:cubicBezTo>
                    <a:pt x="1185" y="3971"/>
                    <a:pt x="1231" y="3878"/>
                    <a:pt x="1231" y="3750"/>
                  </a:cubicBezTo>
                  <a:cubicBezTo>
                    <a:pt x="1196" y="3553"/>
                    <a:pt x="1196" y="3356"/>
                    <a:pt x="1196" y="3170"/>
                  </a:cubicBezTo>
                  <a:close/>
                  <a:moveTo>
                    <a:pt x="6003" y="5527"/>
                  </a:moveTo>
                  <a:cubicBezTo>
                    <a:pt x="5840" y="5770"/>
                    <a:pt x="5643" y="5817"/>
                    <a:pt x="5457" y="5875"/>
                  </a:cubicBezTo>
                  <a:cubicBezTo>
                    <a:pt x="5341" y="5910"/>
                    <a:pt x="5225" y="5921"/>
                    <a:pt x="5109" y="5968"/>
                  </a:cubicBezTo>
                  <a:cubicBezTo>
                    <a:pt x="4842" y="6072"/>
                    <a:pt x="4540" y="6026"/>
                    <a:pt x="4273" y="6142"/>
                  </a:cubicBezTo>
                  <a:cubicBezTo>
                    <a:pt x="4215" y="6177"/>
                    <a:pt x="4157" y="6142"/>
                    <a:pt x="4087" y="6142"/>
                  </a:cubicBezTo>
                  <a:lnTo>
                    <a:pt x="3565" y="6142"/>
                  </a:lnTo>
                  <a:cubicBezTo>
                    <a:pt x="3507" y="6142"/>
                    <a:pt x="3437" y="6130"/>
                    <a:pt x="3391" y="6165"/>
                  </a:cubicBezTo>
                  <a:cubicBezTo>
                    <a:pt x="3228" y="6235"/>
                    <a:pt x="3066" y="6223"/>
                    <a:pt x="2915" y="6223"/>
                  </a:cubicBezTo>
                  <a:lnTo>
                    <a:pt x="1754" y="6223"/>
                  </a:lnTo>
                  <a:cubicBezTo>
                    <a:pt x="1649" y="6223"/>
                    <a:pt x="1545" y="6200"/>
                    <a:pt x="1452" y="6188"/>
                  </a:cubicBezTo>
                  <a:cubicBezTo>
                    <a:pt x="1313" y="6177"/>
                    <a:pt x="1185" y="6142"/>
                    <a:pt x="1057" y="6142"/>
                  </a:cubicBezTo>
                  <a:cubicBezTo>
                    <a:pt x="941" y="6130"/>
                    <a:pt x="802" y="6142"/>
                    <a:pt x="686" y="6130"/>
                  </a:cubicBezTo>
                  <a:cubicBezTo>
                    <a:pt x="558" y="6119"/>
                    <a:pt x="430" y="6084"/>
                    <a:pt x="268" y="6061"/>
                  </a:cubicBezTo>
                  <a:cubicBezTo>
                    <a:pt x="256" y="6200"/>
                    <a:pt x="244" y="6339"/>
                    <a:pt x="268" y="6479"/>
                  </a:cubicBezTo>
                  <a:cubicBezTo>
                    <a:pt x="361" y="6920"/>
                    <a:pt x="442" y="7338"/>
                    <a:pt x="488" y="7767"/>
                  </a:cubicBezTo>
                  <a:cubicBezTo>
                    <a:pt x="500" y="7883"/>
                    <a:pt x="523" y="7988"/>
                    <a:pt x="546" y="8104"/>
                  </a:cubicBezTo>
                  <a:cubicBezTo>
                    <a:pt x="662" y="8673"/>
                    <a:pt x="779" y="9218"/>
                    <a:pt x="895" y="9787"/>
                  </a:cubicBezTo>
                  <a:cubicBezTo>
                    <a:pt x="895" y="9799"/>
                    <a:pt x="918" y="9822"/>
                    <a:pt x="941" y="9845"/>
                  </a:cubicBezTo>
                  <a:cubicBezTo>
                    <a:pt x="976" y="9857"/>
                    <a:pt x="1022" y="9857"/>
                    <a:pt x="1080" y="9880"/>
                  </a:cubicBezTo>
                  <a:cubicBezTo>
                    <a:pt x="1347" y="9961"/>
                    <a:pt x="1603" y="10031"/>
                    <a:pt x="1881" y="10019"/>
                  </a:cubicBezTo>
                  <a:cubicBezTo>
                    <a:pt x="1951" y="10019"/>
                    <a:pt x="2021" y="10031"/>
                    <a:pt x="2079" y="10054"/>
                  </a:cubicBezTo>
                  <a:cubicBezTo>
                    <a:pt x="2160" y="10066"/>
                    <a:pt x="2241" y="10089"/>
                    <a:pt x="2311" y="10089"/>
                  </a:cubicBezTo>
                  <a:lnTo>
                    <a:pt x="4552" y="10089"/>
                  </a:lnTo>
                  <a:cubicBezTo>
                    <a:pt x="4621" y="10089"/>
                    <a:pt x="4691" y="10077"/>
                    <a:pt x="4749" y="10054"/>
                  </a:cubicBezTo>
                  <a:cubicBezTo>
                    <a:pt x="4946" y="9915"/>
                    <a:pt x="5178" y="9892"/>
                    <a:pt x="5376" y="9845"/>
                  </a:cubicBezTo>
                  <a:cubicBezTo>
                    <a:pt x="5596" y="9799"/>
                    <a:pt x="5759" y="9706"/>
                    <a:pt x="5898" y="9555"/>
                  </a:cubicBezTo>
                  <a:cubicBezTo>
                    <a:pt x="6026" y="9427"/>
                    <a:pt x="6119" y="9265"/>
                    <a:pt x="6084" y="9067"/>
                  </a:cubicBezTo>
                  <a:cubicBezTo>
                    <a:pt x="6072" y="9021"/>
                    <a:pt x="6084" y="8963"/>
                    <a:pt x="6084" y="8905"/>
                  </a:cubicBezTo>
                  <a:cubicBezTo>
                    <a:pt x="6072" y="7988"/>
                    <a:pt x="6072" y="7059"/>
                    <a:pt x="6061" y="6142"/>
                  </a:cubicBezTo>
                  <a:cubicBezTo>
                    <a:pt x="6061" y="5968"/>
                    <a:pt x="6038" y="5782"/>
                    <a:pt x="6003" y="5527"/>
                  </a:cubicBezTo>
                  <a:close/>
                  <a:moveTo>
                    <a:pt x="1475" y="3158"/>
                  </a:moveTo>
                  <a:cubicBezTo>
                    <a:pt x="1475" y="3216"/>
                    <a:pt x="1463" y="3274"/>
                    <a:pt x="1463" y="3321"/>
                  </a:cubicBezTo>
                  <a:cubicBezTo>
                    <a:pt x="1475" y="3472"/>
                    <a:pt x="1475" y="3623"/>
                    <a:pt x="1498" y="3785"/>
                  </a:cubicBezTo>
                  <a:cubicBezTo>
                    <a:pt x="1522" y="3878"/>
                    <a:pt x="1522" y="3983"/>
                    <a:pt x="1463" y="4041"/>
                  </a:cubicBezTo>
                  <a:cubicBezTo>
                    <a:pt x="1255" y="4226"/>
                    <a:pt x="1022" y="4424"/>
                    <a:pt x="779" y="4540"/>
                  </a:cubicBezTo>
                  <a:cubicBezTo>
                    <a:pt x="604" y="4609"/>
                    <a:pt x="488" y="4726"/>
                    <a:pt x="384" y="4853"/>
                  </a:cubicBezTo>
                  <a:cubicBezTo>
                    <a:pt x="326" y="4923"/>
                    <a:pt x="279" y="5039"/>
                    <a:pt x="268" y="5132"/>
                  </a:cubicBezTo>
                  <a:cubicBezTo>
                    <a:pt x="256" y="5352"/>
                    <a:pt x="244" y="5550"/>
                    <a:pt x="291" y="5759"/>
                  </a:cubicBezTo>
                  <a:cubicBezTo>
                    <a:pt x="488" y="5852"/>
                    <a:pt x="709" y="5886"/>
                    <a:pt x="918" y="5875"/>
                  </a:cubicBezTo>
                  <a:cubicBezTo>
                    <a:pt x="1080" y="5875"/>
                    <a:pt x="1243" y="5852"/>
                    <a:pt x="1371" y="5886"/>
                  </a:cubicBezTo>
                  <a:cubicBezTo>
                    <a:pt x="1591" y="5945"/>
                    <a:pt x="1789" y="5945"/>
                    <a:pt x="2009" y="5945"/>
                  </a:cubicBezTo>
                  <a:lnTo>
                    <a:pt x="2973" y="5945"/>
                  </a:lnTo>
                  <a:cubicBezTo>
                    <a:pt x="3042" y="5945"/>
                    <a:pt x="3135" y="5956"/>
                    <a:pt x="3193" y="5921"/>
                  </a:cubicBezTo>
                  <a:cubicBezTo>
                    <a:pt x="3379" y="5840"/>
                    <a:pt x="3565" y="5852"/>
                    <a:pt x="3750" y="5852"/>
                  </a:cubicBezTo>
                  <a:cubicBezTo>
                    <a:pt x="3913" y="5852"/>
                    <a:pt x="4087" y="5875"/>
                    <a:pt x="4250" y="5840"/>
                  </a:cubicBezTo>
                  <a:cubicBezTo>
                    <a:pt x="4459" y="5805"/>
                    <a:pt x="4679" y="5736"/>
                    <a:pt x="4900" y="5689"/>
                  </a:cubicBezTo>
                  <a:cubicBezTo>
                    <a:pt x="5271" y="5608"/>
                    <a:pt x="5654" y="5503"/>
                    <a:pt x="5991" y="5260"/>
                  </a:cubicBezTo>
                  <a:cubicBezTo>
                    <a:pt x="5956" y="4981"/>
                    <a:pt x="5875" y="4737"/>
                    <a:pt x="5736" y="4505"/>
                  </a:cubicBezTo>
                  <a:cubicBezTo>
                    <a:pt x="5678" y="4377"/>
                    <a:pt x="5585" y="4296"/>
                    <a:pt x="5445" y="4238"/>
                  </a:cubicBezTo>
                  <a:cubicBezTo>
                    <a:pt x="5306" y="4180"/>
                    <a:pt x="5178" y="4110"/>
                    <a:pt x="5028" y="4064"/>
                  </a:cubicBezTo>
                  <a:cubicBezTo>
                    <a:pt x="4772" y="3983"/>
                    <a:pt x="4621" y="3808"/>
                    <a:pt x="4610" y="3530"/>
                  </a:cubicBezTo>
                  <a:cubicBezTo>
                    <a:pt x="4610" y="3391"/>
                    <a:pt x="4563" y="3228"/>
                    <a:pt x="4540" y="3065"/>
                  </a:cubicBezTo>
                  <a:lnTo>
                    <a:pt x="4401" y="3065"/>
                  </a:lnTo>
                  <a:cubicBezTo>
                    <a:pt x="4018" y="3100"/>
                    <a:pt x="3634" y="3124"/>
                    <a:pt x="3240" y="3158"/>
                  </a:cubicBezTo>
                  <a:cubicBezTo>
                    <a:pt x="2706" y="3193"/>
                    <a:pt x="2183" y="3216"/>
                    <a:pt x="1649" y="3135"/>
                  </a:cubicBezTo>
                  <a:cubicBezTo>
                    <a:pt x="1591" y="3158"/>
                    <a:pt x="1533" y="3158"/>
                    <a:pt x="1475" y="3158"/>
                  </a:cubicBezTo>
                  <a:close/>
                  <a:moveTo>
                    <a:pt x="964" y="10147"/>
                  </a:moveTo>
                  <a:cubicBezTo>
                    <a:pt x="987" y="10437"/>
                    <a:pt x="1080" y="10832"/>
                    <a:pt x="1173" y="11018"/>
                  </a:cubicBezTo>
                  <a:cubicBezTo>
                    <a:pt x="1185" y="11064"/>
                    <a:pt x="1208" y="11099"/>
                    <a:pt x="1231" y="11122"/>
                  </a:cubicBezTo>
                  <a:cubicBezTo>
                    <a:pt x="1347" y="11296"/>
                    <a:pt x="1487" y="11424"/>
                    <a:pt x="1719" y="11459"/>
                  </a:cubicBezTo>
                  <a:cubicBezTo>
                    <a:pt x="1997" y="11494"/>
                    <a:pt x="2276" y="11540"/>
                    <a:pt x="2555" y="11540"/>
                  </a:cubicBezTo>
                  <a:lnTo>
                    <a:pt x="3716" y="11540"/>
                  </a:lnTo>
                  <a:cubicBezTo>
                    <a:pt x="4157" y="11540"/>
                    <a:pt x="4610" y="11540"/>
                    <a:pt x="5051" y="11401"/>
                  </a:cubicBezTo>
                  <a:cubicBezTo>
                    <a:pt x="5295" y="11401"/>
                    <a:pt x="5492" y="11273"/>
                    <a:pt x="5701" y="11169"/>
                  </a:cubicBezTo>
                  <a:cubicBezTo>
                    <a:pt x="5887" y="11076"/>
                    <a:pt x="5991" y="10936"/>
                    <a:pt x="6014" y="10751"/>
                  </a:cubicBezTo>
                  <a:cubicBezTo>
                    <a:pt x="6049" y="10530"/>
                    <a:pt x="6072" y="10298"/>
                    <a:pt x="6096" y="10077"/>
                  </a:cubicBezTo>
                  <a:cubicBezTo>
                    <a:pt x="6096" y="10031"/>
                    <a:pt x="6072" y="9985"/>
                    <a:pt x="6061" y="9950"/>
                  </a:cubicBezTo>
                  <a:lnTo>
                    <a:pt x="5991" y="9950"/>
                  </a:lnTo>
                  <a:cubicBezTo>
                    <a:pt x="5596" y="10089"/>
                    <a:pt x="5225" y="10252"/>
                    <a:pt x="4819" y="10368"/>
                  </a:cubicBezTo>
                  <a:cubicBezTo>
                    <a:pt x="4737" y="10379"/>
                    <a:pt x="4668" y="10402"/>
                    <a:pt x="4610" y="10402"/>
                  </a:cubicBezTo>
                  <a:lnTo>
                    <a:pt x="2276" y="10402"/>
                  </a:lnTo>
                  <a:cubicBezTo>
                    <a:pt x="2206" y="10402"/>
                    <a:pt x="2125" y="10402"/>
                    <a:pt x="2067" y="10368"/>
                  </a:cubicBezTo>
                  <a:cubicBezTo>
                    <a:pt x="1939" y="10310"/>
                    <a:pt x="1812" y="10310"/>
                    <a:pt x="1684" y="10310"/>
                  </a:cubicBezTo>
                  <a:cubicBezTo>
                    <a:pt x="1626" y="10310"/>
                    <a:pt x="1568" y="10310"/>
                    <a:pt x="1487" y="10298"/>
                  </a:cubicBezTo>
                  <a:cubicBezTo>
                    <a:pt x="1313" y="10228"/>
                    <a:pt x="1138" y="10182"/>
                    <a:pt x="964" y="10147"/>
                  </a:cubicBezTo>
                  <a:close/>
                  <a:moveTo>
                    <a:pt x="3959" y="1777"/>
                  </a:moveTo>
                  <a:lnTo>
                    <a:pt x="3959" y="593"/>
                  </a:lnTo>
                  <a:cubicBezTo>
                    <a:pt x="3959" y="361"/>
                    <a:pt x="3890" y="279"/>
                    <a:pt x="3634" y="268"/>
                  </a:cubicBezTo>
                  <a:lnTo>
                    <a:pt x="3518" y="268"/>
                  </a:lnTo>
                  <a:cubicBezTo>
                    <a:pt x="3077" y="268"/>
                    <a:pt x="2624" y="326"/>
                    <a:pt x="2183" y="407"/>
                  </a:cubicBezTo>
                  <a:lnTo>
                    <a:pt x="1661" y="546"/>
                  </a:lnTo>
                  <a:cubicBezTo>
                    <a:pt x="1545" y="895"/>
                    <a:pt x="1591" y="1533"/>
                    <a:pt x="1754" y="1939"/>
                  </a:cubicBezTo>
                  <a:cubicBezTo>
                    <a:pt x="1986" y="1963"/>
                    <a:pt x="3507" y="1881"/>
                    <a:pt x="3785" y="1835"/>
                  </a:cubicBezTo>
                  <a:cubicBezTo>
                    <a:pt x="3843" y="1835"/>
                    <a:pt x="3901" y="1812"/>
                    <a:pt x="3959" y="1777"/>
                  </a:cubicBezTo>
                  <a:close/>
                  <a:moveTo>
                    <a:pt x="1289" y="2822"/>
                  </a:moveTo>
                  <a:cubicBezTo>
                    <a:pt x="1556" y="2915"/>
                    <a:pt x="1835" y="2938"/>
                    <a:pt x="2125" y="2938"/>
                  </a:cubicBezTo>
                  <a:cubicBezTo>
                    <a:pt x="2764" y="2938"/>
                    <a:pt x="3414" y="2926"/>
                    <a:pt x="4052" y="2868"/>
                  </a:cubicBezTo>
                  <a:cubicBezTo>
                    <a:pt x="4261" y="2845"/>
                    <a:pt x="4424" y="2764"/>
                    <a:pt x="4598" y="2682"/>
                  </a:cubicBezTo>
                  <a:cubicBezTo>
                    <a:pt x="4633" y="2659"/>
                    <a:pt x="4679" y="2601"/>
                    <a:pt x="4679" y="2566"/>
                  </a:cubicBezTo>
                  <a:cubicBezTo>
                    <a:pt x="4691" y="2450"/>
                    <a:pt x="4679" y="2346"/>
                    <a:pt x="4679" y="2230"/>
                  </a:cubicBezTo>
                  <a:cubicBezTo>
                    <a:pt x="4679" y="2172"/>
                    <a:pt x="4621" y="2114"/>
                    <a:pt x="4563" y="2102"/>
                  </a:cubicBezTo>
                  <a:cubicBezTo>
                    <a:pt x="4493" y="2067"/>
                    <a:pt x="4435" y="2055"/>
                    <a:pt x="4366" y="2055"/>
                  </a:cubicBezTo>
                  <a:cubicBezTo>
                    <a:pt x="4203" y="2055"/>
                    <a:pt x="4064" y="2055"/>
                    <a:pt x="3901" y="2067"/>
                  </a:cubicBezTo>
                  <a:cubicBezTo>
                    <a:pt x="3669" y="2079"/>
                    <a:pt x="3437" y="2125"/>
                    <a:pt x="3205" y="2137"/>
                  </a:cubicBezTo>
                  <a:cubicBezTo>
                    <a:pt x="2787" y="2172"/>
                    <a:pt x="2357" y="2172"/>
                    <a:pt x="1951" y="2183"/>
                  </a:cubicBezTo>
                  <a:cubicBezTo>
                    <a:pt x="1847" y="2183"/>
                    <a:pt x="1754" y="2183"/>
                    <a:pt x="1649" y="2195"/>
                  </a:cubicBezTo>
                  <a:cubicBezTo>
                    <a:pt x="1289" y="2241"/>
                    <a:pt x="1185" y="2288"/>
                    <a:pt x="1243" y="2740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15"/>
            <p:cNvSpPr/>
            <p:nvPr/>
          </p:nvSpPr>
          <p:spPr>
            <a:xfrm>
              <a:off x="2413400" y="3521975"/>
              <a:ext cx="76650" cy="69100"/>
            </a:xfrm>
            <a:custGeom>
              <a:avLst/>
              <a:gdLst/>
              <a:ahLst/>
              <a:cxnLst/>
              <a:rect l="l" t="t" r="r" b="b"/>
              <a:pathLst>
                <a:path w="3066" h="2764" extrusionOk="0">
                  <a:moveTo>
                    <a:pt x="708" y="1846"/>
                  </a:moveTo>
                  <a:lnTo>
                    <a:pt x="244" y="1846"/>
                  </a:lnTo>
                  <a:cubicBezTo>
                    <a:pt x="47" y="1846"/>
                    <a:pt x="0" y="1811"/>
                    <a:pt x="0" y="1614"/>
                  </a:cubicBezTo>
                  <a:lnTo>
                    <a:pt x="0" y="1033"/>
                  </a:lnTo>
                  <a:cubicBezTo>
                    <a:pt x="0" y="894"/>
                    <a:pt x="58" y="848"/>
                    <a:pt x="198" y="836"/>
                  </a:cubicBezTo>
                  <a:lnTo>
                    <a:pt x="476" y="836"/>
                  </a:lnTo>
                  <a:cubicBezTo>
                    <a:pt x="569" y="836"/>
                    <a:pt x="639" y="824"/>
                    <a:pt x="720" y="824"/>
                  </a:cubicBezTo>
                  <a:cubicBezTo>
                    <a:pt x="813" y="557"/>
                    <a:pt x="697" y="279"/>
                    <a:pt x="801" y="35"/>
                  </a:cubicBezTo>
                  <a:cubicBezTo>
                    <a:pt x="859" y="23"/>
                    <a:pt x="917" y="0"/>
                    <a:pt x="952" y="0"/>
                  </a:cubicBezTo>
                  <a:lnTo>
                    <a:pt x="1788" y="0"/>
                  </a:lnTo>
                  <a:cubicBezTo>
                    <a:pt x="1974" y="0"/>
                    <a:pt x="2020" y="47"/>
                    <a:pt x="2020" y="256"/>
                  </a:cubicBezTo>
                  <a:lnTo>
                    <a:pt x="2020" y="557"/>
                  </a:lnTo>
                  <a:cubicBezTo>
                    <a:pt x="2020" y="720"/>
                    <a:pt x="2055" y="743"/>
                    <a:pt x="2218" y="766"/>
                  </a:cubicBezTo>
                  <a:lnTo>
                    <a:pt x="2717" y="766"/>
                  </a:lnTo>
                  <a:cubicBezTo>
                    <a:pt x="2833" y="766"/>
                    <a:pt x="2903" y="801"/>
                    <a:pt x="2949" y="917"/>
                  </a:cubicBezTo>
                  <a:cubicBezTo>
                    <a:pt x="3065" y="1150"/>
                    <a:pt x="3030" y="1382"/>
                    <a:pt x="3007" y="1602"/>
                  </a:cubicBezTo>
                  <a:cubicBezTo>
                    <a:pt x="2984" y="1718"/>
                    <a:pt x="2879" y="1776"/>
                    <a:pt x="2752" y="1788"/>
                  </a:cubicBezTo>
                  <a:lnTo>
                    <a:pt x="2392" y="1788"/>
                  </a:lnTo>
                  <a:cubicBezTo>
                    <a:pt x="2311" y="1788"/>
                    <a:pt x="2229" y="1811"/>
                    <a:pt x="2148" y="1811"/>
                  </a:cubicBezTo>
                  <a:cubicBezTo>
                    <a:pt x="2055" y="2055"/>
                    <a:pt x="2160" y="2334"/>
                    <a:pt x="2078" y="2566"/>
                  </a:cubicBezTo>
                  <a:cubicBezTo>
                    <a:pt x="1765" y="2763"/>
                    <a:pt x="1417" y="2717"/>
                    <a:pt x="1092" y="2717"/>
                  </a:cubicBezTo>
                  <a:cubicBezTo>
                    <a:pt x="1034" y="2717"/>
                    <a:pt x="975" y="2682"/>
                    <a:pt x="941" y="2636"/>
                  </a:cubicBezTo>
                  <a:cubicBezTo>
                    <a:pt x="894" y="2566"/>
                    <a:pt x="836" y="2473"/>
                    <a:pt x="836" y="2392"/>
                  </a:cubicBezTo>
                  <a:cubicBezTo>
                    <a:pt x="848" y="2183"/>
                    <a:pt x="790" y="2032"/>
                    <a:pt x="708" y="1846"/>
                  </a:cubicBezTo>
                  <a:close/>
                  <a:moveTo>
                    <a:pt x="267" y="1579"/>
                  </a:moveTo>
                  <a:cubicBezTo>
                    <a:pt x="372" y="1579"/>
                    <a:pt x="465" y="1591"/>
                    <a:pt x="558" y="1591"/>
                  </a:cubicBezTo>
                  <a:lnTo>
                    <a:pt x="825" y="1591"/>
                  </a:lnTo>
                  <a:cubicBezTo>
                    <a:pt x="929" y="1602"/>
                    <a:pt x="987" y="1637"/>
                    <a:pt x="987" y="1730"/>
                  </a:cubicBezTo>
                  <a:cubicBezTo>
                    <a:pt x="999" y="1927"/>
                    <a:pt x="1115" y="2102"/>
                    <a:pt x="1103" y="2299"/>
                  </a:cubicBezTo>
                  <a:cubicBezTo>
                    <a:pt x="1092" y="2357"/>
                    <a:pt x="1161" y="2415"/>
                    <a:pt x="1219" y="2415"/>
                  </a:cubicBezTo>
                  <a:cubicBezTo>
                    <a:pt x="1417" y="2427"/>
                    <a:pt x="1649" y="2473"/>
                    <a:pt x="1823" y="2299"/>
                  </a:cubicBezTo>
                  <a:cubicBezTo>
                    <a:pt x="1823" y="2241"/>
                    <a:pt x="1846" y="2183"/>
                    <a:pt x="1846" y="2125"/>
                  </a:cubicBezTo>
                  <a:lnTo>
                    <a:pt x="1846" y="1823"/>
                  </a:lnTo>
                  <a:cubicBezTo>
                    <a:pt x="1846" y="1533"/>
                    <a:pt x="1869" y="1509"/>
                    <a:pt x="2160" y="1509"/>
                  </a:cubicBezTo>
                  <a:lnTo>
                    <a:pt x="2554" y="1509"/>
                  </a:lnTo>
                  <a:cubicBezTo>
                    <a:pt x="2612" y="1509"/>
                    <a:pt x="2670" y="1498"/>
                    <a:pt x="2728" y="1486"/>
                  </a:cubicBezTo>
                  <a:cubicBezTo>
                    <a:pt x="2775" y="1312"/>
                    <a:pt x="2775" y="1150"/>
                    <a:pt x="2624" y="1010"/>
                  </a:cubicBezTo>
                  <a:cubicBezTo>
                    <a:pt x="2543" y="1010"/>
                    <a:pt x="2438" y="1010"/>
                    <a:pt x="2334" y="987"/>
                  </a:cubicBezTo>
                  <a:lnTo>
                    <a:pt x="2090" y="987"/>
                  </a:lnTo>
                  <a:cubicBezTo>
                    <a:pt x="1846" y="964"/>
                    <a:pt x="1753" y="859"/>
                    <a:pt x="1742" y="616"/>
                  </a:cubicBezTo>
                  <a:cubicBezTo>
                    <a:pt x="1742" y="499"/>
                    <a:pt x="1777" y="372"/>
                    <a:pt x="1684" y="232"/>
                  </a:cubicBezTo>
                  <a:lnTo>
                    <a:pt x="1115" y="232"/>
                  </a:lnTo>
                  <a:cubicBezTo>
                    <a:pt x="1080" y="232"/>
                    <a:pt x="1045" y="256"/>
                    <a:pt x="987" y="267"/>
                  </a:cubicBezTo>
                  <a:cubicBezTo>
                    <a:pt x="964" y="441"/>
                    <a:pt x="975" y="616"/>
                    <a:pt x="975" y="790"/>
                  </a:cubicBezTo>
                  <a:cubicBezTo>
                    <a:pt x="975" y="1033"/>
                    <a:pt x="929" y="1080"/>
                    <a:pt x="697" y="1092"/>
                  </a:cubicBezTo>
                  <a:lnTo>
                    <a:pt x="453" y="1092"/>
                  </a:lnTo>
                  <a:cubicBezTo>
                    <a:pt x="383" y="1092"/>
                    <a:pt x="325" y="1115"/>
                    <a:pt x="244" y="1126"/>
                  </a:cubicBezTo>
                  <a:cubicBezTo>
                    <a:pt x="267" y="1266"/>
                    <a:pt x="267" y="1405"/>
                    <a:pt x="267" y="1579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15"/>
            <p:cNvSpPr/>
            <p:nvPr/>
          </p:nvSpPr>
          <p:spPr>
            <a:xfrm>
              <a:off x="2504825" y="3510075"/>
              <a:ext cx="7275" cy="60675"/>
            </a:xfrm>
            <a:custGeom>
              <a:avLst/>
              <a:gdLst/>
              <a:ahLst/>
              <a:cxnLst/>
              <a:rect l="l" t="t" r="r" b="b"/>
              <a:pathLst>
                <a:path w="291" h="2427" extrusionOk="0">
                  <a:moveTo>
                    <a:pt x="209" y="0"/>
                  </a:moveTo>
                  <a:cubicBezTo>
                    <a:pt x="221" y="58"/>
                    <a:pt x="267" y="105"/>
                    <a:pt x="267" y="163"/>
                  </a:cubicBezTo>
                  <a:cubicBezTo>
                    <a:pt x="279" y="290"/>
                    <a:pt x="279" y="430"/>
                    <a:pt x="279" y="558"/>
                  </a:cubicBezTo>
                  <a:lnTo>
                    <a:pt x="279" y="1498"/>
                  </a:lnTo>
                  <a:cubicBezTo>
                    <a:pt x="290" y="1800"/>
                    <a:pt x="232" y="2078"/>
                    <a:pt x="151" y="2369"/>
                  </a:cubicBezTo>
                  <a:cubicBezTo>
                    <a:pt x="151" y="2380"/>
                    <a:pt x="116" y="2403"/>
                    <a:pt x="105" y="2427"/>
                  </a:cubicBezTo>
                  <a:cubicBezTo>
                    <a:pt x="70" y="2403"/>
                    <a:pt x="35" y="2380"/>
                    <a:pt x="35" y="2357"/>
                  </a:cubicBezTo>
                  <a:cubicBezTo>
                    <a:pt x="35" y="2241"/>
                    <a:pt x="0" y="2125"/>
                    <a:pt x="35" y="2020"/>
                  </a:cubicBezTo>
                  <a:cubicBezTo>
                    <a:pt x="70" y="1846"/>
                    <a:pt x="70" y="1672"/>
                    <a:pt x="70" y="1498"/>
                  </a:cubicBezTo>
                  <a:cubicBezTo>
                    <a:pt x="70" y="1068"/>
                    <a:pt x="70" y="627"/>
                    <a:pt x="93" y="174"/>
                  </a:cubicBezTo>
                  <a:cubicBezTo>
                    <a:pt x="105" y="140"/>
                    <a:pt x="93" y="47"/>
                    <a:pt x="209" y="0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15"/>
            <p:cNvSpPr/>
            <p:nvPr/>
          </p:nvSpPr>
          <p:spPr>
            <a:xfrm>
              <a:off x="2465050" y="3444475"/>
              <a:ext cx="18900" cy="10175"/>
            </a:xfrm>
            <a:custGeom>
              <a:avLst/>
              <a:gdLst/>
              <a:ahLst/>
              <a:cxnLst/>
              <a:rect l="l" t="t" r="r" b="b"/>
              <a:pathLst>
                <a:path w="756" h="407" extrusionOk="0">
                  <a:moveTo>
                    <a:pt x="59" y="407"/>
                  </a:moveTo>
                  <a:cubicBezTo>
                    <a:pt x="12" y="349"/>
                    <a:pt x="1" y="291"/>
                    <a:pt x="70" y="244"/>
                  </a:cubicBezTo>
                  <a:cubicBezTo>
                    <a:pt x="256" y="163"/>
                    <a:pt x="442" y="105"/>
                    <a:pt x="639" y="12"/>
                  </a:cubicBezTo>
                  <a:cubicBezTo>
                    <a:pt x="651" y="12"/>
                    <a:pt x="674" y="1"/>
                    <a:pt x="697" y="12"/>
                  </a:cubicBezTo>
                  <a:cubicBezTo>
                    <a:pt x="721" y="35"/>
                    <a:pt x="732" y="47"/>
                    <a:pt x="755" y="70"/>
                  </a:cubicBezTo>
                  <a:cubicBezTo>
                    <a:pt x="755" y="93"/>
                    <a:pt x="755" y="117"/>
                    <a:pt x="732" y="128"/>
                  </a:cubicBezTo>
                  <a:cubicBezTo>
                    <a:pt x="604" y="268"/>
                    <a:pt x="268" y="395"/>
                    <a:pt x="59" y="407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15"/>
            <p:cNvSpPr/>
            <p:nvPr/>
          </p:nvSpPr>
          <p:spPr>
            <a:xfrm>
              <a:off x="2500475" y="3454925"/>
              <a:ext cx="6700" cy="7000"/>
            </a:xfrm>
            <a:custGeom>
              <a:avLst/>
              <a:gdLst/>
              <a:ahLst/>
              <a:cxnLst/>
              <a:rect l="l" t="t" r="r" b="b"/>
              <a:pathLst>
                <a:path w="268" h="280" extrusionOk="0">
                  <a:moveTo>
                    <a:pt x="47" y="1"/>
                  </a:moveTo>
                  <a:cubicBezTo>
                    <a:pt x="163" y="35"/>
                    <a:pt x="221" y="105"/>
                    <a:pt x="244" y="175"/>
                  </a:cubicBezTo>
                  <a:cubicBezTo>
                    <a:pt x="267" y="198"/>
                    <a:pt x="244" y="256"/>
                    <a:pt x="232" y="256"/>
                  </a:cubicBezTo>
                  <a:cubicBezTo>
                    <a:pt x="197" y="268"/>
                    <a:pt x="163" y="279"/>
                    <a:pt x="128" y="268"/>
                  </a:cubicBezTo>
                  <a:cubicBezTo>
                    <a:pt x="47" y="221"/>
                    <a:pt x="0" y="140"/>
                    <a:pt x="47" y="1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15"/>
            <p:cNvSpPr/>
            <p:nvPr/>
          </p:nvSpPr>
          <p:spPr>
            <a:xfrm>
              <a:off x="2509750" y="3605850"/>
              <a:ext cx="6400" cy="8425"/>
            </a:xfrm>
            <a:custGeom>
              <a:avLst/>
              <a:gdLst/>
              <a:ahLst/>
              <a:cxnLst/>
              <a:rect l="l" t="t" r="r" b="b"/>
              <a:pathLst>
                <a:path w="256" h="337" extrusionOk="0">
                  <a:moveTo>
                    <a:pt x="186" y="0"/>
                  </a:moveTo>
                  <a:cubicBezTo>
                    <a:pt x="256" y="163"/>
                    <a:pt x="151" y="256"/>
                    <a:pt x="93" y="337"/>
                  </a:cubicBezTo>
                  <a:cubicBezTo>
                    <a:pt x="1" y="325"/>
                    <a:pt x="1" y="267"/>
                    <a:pt x="1" y="221"/>
                  </a:cubicBezTo>
                  <a:cubicBezTo>
                    <a:pt x="12" y="116"/>
                    <a:pt x="12" y="116"/>
                    <a:pt x="186" y="0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15"/>
            <p:cNvSpPr/>
            <p:nvPr/>
          </p:nvSpPr>
          <p:spPr>
            <a:xfrm>
              <a:off x="2438925" y="3366975"/>
              <a:ext cx="7575" cy="10475"/>
            </a:xfrm>
            <a:custGeom>
              <a:avLst/>
              <a:gdLst/>
              <a:ahLst/>
              <a:cxnLst/>
              <a:rect l="l" t="t" r="r" b="b"/>
              <a:pathLst>
                <a:path w="303" h="419" extrusionOk="0">
                  <a:moveTo>
                    <a:pt x="129" y="419"/>
                  </a:moveTo>
                  <a:cubicBezTo>
                    <a:pt x="24" y="372"/>
                    <a:pt x="1" y="291"/>
                    <a:pt x="1" y="210"/>
                  </a:cubicBezTo>
                  <a:cubicBezTo>
                    <a:pt x="1" y="175"/>
                    <a:pt x="13" y="105"/>
                    <a:pt x="36" y="71"/>
                  </a:cubicBezTo>
                  <a:cubicBezTo>
                    <a:pt x="71" y="13"/>
                    <a:pt x="129" y="1"/>
                    <a:pt x="198" y="13"/>
                  </a:cubicBezTo>
                  <a:cubicBezTo>
                    <a:pt x="256" y="24"/>
                    <a:pt x="303" y="94"/>
                    <a:pt x="291" y="152"/>
                  </a:cubicBezTo>
                  <a:cubicBezTo>
                    <a:pt x="245" y="245"/>
                    <a:pt x="233" y="349"/>
                    <a:pt x="129" y="419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15"/>
            <p:cNvSpPr/>
            <p:nvPr/>
          </p:nvSpPr>
          <p:spPr>
            <a:xfrm>
              <a:off x="2458100" y="3377725"/>
              <a:ext cx="6700" cy="8725"/>
            </a:xfrm>
            <a:custGeom>
              <a:avLst/>
              <a:gdLst/>
              <a:ahLst/>
              <a:cxnLst/>
              <a:rect l="l" t="t" r="r" b="b"/>
              <a:pathLst>
                <a:path w="268" h="349" extrusionOk="0">
                  <a:moveTo>
                    <a:pt x="128" y="349"/>
                  </a:moveTo>
                  <a:cubicBezTo>
                    <a:pt x="23" y="291"/>
                    <a:pt x="0" y="233"/>
                    <a:pt x="12" y="163"/>
                  </a:cubicBezTo>
                  <a:cubicBezTo>
                    <a:pt x="23" y="93"/>
                    <a:pt x="81" y="47"/>
                    <a:pt x="139" y="12"/>
                  </a:cubicBezTo>
                  <a:cubicBezTo>
                    <a:pt x="174" y="0"/>
                    <a:pt x="221" y="0"/>
                    <a:pt x="232" y="35"/>
                  </a:cubicBezTo>
                  <a:cubicBezTo>
                    <a:pt x="256" y="59"/>
                    <a:pt x="267" y="105"/>
                    <a:pt x="267" y="128"/>
                  </a:cubicBezTo>
                  <a:cubicBezTo>
                    <a:pt x="267" y="151"/>
                    <a:pt x="267" y="175"/>
                    <a:pt x="256" y="186"/>
                  </a:cubicBezTo>
                  <a:cubicBezTo>
                    <a:pt x="232" y="233"/>
                    <a:pt x="174" y="291"/>
                    <a:pt x="128" y="349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15"/>
            <p:cNvSpPr/>
            <p:nvPr/>
          </p:nvSpPr>
          <p:spPr>
            <a:xfrm>
              <a:off x="2451425" y="3360300"/>
              <a:ext cx="7275" cy="6700"/>
            </a:xfrm>
            <a:custGeom>
              <a:avLst/>
              <a:gdLst/>
              <a:ahLst/>
              <a:cxnLst/>
              <a:rect l="l" t="t" r="r" b="b"/>
              <a:pathLst>
                <a:path w="291" h="268" extrusionOk="0">
                  <a:moveTo>
                    <a:pt x="0" y="245"/>
                  </a:moveTo>
                  <a:cubicBezTo>
                    <a:pt x="23" y="175"/>
                    <a:pt x="35" y="117"/>
                    <a:pt x="47" y="71"/>
                  </a:cubicBezTo>
                  <a:cubicBezTo>
                    <a:pt x="93" y="13"/>
                    <a:pt x="151" y="1"/>
                    <a:pt x="209" y="36"/>
                  </a:cubicBezTo>
                  <a:cubicBezTo>
                    <a:pt x="267" y="59"/>
                    <a:pt x="290" y="117"/>
                    <a:pt x="279" y="187"/>
                  </a:cubicBezTo>
                  <a:cubicBezTo>
                    <a:pt x="279" y="221"/>
                    <a:pt x="244" y="245"/>
                    <a:pt x="221" y="245"/>
                  </a:cubicBezTo>
                  <a:cubicBezTo>
                    <a:pt x="163" y="268"/>
                    <a:pt x="105" y="268"/>
                    <a:pt x="0" y="245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15"/>
            <p:cNvSpPr/>
            <p:nvPr/>
          </p:nvSpPr>
          <p:spPr>
            <a:xfrm>
              <a:off x="2430800" y="3378600"/>
              <a:ext cx="8450" cy="5250"/>
            </a:xfrm>
            <a:custGeom>
              <a:avLst/>
              <a:gdLst/>
              <a:ahLst/>
              <a:cxnLst/>
              <a:rect l="l" t="t" r="r" b="b"/>
              <a:pathLst>
                <a:path w="338" h="210" extrusionOk="0">
                  <a:moveTo>
                    <a:pt x="94" y="198"/>
                  </a:moveTo>
                  <a:cubicBezTo>
                    <a:pt x="71" y="198"/>
                    <a:pt x="36" y="198"/>
                    <a:pt x="36" y="186"/>
                  </a:cubicBezTo>
                  <a:cubicBezTo>
                    <a:pt x="12" y="151"/>
                    <a:pt x="1" y="116"/>
                    <a:pt x="1" y="82"/>
                  </a:cubicBezTo>
                  <a:cubicBezTo>
                    <a:pt x="1" y="70"/>
                    <a:pt x="12" y="47"/>
                    <a:pt x="47" y="35"/>
                  </a:cubicBezTo>
                  <a:cubicBezTo>
                    <a:pt x="129" y="12"/>
                    <a:pt x="221" y="0"/>
                    <a:pt x="303" y="58"/>
                  </a:cubicBezTo>
                  <a:cubicBezTo>
                    <a:pt x="314" y="70"/>
                    <a:pt x="338" y="93"/>
                    <a:pt x="338" y="116"/>
                  </a:cubicBezTo>
                  <a:cubicBezTo>
                    <a:pt x="268" y="209"/>
                    <a:pt x="175" y="198"/>
                    <a:pt x="94" y="198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15"/>
            <p:cNvSpPr/>
            <p:nvPr/>
          </p:nvSpPr>
          <p:spPr>
            <a:xfrm>
              <a:off x="2449100" y="3380925"/>
              <a:ext cx="6125" cy="6700"/>
            </a:xfrm>
            <a:custGeom>
              <a:avLst/>
              <a:gdLst/>
              <a:ahLst/>
              <a:cxnLst/>
              <a:rect l="l" t="t" r="r" b="b"/>
              <a:pathLst>
                <a:path w="245" h="268" extrusionOk="0">
                  <a:moveTo>
                    <a:pt x="70" y="0"/>
                  </a:moveTo>
                  <a:cubicBezTo>
                    <a:pt x="186" y="0"/>
                    <a:pt x="244" y="81"/>
                    <a:pt x="232" y="163"/>
                  </a:cubicBezTo>
                  <a:cubicBezTo>
                    <a:pt x="209" y="198"/>
                    <a:pt x="186" y="232"/>
                    <a:pt x="151" y="256"/>
                  </a:cubicBezTo>
                  <a:cubicBezTo>
                    <a:pt x="82" y="267"/>
                    <a:pt x="0" y="174"/>
                    <a:pt x="0" y="105"/>
                  </a:cubicBezTo>
                  <a:cubicBezTo>
                    <a:pt x="0" y="58"/>
                    <a:pt x="35" y="35"/>
                    <a:pt x="70" y="0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15"/>
            <p:cNvSpPr/>
            <p:nvPr/>
          </p:nvSpPr>
          <p:spPr>
            <a:xfrm>
              <a:off x="2418900" y="3372200"/>
              <a:ext cx="6125" cy="6700"/>
            </a:xfrm>
            <a:custGeom>
              <a:avLst/>
              <a:gdLst/>
              <a:ahLst/>
              <a:cxnLst/>
              <a:rect l="l" t="t" r="r" b="b"/>
              <a:pathLst>
                <a:path w="245" h="268" extrusionOk="0">
                  <a:moveTo>
                    <a:pt x="163" y="268"/>
                  </a:moveTo>
                  <a:cubicBezTo>
                    <a:pt x="1" y="105"/>
                    <a:pt x="1" y="105"/>
                    <a:pt x="105" y="1"/>
                  </a:cubicBezTo>
                  <a:cubicBezTo>
                    <a:pt x="245" y="105"/>
                    <a:pt x="245" y="105"/>
                    <a:pt x="163" y="268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15"/>
            <p:cNvSpPr/>
            <p:nvPr/>
          </p:nvSpPr>
          <p:spPr>
            <a:xfrm>
              <a:off x="2439525" y="3355075"/>
              <a:ext cx="4650" cy="5550"/>
            </a:xfrm>
            <a:custGeom>
              <a:avLst/>
              <a:gdLst/>
              <a:ahLst/>
              <a:cxnLst/>
              <a:rect l="l" t="t" r="r" b="b"/>
              <a:pathLst>
                <a:path w="186" h="222" extrusionOk="0">
                  <a:moveTo>
                    <a:pt x="105" y="1"/>
                  </a:moveTo>
                  <a:cubicBezTo>
                    <a:pt x="174" y="47"/>
                    <a:pt x="186" y="117"/>
                    <a:pt x="163" y="187"/>
                  </a:cubicBezTo>
                  <a:cubicBezTo>
                    <a:pt x="139" y="198"/>
                    <a:pt x="116" y="222"/>
                    <a:pt x="93" y="222"/>
                  </a:cubicBezTo>
                  <a:cubicBezTo>
                    <a:pt x="58" y="222"/>
                    <a:pt x="35" y="198"/>
                    <a:pt x="35" y="163"/>
                  </a:cubicBezTo>
                  <a:cubicBezTo>
                    <a:pt x="0" y="105"/>
                    <a:pt x="0" y="36"/>
                    <a:pt x="105" y="1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15"/>
            <p:cNvSpPr/>
            <p:nvPr/>
          </p:nvSpPr>
          <p:spPr>
            <a:xfrm>
              <a:off x="2428475" y="3363225"/>
              <a:ext cx="3800" cy="5825"/>
            </a:xfrm>
            <a:custGeom>
              <a:avLst/>
              <a:gdLst/>
              <a:ahLst/>
              <a:cxnLst/>
              <a:rect l="l" t="t" r="r" b="b"/>
              <a:pathLst>
                <a:path w="152" h="233" extrusionOk="0">
                  <a:moveTo>
                    <a:pt x="24" y="221"/>
                  </a:moveTo>
                  <a:cubicBezTo>
                    <a:pt x="24" y="163"/>
                    <a:pt x="1" y="104"/>
                    <a:pt x="24" y="58"/>
                  </a:cubicBezTo>
                  <a:cubicBezTo>
                    <a:pt x="24" y="23"/>
                    <a:pt x="82" y="12"/>
                    <a:pt x="105" y="0"/>
                  </a:cubicBezTo>
                  <a:cubicBezTo>
                    <a:pt x="129" y="35"/>
                    <a:pt x="152" y="70"/>
                    <a:pt x="152" y="104"/>
                  </a:cubicBezTo>
                  <a:cubicBezTo>
                    <a:pt x="140" y="151"/>
                    <a:pt x="105" y="186"/>
                    <a:pt x="82" y="232"/>
                  </a:cubicBezTo>
                  <a:cubicBezTo>
                    <a:pt x="71" y="221"/>
                    <a:pt x="36" y="221"/>
                    <a:pt x="24" y="221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15"/>
            <p:cNvSpPr/>
            <p:nvPr/>
          </p:nvSpPr>
          <p:spPr>
            <a:xfrm>
              <a:off x="2421800" y="3384700"/>
              <a:ext cx="4400" cy="4650"/>
            </a:xfrm>
            <a:custGeom>
              <a:avLst/>
              <a:gdLst/>
              <a:ahLst/>
              <a:cxnLst/>
              <a:rect l="l" t="t" r="r" b="b"/>
              <a:pathLst>
                <a:path w="176" h="186" extrusionOk="0">
                  <a:moveTo>
                    <a:pt x="105" y="186"/>
                  </a:moveTo>
                  <a:cubicBezTo>
                    <a:pt x="59" y="128"/>
                    <a:pt x="13" y="105"/>
                    <a:pt x="1" y="58"/>
                  </a:cubicBezTo>
                  <a:cubicBezTo>
                    <a:pt x="1" y="47"/>
                    <a:pt x="59" y="0"/>
                    <a:pt x="82" y="0"/>
                  </a:cubicBezTo>
                  <a:cubicBezTo>
                    <a:pt x="117" y="0"/>
                    <a:pt x="164" y="47"/>
                    <a:pt x="164" y="70"/>
                  </a:cubicBezTo>
                  <a:cubicBezTo>
                    <a:pt x="175" y="81"/>
                    <a:pt x="140" y="116"/>
                    <a:pt x="105" y="186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4" name="Google Shape;814;p15"/>
          <p:cNvGrpSpPr/>
          <p:nvPr/>
        </p:nvGrpSpPr>
        <p:grpSpPr>
          <a:xfrm rot="-7337878" flipH="1">
            <a:off x="646820" y="669576"/>
            <a:ext cx="414887" cy="1399055"/>
            <a:chOff x="954700" y="3672025"/>
            <a:chExt cx="106825" cy="360200"/>
          </a:xfrm>
        </p:grpSpPr>
        <p:sp>
          <p:nvSpPr>
            <p:cNvPr id="815" name="Google Shape;815;p15"/>
            <p:cNvSpPr/>
            <p:nvPr/>
          </p:nvSpPr>
          <p:spPr>
            <a:xfrm>
              <a:off x="954700" y="3672025"/>
              <a:ext cx="106825" cy="360200"/>
            </a:xfrm>
            <a:custGeom>
              <a:avLst/>
              <a:gdLst/>
              <a:ahLst/>
              <a:cxnLst/>
              <a:rect l="l" t="t" r="r" b="b"/>
              <a:pathLst>
                <a:path w="4273" h="14408" extrusionOk="0">
                  <a:moveTo>
                    <a:pt x="2276" y="0"/>
                  </a:moveTo>
                  <a:cubicBezTo>
                    <a:pt x="2392" y="81"/>
                    <a:pt x="2380" y="186"/>
                    <a:pt x="2380" y="290"/>
                  </a:cubicBezTo>
                  <a:cubicBezTo>
                    <a:pt x="2380" y="650"/>
                    <a:pt x="2392" y="999"/>
                    <a:pt x="2392" y="1358"/>
                  </a:cubicBezTo>
                  <a:cubicBezTo>
                    <a:pt x="2392" y="2078"/>
                    <a:pt x="2392" y="2798"/>
                    <a:pt x="2403" y="3506"/>
                  </a:cubicBezTo>
                  <a:cubicBezTo>
                    <a:pt x="2403" y="3622"/>
                    <a:pt x="2392" y="3727"/>
                    <a:pt x="2450" y="3854"/>
                  </a:cubicBezTo>
                  <a:cubicBezTo>
                    <a:pt x="2636" y="3854"/>
                    <a:pt x="2810" y="3889"/>
                    <a:pt x="2984" y="3947"/>
                  </a:cubicBezTo>
                  <a:cubicBezTo>
                    <a:pt x="3100" y="3982"/>
                    <a:pt x="3146" y="4063"/>
                    <a:pt x="3158" y="4156"/>
                  </a:cubicBezTo>
                  <a:lnTo>
                    <a:pt x="3158" y="4470"/>
                  </a:lnTo>
                  <a:cubicBezTo>
                    <a:pt x="3158" y="4574"/>
                    <a:pt x="3170" y="4667"/>
                    <a:pt x="3170" y="4772"/>
                  </a:cubicBezTo>
                  <a:cubicBezTo>
                    <a:pt x="3228" y="4783"/>
                    <a:pt x="3286" y="4783"/>
                    <a:pt x="3332" y="4806"/>
                  </a:cubicBezTo>
                  <a:cubicBezTo>
                    <a:pt x="3437" y="4830"/>
                    <a:pt x="3506" y="4888"/>
                    <a:pt x="3541" y="4981"/>
                  </a:cubicBezTo>
                  <a:cubicBezTo>
                    <a:pt x="3599" y="5131"/>
                    <a:pt x="3669" y="5294"/>
                    <a:pt x="3669" y="5468"/>
                  </a:cubicBezTo>
                  <a:cubicBezTo>
                    <a:pt x="3669" y="6606"/>
                    <a:pt x="3669" y="7732"/>
                    <a:pt x="3680" y="8881"/>
                  </a:cubicBezTo>
                  <a:cubicBezTo>
                    <a:pt x="3680" y="8997"/>
                    <a:pt x="3657" y="9125"/>
                    <a:pt x="3634" y="9241"/>
                  </a:cubicBezTo>
                  <a:cubicBezTo>
                    <a:pt x="3634" y="9276"/>
                    <a:pt x="3611" y="9299"/>
                    <a:pt x="3611" y="9334"/>
                  </a:cubicBezTo>
                  <a:cubicBezTo>
                    <a:pt x="3622" y="9636"/>
                    <a:pt x="3541" y="9938"/>
                    <a:pt x="3564" y="10239"/>
                  </a:cubicBezTo>
                  <a:cubicBezTo>
                    <a:pt x="3576" y="10437"/>
                    <a:pt x="3576" y="10611"/>
                    <a:pt x="3576" y="10797"/>
                  </a:cubicBezTo>
                  <a:cubicBezTo>
                    <a:pt x="3576" y="10901"/>
                    <a:pt x="3599" y="10994"/>
                    <a:pt x="3599" y="11110"/>
                  </a:cubicBezTo>
                  <a:cubicBezTo>
                    <a:pt x="3808" y="11099"/>
                    <a:pt x="3982" y="11168"/>
                    <a:pt x="4133" y="11308"/>
                  </a:cubicBezTo>
                  <a:cubicBezTo>
                    <a:pt x="4180" y="11342"/>
                    <a:pt x="4214" y="11389"/>
                    <a:pt x="4238" y="11447"/>
                  </a:cubicBezTo>
                  <a:cubicBezTo>
                    <a:pt x="4272" y="11691"/>
                    <a:pt x="4214" y="11923"/>
                    <a:pt x="4122" y="12155"/>
                  </a:cubicBezTo>
                  <a:cubicBezTo>
                    <a:pt x="4075" y="12248"/>
                    <a:pt x="4005" y="12306"/>
                    <a:pt x="3901" y="12306"/>
                  </a:cubicBezTo>
                  <a:cubicBezTo>
                    <a:pt x="3611" y="12306"/>
                    <a:pt x="3309" y="12306"/>
                    <a:pt x="3019" y="12294"/>
                  </a:cubicBezTo>
                  <a:cubicBezTo>
                    <a:pt x="2937" y="12294"/>
                    <a:pt x="2868" y="12248"/>
                    <a:pt x="2763" y="12213"/>
                  </a:cubicBezTo>
                  <a:cubicBezTo>
                    <a:pt x="2682" y="12445"/>
                    <a:pt x="2740" y="12666"/>
                    <a:pt x="2728" y="12898"/>
                  </a:cubicBezTo>
                  <a:cubicBezTo>
                    <a:pt x="2705" y="13119"/>
                    <a:pt x="2728" y="13351"/>
                    <a:pt x="2728" y="13583"/>
                  </a:cubicBezTo>
                  <a:cubicBezTo>
                    <a:pt x="2798" y="13583"/>
                    <a:pt x="2844" y="13571"/>
                    <a:pt x="2903" y="13571"/>
                  </a:cubicBezTo>
                  <a:cubicBezTo>
                    <a:pt x="2937" y="13571"/>
                    <a:pt x="2984" y="13548"/>
                    <a:pt x="3019" y="13583"/>
                  </a:cubicBezTo>
                  <a:cubicBezTo>
                    <a:pt x="3193" y="13699"/>
                    <a:pt x="3379" y="13757"/>
                    <a:pt x="3506" y="13931"/>
                  </a:cubicBezTo>
                  <a:cubicBezTo>
                    <a:pt x="3599" y="14047"/>
                    <a:pt x="3576" y="14175"/>
                    <a:pt x="3541" y="14303"/>
                  </a:cubicBezTo>
                  <a:cubicBezTo>
                    <a:pt x="3518" y="14361"/>
                    <a:pt x="3460" y="14407"/>
                    <a:pt x="3402" y="14407"/>
                  </a:cubicBezTo>
                  <a:lnTo>
                    <a:pt x="3193" y="14407"/>
                  </a:lnTo>
                  <a:lnTo>
                    <a:pt x="1533" y="14407"/>
                  </a:lnTo>
                  <a:cubicBezTo>
                    <a:pt x="1370" y="14407"/>
                    <a:pt x="1231" y="14396"/>
                    <a:pt x="1103" y="14303"/>
                  </a:cubicBezTo>
                  <a:cubicBezTo>
                    <a:pt x="1022" y="14268"/>
                    <a:pt x="952" y="14245"/>
                    <a:pt x="871" y="14221"/>
                  </a:cubicBezTo>
                  <a:cubicBezTo>
                    <a:pt x="778" y="14187"/>
                    <a:pt x="720" y="14129"/>
                    <a:pt x="697" y="14047"/>
                  </a:cubicBezTo>
                  <a:cubicBezTo>
                    <a:pt x="650" y="13943"/>
                    <a:pt x="697" y="13827"/>
                    <a:pt x="813" y="13804"/>
                  </a:cubicBezTo>
                  <a:cubicBezTo>
                    <a:pt x="987" y="13757"/>
                    <a:pt x="1126" y="13687"/>
                    <a:pt x="1289" y="13595"/>
                  </a:cubicBezTo>
                  <a:cubicBezTo>
                    <a:pt x="1347" y="13560"/>
                    <a:pt x="1417" y="13548"/>
                    <a:pt x="1486" y="13537"/>
                  </a:cubicBezTo>
                  <a:cubicBezTo>
                    <a:pt x="1544" y="13525"/>
                    <a:pt x="1602" y="13490"/>
                    <a:pt x="1649" y="13478"/>
                  </a:cubicBezTo>
                  <a:cubicBezTo>
                    <a:pt x="1695" y="13246"/>
                    <a:pt x="1707" y="12445"/>
                    <a:pt x="1660" y="12201"/>
                  </a:cubicBezTo>
                  <a:cubicBezTo>
                    <a:pt x="1602" y="12201"/>
                    <a:pt x="1544" y="12190"/>
                    <a:pt x="1486" y="12190"/>
                  </a:cubicBezTo>
                  <a:cubicBezTo>
                    <a:pt x="1289" y="12190"/>
                    <a:pt x="1080" y="12178"/>
                    <a:pt x="883" y="12190"/>
                  </a:cubicBezTo>
                  <a:cubicBezTo>
                    <a:pt x="639" y="12201"/>
                    <a:pt x="407" y="12143"/>
                    <a:pt x="151" y="12097"/>
                  </a:cubicBezTo>
                  <a:cubicBezTo>
                    <a:pt x="58" y="12085"/>
                    <a:pt x="12" y="12027"/>
                    <a:pt x="12" y="11946"/>
                  </a:cubicBezTo>
                  <a:cubicBezTo>
                    <a:pt x="12" y="11725"/>
                    <a:pt x="0" y="11493"/>
                    <a:pt x="12" y="11273"/>
                  </a:cubicBezTo>
                  <a:cubicBezTo>
                    <a:pt x="12" y="11110"/>
                    <a:pt x="116" y="11041"/>
                    <a:pt x="267" y="11029"/>
                  </a:cubicBezTo>
                  <a:lnTo>
                    <a:pt x="581" y="11029"/>
                  </a:lnTo>
                  <a:cubicBezTo>
                    <a:pt x="650" y="11029"/>
                    <a:pt x="708" y="11006"/>
                    <a:pt x="790" y="11006"/>
                  </a:cubicBezTo>
                  <a:cubicBezTo>
                    <a:pt x="790" y="10924"/>
                    <a:pt x="813" y="10855"/>
                    <a:pt x="813" y="10797"/>
                  </a:cubicBezTo>
                  <a:lnTo>
                    <a:pt x="813" y="8034"/>
                  </a:lnTo>
                  <a:cubicBezTo>
                    <a:pt x="813" y="7047"/>
                    <a:pt x="824" y="6072"/>
                    <a:pt x="824" y="5097"/>
                  </a:cubicBezTo>
                  <a:cubicBezTo>
                    <a:pt x="824" y="5015"/>
                    <a:pt x="824" y="4946"/>
                    <a:pt x="836" y="4876"/>
                  </a:cubicBezTo>
                  <a:cubicBezTo>
                    <a:pt x="848" y="4748"/>
                    <a:pt x="894" y="4690"/>
                    <a:pt x="1022" y="4690"/>
                  </a:cubicBezTo>
                  <a:cubicBezTo>
                    <a:pt x="1161" y="4690"/>
                    <a:pt x="1289" y="4667"/>
                    <a:pt x="1405" y="4574"/>
                  </a:cubicBezTo>
                  <a:lnTo>
                    <a:pt x="1405" y="4145"/>
                  </a:lnTo>
                  <a:cubicBezTo>
                    <a:pt x="1405" y="3820"/>
                    <a:pt x="1475" y="3762"/>
                    <a:pt x="1800" y="3738"/>
                  </a:cubicBezTo>
                  <a:cubicBezTo>
                    <a:pt x="1858" y="3738"/>
                    <a:pt x="1916" y="3738"/>
                    <a:pt x="1985" y="3727"/>
                  </a:cubicBezTo>
                  <a:cubicBezTo>
                    <a:pt x="1997" y="3727"/>
                    <a:pt x="2032" y="3715"/>
                    <a:pt x="2055" y="3704"/>
                  </a:cubicBezTo>
                  <a:cubicBezTo>
                    <a:pt x="2067" y="3657"/>
                    <a:pt x="2090" y="3599"/>
                    <a:pt x="2090" y="3541"/>
                  </a:cubicBezTo>
                  <a:cubicBezTo>
                    <a:pt x="2090" y="2868"/>
                    <a:pt x="2102" y="2206"/>
                    <a:pt x="2090" y="1544"/>
                  </a:cubicBezTo>
                  <a:cubicBezTo>
                    <a:pt x="2090" y="1242"/>
                    <a:pt x="2055" y="941"/>
                    <a:pt x="2043" y="639"/>
                  </a:cubicBezTo>
                  <a:cubicBezTo>
                    <a:pt x="2043" y="465"/>
                    <a:pt x="2055" y="290"/>
                    <a:pt x="2067" y="116"/>
                  </a:cubicBezTo>
                  <a:cubicBezTo>
                    <a:pt x="2102" y="58"/>
                    <a:pt x="2171" y="12"/>
                    <a:pt x="2276" y="0"/>
                  </a:cubicBezTo>
                  <a:close/>
                  <a:moveTo>
                    <a:pt x="1173" y="11168"/>
                  </a:moveTo>
                  <a:lnTo>
                    <a:pt x="1498" y="11168"/>
                  </a:lnTo>
                  <a:lnTo>
                    <a:pt x="2531" y="11168"/>
                  </a:lnTo>
                  <a:cubicBezTo>
                    <a:pt x="2624" y="11168"/>
                    <a:pt x="2705" y="11168"/>
                    <a:pt x="2763" y="11203"/>
                  </a:cubicBezTo>
                  <a:cubicBezTo>
                    <a:pt x="2926" y="11319"/>
                    <a:pt x="3088" y="11273"/>
                    <a:pt x="3262" y="11226"/>
                  </a:cubicBezTo>
                  <a:cubicBezTo>
                    <a:pt x="3262" y="11168"/>
                    <a:pt x="3274" y="11110"/>
                    <a:pt x="3274" y="11075"/>
                  </a:cubicBezTo>
                  <a:cubicBezTo>
                    <a:pt x="3286" y="10460"/>
                    <a:pt x="3309" y="9833"/>
                    <a:pt x="3320" y="9229"/>
                  </a:cubicBezTo>
                  <a:cubicBezTo>
                    <a:pt x="3320" y="9079"/>
                    <a:pt x="3344" y="8928"/>
                    <a:pt x="3367" y="8777"/>
                  </a:cubicBezTo>
                  <a:cubicBezTo>
                    <a:pt x="3379" y="8556"/>
                    <a:pt x="3390" y="8324"/>
                    <a:pt x="3332" y="8115"/>
                  </a:cubicBezTo>
                  <a:cubicBezTo>
                    <a:pt x="3181" y="8057"/>
                    <a:pt x="3007" y="8080"/>
                    <a:pt x="2844" y="8080"/>
                  </a:cubicBezTo>
                  <a:cubicBezTo>
                    <a:pt x="2810" y="8080"/>
                    <a:pt x="2775" y="8115"/>
                    <a:pt x="2740" y="8138"/>
                  </a:cubicBezTo>
                  <a:cubicBezTo>
                    <a:pt x="2601" y="8243"/>
                    <a:pt x="2577" y="8254"/>
                    <a:pt x="2485" y="8173"/>
                  </a:cubicBezTo>
                  <a:cubicBezTo>
                    <a:pt x="2380" y="8080"/>
                    <a:pt x="2276" y="8069"/>
                    <a:pt x="2171" y="8069"/>
                  </a:cubicBezTo>
                  <a:lnTo>
                    <a:pt x="1324" y="8069"/>
                  </a:lnTo>
                  <a:cubicBezTo>
                    <a:pt x="1266" y="8069"/>
                    <a:pt x="1208" y="8080"/>
                    <a:pt x="1150" y="8080"/>
                  </a:cubicBezTo>
                  <a:cubicBezTo>
                    <a:pt x="1115" y="8359"/>
                    <a:pt x="1126" y="10901"/>
                    <a:pt x="1173" y="11168"/>
                  </a:cubicBezTo>
                  <a:close/>
                  <a:moveTo>
                    <a:pt x="1150" y="4992"/>
                  </a:moveTo>
                  <a:cubicBezTo>
                    <a:pt x="1103" y="5236"/>
                    <a:pt x="1115" y="7593"/>
                    <a:pt x="1161" y="7825"/>
                  </a:cubicBezTo>
                  <a:cubicBezTo>
                    <a:pt x="1219" y="7836"/>
                    <a:pt x="1277" y="7848"/>
                    <a:pt x="1335" y="7848"/>
                  </a:cubicBezTo>
                  <a:lnTo>
                    <a:pt x="3170" y="7848"/>
                  </a:lnTo>
                  <a:cubicBezTo>
                    <a:pt x="3239" y="7848"/>
                    <a:pt x="3297" y="7825"/>
                    <a:pt x="3332" y="7825"/>
                  </a:cubicBezTo>
                  <a:cubicBezTo>
                    <a:pt x="3344" y="7778"/>
                    <a:pt x="3344" y="7744"/>
                    <a:pt x="3344" y="7720"/>
                  </a:cubicBezTo>
                  <a:cubicBezTo>
                    <a:pt x="3344" y="6977"/>
                    <a:pt x="3367" y="6258"/>
                    <a:pt x="3367" y="5515"/>
                  </a:cubicBezTo>
                  <a:cubicBezTo>
                    <a:pt x="3367" y="5352"/>
                    <a:pt x="3309" y="5224"/>
                    <a:pt x="3251" y="5097"/>
                  </a:cubicBezTo>
                  <a:cubicBezTo>
                    <a:pt x="3077" y="5050"/>
                    <a:pt x="2914" y="5015"/>
                    <a:pt x="2752" y="4992"/>
                  </a:cubicBezTo>
                  <a:cubicBezTo>
                    <a:pt x="2694" y="4969"/>
                    <a:pt x="2636" y="4969"/>
                    <a:pt x="2566" y="4969"/>
                  </a:cubicBezTo>
                  <a:lnTo>
                    <a:pt x="2067" y="4969"/>
                  </a:lnTo>
                  <a:cubicBezTo>
                    <a:pt x="1997" y="4969"/>
                    <a:pt x="1927" y="4969"/>
                    <a:pt x="1858" y="4946"/>
                  </a:cubicBezTo>
                  <a:cubicBezTo>
                    <a:pt x="1637" y="4841"/>
                    <a:pt x="1451" y="4876"/>
                    <a:pt x="1231" y="4957"/>
                  </a:cubicBezTo>
                  <a:close/>
                  <a:moveTo>
                    <a:pt x="256" y="11842"/>
                  </a:moveTo>
                  <a:cubicBezTo>
                    <a:pt x="465" y="11958"/>
                    <a:pt x="650" y="11981"/>
                    <a:pt x="836" y="11969"/>
                  </a:cubicBezTo>
                  <a:cubicBezTo>
                    <a:pt x="1451" y="11958"/>
                    <a:pt x="2055" y="11969"/>
                    <a:pt x="2670" y="11969"/>
                  </a:cubicBezTo>
                  <a:cubicBezTo>
                    <a:pt x="2752" y="11969"/>
                    <a:pt x="2856" y="11969"/>
                    <a:pt x="2949" y="11981"/>
                  </a:cubicBezTo>
                  <a:cubicBezTo>
                    <a:pt x="3239" y="12062"/>
                    <a:pt x="3495" y="12062"/>
                    <a:pt x="3831" y="12016"/>
                  </a:cubicBezTo>
                  <a:cubicBezTo>
                    <a:pt x="3936" y="11865"/>
                    <a:pt x="4017" y="11714"/>
                    <a:pt x="3947" y="11505"/>
                  </a:cubicBezTo>
                  <a:cubicBezTo>
                    <a:pt x="3855" y="11424"/>
                    <a:pt x="3762" y="11342"/>
                    <a:pt x="3622" y="11377"/>
                  </a:cubicBezTo>
                  <a:cubicBezTo>
                    <a:pt x="3471" y="11551"/>
                    <a:pt x="3471" y="11551"/>
                    <a:pt x="3239" y="11551"/>
                  </a:cubicBezTo>
                  <a:cubicBezTo>
                    <a:pt x="3100" y="11551"/>
                    <a:pt x="2972" y="11551"/>
                    <a:pt x="2844" y="11540"/>
                  </a:cubicBezTo>
                  <a:cubicBezTo>
                    <a:pt x="2543" y="11517"/>
                    <a:pt x="2229" y="11493"/>
                    <a:pt x="1927" y="11482"/>
                  </a:cubicBezTo>
                  <a:cubicBezTo>
                    <a:pt x="1672" y="11458"/>
                    <a:pt x="1393" y="11482"/>
                    <a:pt x="1126" y="11482"/>
                  </a:cubicBezTo>
                  <a:cubicBezTo>
                    <a:pt x="999" y="11482"/>
                    <a:pt x="883" y="11482"/>
                    <a:pt x="813" y="11342"/>
                  </a:cubicBezTo>
                  <a:cubicBezTo>
                    <a:pt x="801" y="11319"/>
                    <a:pt x="755" y="11284"/>
                    <a:pt x="708" y="11284"/>
                  </a:cubicBezTo>
                  <a:cubicBezTo>
                    <a:pt x="569" y="11284"/>
                    <a:pt x="407" y="11249"/>
                    <a:pt x="256" y="11319"/>
                  </a:cubicBezTo>
                  <a:cubicBezTo>
                    <a:pt x="256" y="11389"/>
                    <a:pt x="244" y="11458"/>
                    <a:pt x="244" y="11540"/>
                  </a:cubicBezTo>
                  <a:cubicBezTo>
                    <a:pt x="256" y="11656"/>
                    <a:pt x="256" y="11737"/>
                    <a:pt x="256" y="11842"/>
                  </a:cubicBezTo>
                  <a:close/>
                  <a:moveTo>
                    <a:pt x="2856" y="4238"/>
                  </a:moveTo>
                  <a:cubicBezTo>
                    <a:pt x="2752" y="4145"/>
                    <a:pt x="2659" y="4121"/>
                    <a:pt x="2543" y="4121"/>
                  </a:cubicBezTo>
                  <a:cubicBezTo>
                    <a:pt x="2392" y="4121"/>
                    <a:pt x="2229" y="4121"/>
                    <a:pt x="2090" y="4052"/>
                  </a:cubicBezTo>
                  <a:cubicBezTo>
                    <a:pt x="1997" y="4005"/>
                    <a:pt x="1869" y="4017"/>
                    <a:pt x="1765" y="4052"/>
                  </a:cubicBezTo>
                  <a:cubicBezTo>
                    <a:pt x="1707" y="4365"/>
                    <a:pt x="1707" y="4377"/>
                    <a:pt x="1881" y="4667"/>
                  </a:cubicBezTo>
                  <a:cubicBezTo>
                    <a:pt x="2194" y="4760"/>
                    <a:pt x="2508" y="4702"/>
                    <a:pt x="2844" y="4714"/>
                  </a:cubicBezTo>
                  <a:cubicBezTo>
                    <a:pt x="2868" y="4551"/>
                    <a:pt x="2856" y="4400"/>
                    <a:pt x="2856" y="4238"/>
                  </a:cubicBezTo>
                  <a:close/>
                  <a:moveTo>
                    <a:pt x="1962" y="12259"/>
                  </a:moveTo>
                  <a:lnTo>
                    <a:pt x="1962" y="13049"/>
                  </a:lnTo>
                  <a:cubicBezTo>
                    <a:pt x="1962" y="13246"/>
                    <a:pt x="1985" y="13455"/>
                    <a:pt x="2090" y="13641"/>
                  </a:cubicBezTo>
                  <a:cubicBezTo>
                    <a:pt x="2206" y="13653"/>
                    <a:pt x="2322" y="13687"/>
                    <a:pt x="2450" y="13606"/>
                  </a:cubicBezTo>
                  <a:lnTo>
                    <a:pt x="2450" y="12944"/>
                  </a:lnTo>
                  <a:cubicBezTo>
                    <a:pt x="2438" y="12712"/>
                    <a:pt x="2496" y="12480"/>
                    <a:pt x="2403" y="12248"/>
                  </a:cubicBezTo>
                  <a:cubicBezTo>
                    <a:pt x="2252" y="12236"/>
                    <a:pt x="2113" y="12213"/>
                    <a:pt x="1962" y="12259"/>
                  </a:cubicBezTo>
                  <a:close/>
                  <a:moveTo>
                    <a:pt x="1161" y="14047"/>
                  </a:moveTo>
                  <a:cubicBezTo>
                    <a:pt x="1242" y="14152"/>
                    <a:pt x="1359" y="14175"/>
                    <a:pt x="1498" y="14175"/>
                  </a:cubicBezTo>
                  <a:lnTo>
                    <a:pt x="3123" y="14175"/>
                  </a:lnTo>
                  <a:cubicBezTo>
                    <a:pt x="3158" y="14175"/>
                    <a:pt x="3204" y="14163"/>
                    <a:pt x="3262" y="14140"/>
                  </a:cubicBezTo>
                  <a:cubicBezTo>
                    <a:pt x="3146" y="14012"/>
                    <a:pt x="3065" y="13954"/>
                    <a:pt x="2775" y="13838"/>
                  </a:cubicBezTo>
                  <a:cubicBezTo>
                    <a:pt x="2554" y="13954"/>
                    <a:pt x="2554" y="13954"/>
                    <a:pt x="2310" y="13954"/>
                  </a:cubicBezTo>
                  <a:lnTo>
                    <a:pt x="2090" y="13954"/>
                  </a:lnTo>
                  <a:cubicBezTo>
                    <a:pt x="1881" y="13954"/>
                    <a:pt x="1881" y="13954"/>
                    <a:pt x="1707" y="13815"/>
                  </a:cubicBezTo>
                  <a:cubicBezTo>
                    <a:pt x="1521" y="13815"/>
                    <a:pt x="1324" y="13873"/>
                    <a:pt x="1161" y="14047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15"/>
            <p:cNvSpPr/>
            <p:nvPr/>
          </p:nvSpPr>
          <p:spPr>
            <a:xfrm>
              <a:off x="1014200" y="3903325"/>
              <a:ext cx="13375" cy="6700"/>
            </a:xfrm>
            <a:custGeom>
              <a:avLst/>
              <a:gdLst/>
              <a:ahLst/>
              <a:cxnLst/>
              <a:rect l="l" t="t" r="r" b="b"/>
              <a:pathLst>
                <a:path w="535" h="268" extrusionOk="0">
                  <a:moveTo>
                    <a:pt x="232" y="268"/>
                  </a:moveTo>
                  <a:cubicBezTo>
                    <a:pt x="186" y="256"/>
                    <a:pt x="116" y="233"/>
                    <a:pt x="47" y="221"/>
                  </a:cubicBezTo>
                  <a:cubicBezTo>
                    <a:pt x="12" y="210"/>
                    <a:pt x="0" y="175"/>
                    <a:pt x="0" y="152"/>
                  </a:cubicBezTo>
                  <a:cubicBezTo>
                    <a:pt x="0" y="117"/>
                    <a:pt x="12" y="94"/>
                    <a:pt x="47" y="82"/>
                  </a:cubicBezTo>
                  <a:cubicBezTo>
                    <a:pt x="186" y="1"/>
                    <a:pt x="337" y="1"/>
                    <a:pt x="476" y="82"/>
                  </a:cubicBezTo>
                  <a:cubicBezTo>
                    <a:pt x="499" y="94"/>
                    <a:pt x="534" y="152"/>
                    <a:pt x="523" y="175"/>
                  </a:cubicBezTo>
                  <a:cubicBezTo>
                    <a:pt x="523" y="210"/>
                    <a:pt x="476" y="233"/>
                    <a:pt x="430" y="256"/>
                  </a:cubicBezTo>
                  <a:cubicBezTo>
                    <a:pt x="372" y="268"/>
                    <a:pt x="337" y="268"/>
                    <a:pt x="232" y="268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15"/>
            <p:cNvSpPr/>
            <p:nvPr/>
          </p:nvSpPr>
          <p:spPr>
            <a:xfrm>
              <a:off x="1013025" y="3887075"/>
              <a:ext cx="12800" cy="7575"/>
            </a:xfrm>
            <a:custGeom>
              <a:avLst/>
              <a:gdLst/>
              <a:ahLst/>
              <a:cxnLst/>
              <a:rect l="l" t="t" r="r" b="b"/>
              <a:pathLst>
                <a:path w="512" h="303" extrusionOk="0">
                  <a:moveTo>
                    <a:pt x="210" y="1"/>
                  </a:moveTo>
                  <a:cubicBezTo>
                    <a:pt x="303" y="1"/>
                    <a:pt x="395" y="70"/>
                    <a:pt x="465" y="152"/>
                  </a:cubicBezTo>
                  <a:cubicBezTo>
                    <a:pt x="511" y="186"/>
                    <a:pt x="477" y="279"/>
                    <a:pt x="419" y="291"/>
                  </a:cubicBezTo>
                  <a:cubicBezTo>
                    <a:pt x="384" y="302"/>
                    <a:pt x="337" y="302"/>
                    <a:pt x="303" y="302"/>
                  </a:cubicBezTo>
                  <a:cubicBezTo>
                    <a:pt x="233" y="279"/>
                    <a:pt x="163" y="244"/>
                    <a:pt x="94" y="210"/>
                  </a:cubicBezTo>
                  <a:cubicBezTo>
                    <a:pt x="47" y="175"/>
                    <a:pt x="1" y="128"/>
                    <a:pt x="36" y="70"/>
                  </a:cubicBezTo>
                  <a:cubicBezTo>
                    <a:pt x="47" y="47"/>
                    <a:pt x="105" y="35"/>
                    <a:pt x="152" y="1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15"/>
            <p:cNvSpPr/>
            <p:nvPr/>
          </p:nvSpPr>
          <p:spPr>
            <a:xfrm>
              <a:off x="1017675" y="3916400"/>
              <a:ext cx="8150" cy="6400"/>
            </a:xfrm>
            <a:custGeom>
              <a:avLst/>
              <a:gdLst/>
              <a:ahLst/>
              <a:cxnLst/>
              <a:rect l="l" t="t" r="r" b="b"/>
              <a:pathLst>
                <a:path w="326" h="256" extrusionOk="0">
                  <a:moveTo>
                    <a:pt x="0" y="151"/>
                  </a:moveTo>
                  <a:cubicBezTo>
                    <a:pt x="163" y="23"/>
                    <a:pt x="233" y="0"/>
                    <a:pt x="291" y="81"/>
                  </a:cubicBezTo>
                  <a:cubicBezTo>
                    <a:pt x="325" y="105"/>
                    <a:pt x="325" y="174"/>
                    <a:pt x="314" y="209"/>
                  </a:cubicBezTo>
                  <a:cubicBezTo>
                    <a:pt x="314" y="232"/>
                    <a:pt x="233" y="256"/>
                    <a:pt x="209" y="256"/>
                  </a:cubicBezTo>
                  <a:cubicBezTo>
                    <a:pt x="151" y="232"/>
                    <a:pt x="93" y="197"/>
                    <a:pt x="0" y="151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15"/>
            <p:cNvSpPr/>
            <p:nvPr/>
          </p:nvSpPr>
          <p:spPr>
            <a:xfrm>
              <a:off x="1019125" y="3938150"/>
              <a:ext cx="5825" cy="4375"/>
            </a:xfrm>
            <a:custGeom>
              <a:avLst/>
              <a:gdLst/>
              <a:ahLst/>
              <a:cxnLst/>
              <a:rect l="l" t="t" r="r" b="b"/>
              <a:pathLst>
                <a:path w="233" h="175" extrusionOk="0">
                  <a:moveTo>
                    <a:pt x="209" y="152"/>
                  </a:moveTo>
                  <a:cubicBezTo>
                    <a:pt x="175" y="152"/>
                    <a:pt x="140" y="175"/>
                    <a:pt x="93" y="163"/>
                  </a:cubicBezTo>
                  <a:cubicBezTo>
                    <a:pt x="47" y="163"/>
                    <a:pt x="0" y="82"/>
                    <a:pt x="47" y="47"/>
                  </a:cubicBezTo>
                  <a:cubicBezTo>
                    <a:pt x="70" y="24"/>
                    <a:pt x="117" y="1"/>
                    <a:pt x="151" y="24"/>
                  </a:cubicBezTo>
                  <a:cubicBezTo>
                    <a:pt x="209" y="36"/>
                    <a:pt x="233" y="94"/>
                    <a:pt x="209" y="152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15"/>
            <p:cNvSpPr/>
            <p:nvPr/>
          </p:nvSpPr>
          <p:spPr>
            <a:xfrm>
              <a:off x="1012150" y="3814800"/>
              <a:ext cx="17150" cy="6700"/>
            </a:xfrm>
            <a:custGeom>
              <a:avLst/>
              <a:gdLst/>
              <a:ahLst/>
              <a:cxnLst/>
              <a:rect l="l" t="t" r="r" b="b"/>
              <a:pathLst>
                <a:path w="686" h="268" extrusionOk="0">
                  <a:moveTo>
                    <a:pt x="326" y="268"/>
                  </a:moveTo>
                  <a:cubicBezTo>
                    <a:pt x="268" y="268"/>
                    <a:pt x="163" y="256"/>
                    <a:pt x="71" y="233"/>
                  </a:cubicBezTo>
                  <a:cubicBezTo>
                    <a:pt x="36" y="233"/>
                    <a:pt x="1" y="175"/>
                    <a:pt x="1" y="152"/>
                  </a:cubicBezTo>
                  <a:cubicBezTo>
                    <a:pt x="1" y="117"/>
                    <a:pt x="36" y="59"/>
                    <a:pt x="71" y="59"/>
                  </a:cubicBezTo>
                  <a:cubicBezTo>
                    <a:pt x="256" y="1"/>
                    <a:pt x="442" y="13"/>
                    <a:pt x="628" y="47"/>
                  </a:cubicBezTo>
                  <a:cubicBezTo>
                    <a:pt x="663" y="47"/>
                    <a:pt x="686" y="117"/>
                    <a:pt x="686" y="129"/>
                  </a:cubicBezTo>
                  <a:cubicBezTo>
                    <a:pt x="674" y="175"/>
                    <a:pt x="651" y="233"/>
                    <a:pt x="605" y="233"/>
                  </a:cubicBezTo>
                  <a:cubicBezTo>
                    <a:pt x="535" y="256"/>
                    <a:pt x="442" y="256"/>
                    <a:pt x="326" y="268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15"/>
            <p:cNvSpPr/>
            <p:nvPr/>
          </p:nvSpPr>
          <p:spPr>
            <a:xfrm>
              <a:off x="1014475" y="3828750"/>
              <a:ext cx="11650" cy="4650"/>
            </a:xfrm>
            <a:custGeom>
              <a:avLst/>
              <a:gdLst/>
              <a:ahLst/>
              <a:cxnLst/>
              <a:rect l="l" t="t" r="r" b="b"/>
              <a:pathLst>
                <a:path w="466" h="186" extrusionOk="0">
                  <a:moveTo>
                    <a:pt x="233" y="186"/>
                  </a:moveTo>
                  <a:cubicBezTo>
                    <a:pt x="186" y="186"/>
                    <a:pt x="152" y="186"/>
                    <a:pt x="105" y="174"/>
                  </a:cubicBezTo>
                  <a:cubicBezTo>
                    <a:pt x="70" y="163"/>
                    <a:pt x="12" y="128"/>
                    <a:pt x="12" y="105"/>
                  </a:cubicBezTo>
                  <a:cubicBezTo>
                    <a:pt x="1" y="47"/>
                    <a:pt x="59" y="12"/>
                    <a:pt x="105" y="12"/>
                  </a:cubicBezTo>
                  <a:cubicBezTo>
                    <a:pt x="186" y="0"/>
                    <a:pt x="279" y="0"/>
                    <a:pt x="361" y="12"/>
                  </a:cubicBezTo>
                  <a:cubicBezTo>
                    <a:pt x="395" y="12"/>
                    <a:pt x="442" y="58"/>
                    <a:pt x="453" y="81"/>
                  </a:cubicBezTo>
                  <a:cubicBezTo>
                    <a:pt x="465" y="139"/>
                    <a:pt x="419" y="174"/>
                    <a:pt x="361" y="186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15"/>
            <p:cNvSpPr/>
            <p:nvPr/>
          </p:nvSpPr>
          <p:spPr>
            <a:xfrm>
              <a:off x="1015650" y="3840650"/>
              <a:ext cx="10175" cy="5825"/>
            </a:xfrm>
            <a:custGeom>
              <a:avLst/>
              <a:gdLst/>
              <a:ahLst/>
              <a:cxnLst/>
              <a:rect l="l" t="t" r="r" b="b"/>
              <a:pathLst>
                <a:path w="407" h="233" extrusionOk="0">
                  <a:moveTo>
                    <a:pt x="0" y="58"/>
                  </a:moveTo>
                  <a:cubicBezTo>
                    <a:pt x="116" y="0"/>
                    <a:pt x="221" y="12"/>
                    <a:pt x="314" y="35"/>
                  </a:cubicBezTo>
                  <a:cubicBezTo>
                    <a:pt x="372" y="47"/>
                    <a:pt x="406" y="93"/>
                    <a:pt x="395" y="139"/>
                  </a:cubicBezTo>
                  <a:cubicBezTo>
                    <a:pt x="372" y="197"/>
                    <a:pt x="337" y="232"/>
                    <a:pt x="279" y="232"/>
                  </a:cubicBezTo>
                  <a:cubicBezTo>
                    <a:pt x="221" y="232"/>
                    <a:pt x="139" y="232"/>
                    <a:pt x="105" y="197"/>
                  </a:cubicBezTo>
                  <a:cubicBezTo>
                    <a:pt x="70" y="174"/>
                    <a:pt x="47" y="105"/>
                    <a:pt x="0" y="58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15"/>
            <p:cNvSpPr/>
            <p:nvPr/>
          </p:nvSpPr>
          <p:spPr>
            <a:xfrm>
              <a:off x="1015350" y="3854850"/>
              <a:ext cx="9025" cy="6425"/>
            </a:xfrm>
            <a:custGeom>
              <a:avLst/>
              <a:gdLst/>
              <a:ahLst/>
              <a:cxnLst/>
              <a:rect l="l" t="t" r="r" b="b"/>
              <a:pathLst>
                <a:path w="361" h="257" extrusionOk="0">
                  <a:moveTo>
                    <a:pt x="198" y="256"/>
                  </a:moveTo>
                  <a:cubicBezTo>
                    <a:pt x="128" y="245"/>
                    <a:pt x="82" y="245"/>
                    <a:pt x="35" y="222"/>
                  </a:cubicBezTo>
                  <a:cubicBezTo>
                    <a:pt x="12" y="198"/>
                    <a:pt x="1" y="140"/>
                    <a:pt x="1" y="117"/>
                  </a:cubicBezTo>
                  <a:cubicBezTo>
                    <a:pt x="1" y="82"/>
                    <a:pt x="24" y="24"/>
                    <a:pt x="59" y="13"/>
                  </a:cubicBezTo>
                  <a:cubicBezTo>
                    <a:pt x="117" y="1"/>
                    <a:pt x="175" y="1"/>
                    <a:pt x="233" y="1"/>
                  </a:cubicBezTo>
                  <a:cubicBezTo>
                    <a:pt x="291" y="13"/>
                    <a:pt x="360" y="117"/>
                    <a:pt x="326" y="152"/>
                  </a:cubicBezTo>
                  <a:cubicBezTo>
                    <a:pt x="291" y="222"/>
                    <a:pt x="233" y="233"/>
                    <a:pt x="198" y="256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4" name="Google Shape;824;p15"/>
          <p:cNvGrpSpPr/>
          <p:nvPr/>
        </p:nvGrpSpPr>
        <p:grpSpPr>
          <a:xfrm rot="3717561" flipH="1">
            <a:off x="8515339" y="3419439"/>
            <a:ext cx="360249" cy="1149361"/>
            <a:chOff x="616875" y="3027700"/>
            <a:chExt cx="97525" cy="311150"/>
          </a:xfrm>
        </p:grpSpPr>
        <p:sp>
          <p:nvSpPr>
            <p:cNvPr id="825" name="Google Shape;825;p15"/>
            <p:cNvSpPr/>
            <p:nvPr/>
          </p:nvSpPr>
          <p:spPr>
            <a:xfrm>
              <a:off x="616875" y="3027700"/>
              <a:ext cx="97525" cy="311150"/>
            </a:xfrm>
            <a:custGeom>
              <a:avLst/>
              <a:gdLst/>
              <a:ahLst/>
              <a:cxnLst/>
              <a:rect l="l" t="t" r="r" b="b"/>
              <a:pathLst>
                <a:path w="3901" h="12446" extrusionOk="0">
                  <a:moveTo>
                    <a:pt x="12" y="8116"/>
                  </a:moveTo>
                  <a:lnTo>
                    <a:pt x="12" y="5109"/>
                  </a:lnTo>
                  <a:cubicBezTo>
                    <a:pt x="12" y="4946"/>
                    <a:pt x="12" y="4784"/>
                    <a:pt x="93" y="4633"/>
                  </a:cubicBezTo>
                  <a:cubicBezTo>
                    <a:pt x="116" y="4552"/>
                    <a:pt x="116" y="4436"/>
                    <a:pt x="116" y="4354"/>
                  </a:cubicBezTo>
                  <a:lnTo>
                    <a:pt x="116" y="3936"/>
                  </a:lnTo>
                  <a:cubicBezTo>
                    <a:pt x="116" y="3832"/>
                    <a:pt x="151" y="3739"/>
                    <a:pt x="221" y="3681"/>
                  </a:cubicBezTo>
                  <a:cubicBezTo>
                    <a:pt x="325" y="3600"/>
                    <a:pt x="360" y="3484"/>
                    <a:pt x="406" y="3367"/>
                  </a:cubicBezTo>
                  <a:cubicBezTo>
                    <a:pt x="476" y="3193"/>
                    <a:pt x="557" y="3031"/>
                    <a:pt x="639" y="2857"/>
                  </a:cubicBezTo>
                  <a:cubicBezTo>
                    <a:pt x="731" y="2671"/>
                    <a:pt x="824" y="2485"/>
                    <a:pt x="801" y="2265"/>
                  </a:cubicBezTo>
                  <a:cubicBezTo>
                    <a:pt x="801" y="2230"/>
                    <a:pt x="801" y="2218"/>
                    <a:pt x="813" y="2195"/>
                  </a:cubicBezTo>
                  <a:cubicBezTo>
                    <a:pt x="940" y="1905"/>
                    <a:pt x="894" y="1591"/>
                    <a:pt x="894" y="1289"/>
                  </a:cubicBezTo>
                  <a:cubicBezTo>
                    <a:pt x="894" y="1150"/>
                    <a:pt x="917" y="1011"/>
                    <a:pt x="894" y="871"/>
                  </a:cubicBezTo>
                  <a:cubicBezTo>
                    <a:pt x="871" y="663"/>
                    <a:pt x="952" y="512"/>
                    <a:pt x="1010" y="337"/>
                  </a:cubicBezTo>
                  <a:cubicBezTo>
                    <a:pt x="1091" y="117"/>
                    <a:pt x="1300" y="47"/>
                    <a:pt x="1521" y="12"/>
                  </a:cubicBezTo>
                  <a:cubicBezTo>
                    <a:pt x="1625" y="1"/>
                    <a:pt x="1730" y="12"/>
                    <a:pt x="1846" y="12"/>
                  </a:cubicBezTo>
                  <a:cubicBezTo>
                    <a:pt x="1962" y="12"/>
                    <a:pt x="2055" y="70"/>
                    <a:pt x="2090" y="175"/>
                  </a:cubicBezTo>
                  <a:cubicBezTo>
                    <a:pt x="2171" y="419"/>
                    <a:pt x="2287" y="663"/>
                    <a:pt x="2275" y="941"/>
                  </a:cubicBezTo>
                  <a:cubicBezTo>
                    <a:pt x="2252" y="1266"/>
                    <a:pt x="2368" y="1556"/>
                    <a:pt x="2426" y="1870"/>
                  </a:cubicBezTo>
                  <a:cubicBezTo>
                    <a:pt x="2438" y="1940"/>
                    <a:pt x="2461" y="2032"/>
                    <a:pt x="2484" y="2102"/>
                  </a:cubicBezTo>
                  <a:cubicBezTo>
                    <a:pt x="2519" y="2369"/>
                    <a:pt x="2659" y="2555"/>
                    <a:pt x="2868" y="2683"/>
                  </a:cubicBezTo>
                  <a:cubicBezTo>
                    <a:pt x="2891" y="2683"/>
                    <a:pt x="2891" y="2694"/>
                    <a:pt x="2902" y="2694"/>
                  </a:cubicBezTo>
                  <a:cubicBezTo>
                    <a:pt x="3297" y="2845"/>
                    <a:pt x="3494" y="3158"/>
                    <a:pt x="3587" y="3553"/>
                  </a:cubicBezTo>
                  <a:cubicBezTo>
                    <a:pt x="3634" y="3774"/>
                    <a:pt x="3761" y="3960"/>
                    <a:pt x="3715" y="4192"/>
                  </a:cubicBezTo>
                  <a:cubicBezTo>
                    <a:pt x="3866" y="4586"/>
                    <a:pt x="3808" y="5004"/>
                    <a:pt x="3808" y="5399"/>
                  </a:cubicBezTo>
                  <a:cubicBezTo>
                    <a:pt x="3808" y="5736"/>
                    <a:pt x="3831" y="6061"/>
                    <a:pt x="3878" y="6397"/>
                  </a:cubicBezTo>
                  <a:cubicBezTo>
                    <a:pt x="3889" y="6560"/>
                    <a:pt x="3901" y="6723"/>
                    <a:pt x="3901" y="6897"/>
                  </a:cubicBezTo>
                  <a:lnTo>
                    <a:pt x="3901" y="10147"/>
                  </a:lnTo>
                  <a:cubicBezTo>
                    <a:pt x="3901" y="10345"/>
                    <a:pt x="3878" y="10530"/>
                    <a:pt x="3785" y="10728"/>
                  </a:cubicBezTo>
                  <a:cubicBezTo>
                    <a:pt x="3715" y="10902"/>
                    <a:pt x="3657" y="11076"/>
                    <a:pt x="3622" y="11262"/>
                  </a:cubicBezTo>
                  <a:cubicBezTo>
                    <a:pt x="3599" y="11436"/>
                    <a:pt x="3506" y="11575"/>
                    <a:pt x="3448" y="11738"/>
                  </a:cubicBezTo>
                  <a:cubicBezTo>
                    <a:pt x="3344" y="12016"/>
                    <a:pt x="3135" y="12144"/>
                    <a:pt x="2868" y="12248"/>
                  </a:cubicBezTo>
                  <a:cubicBezTo>
                    <a:pt x="2810" y="12272"/>
                    <a:pt x="2740" y="12307"/>
                    <a:pt x="2670" y="12307"/>
                  </a:cubicBezTo>
                  <a:cubicBezTo>
                    <a:pt x="2345" y="12318"/>
                    <a:pt x="2055" y="12446"/>
                    <a:pt x="1741" y="12446"/>
                  </a:cubicBezTo>
                  <a:lnTo>
                    <a:pt x="894" y="12446"/>
                  </a:lnTo>
                  <a:cubicBezTo>
                    <a:pt x="662" y="12446"/>
                    <a:pt x="348" y="12248"/>
                    <a:pt x="255" y="12040"/>
                  </a:cubicBezTo>
                  <a:cubicBezTo>
                    <a:pt x="105" y="11714"/>
                    <a:pt x="0" y="11366"/>
                    <a:pt x="12" y="10971"/>
                  </a:cubicBezTo>
                  <a:cubicBezTo>
                    <a:pt x="35" y="10008"/>
                    <a:pt x="12" y="9068"/>
                    <a:pt x="12" y="8116"/>
                  </a:cubicBezTo>
                  <a:close/>
                  <a:moveTo>
                    <a:pt x="2008" y="1754"/>
                  </a:moveTo>
                  <a:lnTo>
                    <a:pt x="1382" y="1754"/>
                  </a:lnTo>
                  <a:cubicBezTo>
                    <a:pt x="1265" y="1754"/>
                    <a:pt x="1207" y="1812"/>
                    <a:pt x="1196" y="1928"/>
                  </a:cubicBezTo>
                  <a:cubicBezTo>
                    <a:pt x="1173" y="2079"/>
                    <a:pt x="1196" y="2207"/>
                    <a:pt x="1173" y="2346"/>
                  </a:cubicBezTo>
                  <a:cubicBezTo>
                    <a:pt x="1173" y="2427"/>
                    <a:pt x="1161" y="2520"/>
                    <a:pt x="1115" y="2578"/>
                  </a:cubicBezTo>
                  <a:cubicBezTo>
                    <a:pt x="917" y="2845"/>
                    <a:pt x="801" y="3147"/>
                    <a:pt x="627" y="3426"/>
                  </a:cubicBezTo>
                  <a:cubicBezTo>
                    <a:pt x="476" y="3681"/>
                    <a:pt x="395" y="3971"/>
                    <a:pt x="418" y="4296"/>
                  </a:cubicBezTo>
                  <a:cubicBezTo>
                    <a:pt x="441" y="4436"/>
                    <a:pt x="441" y="4598"/>
                    <a:pt x="395" y="4749"/>
                  </a:cubicBezTo>
                  <a:cubicBezTo>
                    <a:pt x="348" y="4888"/>
                    <a:pt x="337" y="5039"/>
                    <a:pt x="337" y="5190"/>
                  </a:cubicBezTo>
                  <a:lnTo>
                    <a:pt x="337" y="11053"/>
                  </a:lnTo>
                  <a:cubicBezTo>
                    <a:pt x="337" y="11343"/>
                    <a:pt x="418" y="11610"/>
                    <a:pt x="534" y="11854"/>
                  </a:cubicBezTo>
                  <a:cubicBezTo>
                    <a:pt x="615" y="12005"/>
                    <a:pt x="743" y="12132"/>
                    <a:pt x="940" y="12132"/>
                  </a:cubicBezTo>
                  <a:cubicBezTo>
                    <a:pt x="1451" y="12156"/>
                    <a:pt x="1962" y="12086"/>
                    <a:pt x="2473" y="12028"/>
                  </a:cubicBezTo>
                  <a:cubicBezTo>
                    <a:pt x="2577" y="12016"/>
                    <a:pt x="2693" y="11970"/>
                    <a:pt x="2798" y="11912"/>
                  </a:cubicBezTo>
                  <a:cubicBezTo>
                    <a:pt x="2902" y="11854"/>
                    <a:pt x="3018" y="11773"/>
                    <a:pt x="3088" y="11680"/>
                  </a:cubicBezTo>
                  <a:cubicBezTo>
                    <a:pt x="3239" y="11482"/>
                    <a:pt x="3320" y="11227"/>
                    <a:pt x="3390" y="10983"/>
                  </a:cubicBezTo>
                  <a:cubicBezTo>
                    <a:pt x="3425" y="10867"/>
                    <a:pt x="3448" y="10751"/>
                    <a:pt x="3494" y="10646"/>
                  </a:cubicBezTo>
                  <a:cubicBezTo>
                    <a:pt x="3564" y="10495"/>
                    <a:pt x="3587" y="10321"/>
                    <a:pt x="3587" y="10147"/>
                  </a:cubicBezTo>
                  <a:lnTo>
                    <a:pt x="3587" y="6862"/>
                  </a:lnTo>
                  <a:cubicBezTo>
                    <a:pt x="3587" y="6734"/>
                    <a:pt x="3587" y="6606"/>
                    <a:pt x="3564" y="6490"/>
                  </a:cubicBezTo>
                  <a:cubicBezTo>
                    <a:pt x="3483" y="6061"/>
                    <a:pt x="3506" y="5631"/>
                    <a:pt x="3494" y="5190"/>
                  </a:cubicBezTo>
                  <a:cubicBezTo>
                    <a:pt x="3494" y="4946"/>
                    <a:pt x="3529" y="4703"/>
                    <a:pt x="3425" y="4470"/>
                  </a:cubicBezTo>
                  <a:cubicBezTo>
                    <a:pt x="3413" y="4424"/>
                    <a:pt x="3413" y="4354"/>
                    <a:pt x="3413" y="4296"/>
                  </a:cubicBezTo>
                  <a:cubicBezTo>
                    <a:pt x="3413" y="4134"/>
                    <a:pt x="3390" y="4006"/>
                    <a:pt x="3320" y="3855"/>
                  </a:cubicBezTo>
                  <a:cubicBezTo>
                    <a:pt x="3262" y="3762"/>
                    <a:pt x="3239" y="3646"/>
                    <a:pt x="3204" y="3530"/>
                  </a:cubicBezTo>
                  <a:cubicBezTo>
                    <a:pt x="3158" y="3333"/>
                    <a:pt x="3053" y="3217"/>
                    <a:pt x="2902" y="3124"/>
                  </a:cubicBezTo>
                  <a:cubicBezTo>
                    <a:pt x="2786" y="3042"/>
                    <a:pt x="2659" y="2973"/>
                    <a:pt x="2554" y="2903"/>
                  </a:cubicBezTo>
                  <a:cubicBezTo>
                    <a:pt x="2392" y="2799"/>
                    <a:pt x="2264" y="2683"/>
                    <a:pt x="2217" y="2485"/>
                  </a:cubicBezTo>
                  <a:cubicBezTo>
                    <a:pt x="2183" y="2230"/>
                    <a:pt x="2078" y="1986"/>
                    <a:pt x="2008" y="1754"/>
                  </a:cubicBezTo>
                  <a:close/>
                  <a:moveTo>
                    <a:pt x="1950" y="1464"/>
                  </a:moveTo>
                  <a:lnTo>
                    <a:pt x="1950" y="1011"/>
                  </a:lnTo>
                  <a:cubicBezTo>
                    <a:pt x="1950" y="895"/>
                    <a:pt x="1927" y="779"/>
                    <a:pt x="1916" y="663"/>
                  </a:cubicBezTo>
                  <a:cubicBezTo>
                    <a:pt x="1892" y="535"/>
                    <a:pt x="1800" y="454"/>
                    <a:pt x="1672" y="396"/>
                  </a:cubicBezTo>
                  <a:cubicBezTo>
                    <a:pt x="1521" y="337"/>
                    <a:pt x="1324" y="419"/>
                    <a:pt x="1312" y="570"/>
                  </a:cubicBezTo>
                  <a:cubicBezTo>
                    <a:pt x="1289" y="860"/>
                    <a:pt x="1265" y="1150"/>
                    <a:pt x="1324" y="1440"/>
                  </a:cubicBezTo>
                  <a:cubicBezTo>
                    <a:pt x="1521" y="1498"/>
                    <a:pt x="1718" y="1475"/>
                    <a:pt x="1950" y="1464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15"/>
            <p:cNvSpPr/>
            <p:nvPr/>
          </p:nvSpPr>
          <p:spPr>
            <a:xfrm>
              <a:off x="641250" y="3121750"/>
              <a:ext cx="49075" cy="179100"/>
            </a:xfrm>
            <a:custGeom>
              <a:avLst/>
              <a:gdLst/>
              <a:ahLst/>
              <a:cxnLst/>
              <a:rect l="l" t="t" r="r" b="b"/>
              <a:pathLst>
                <a:path w="1963" h="7164" extrusionOk="0">
                  <a:moveTo>
                    <a:pt x="1939" y="3378"/>
                  </a:moveTo>
                  <a:cubicBezTo>
                    <a:pt x="1939" y="4238"/>
                    <a:pt x="1927" y="5073"/>
                    <a:pt x="1939" y="5932"/>
                  </a:cubicBezTo>
                  <a:cubicBezTo>
                    <a:pt x="1939" y="6188"/>
                    <a:pt x="1846" y="6408"/>
                    <a:pt x="1800" y="6641"/>
                  </a:cubicBezTo>
                  <a:cubicBezTo>
                    <a:pt x="1788" y="6722"/>
                    <a:pt x="1672" y="6803"/>
                    <a:pt x="1591" y="6861"/>
                  </a:cubicBezTo>
                  <a:cubicBezTo>
                    <a:pt x="1475" y="6942"/>
                    <a:pt x="1335" y="7001"/>
                    <a:pt x="1208" y="7093"/>
                  </a:cubicBezTo>
                  <a:cubicBezTo>
                    <a:pt x="1115" y="7151"/>
                    <a:pt x="1022" y="7163"/>
                    <a:pt x="941" y="7117"/>
                  </a:cubicBezTo>
                  <a:cubicBezTo>
                    <a:pt x="778" y="7047"/>
                    <a:pt x="627" y="6989"/>
                    <a:pt x="476" y="6884"/>
                  </a:cubicBezTo>
                  <a:cubicBezTo>
                    <a:pt x="337" y="6780"/>
                    <a:pt x="186" y="6675"/>
                    <a:pt x="221" y="6466"/>
                  </a:cubicBezTo>
                  <a:cubicBezTo>
                    <a:pt x="82" y="6188"/>
                    <a:pt x="128" y="5898"/>
                    <a:pt x="116" y="5607"/>
                  </a:cubicBezTo>
                  <a:cubicBezTo>
                    <a:pt x="116" y="5480"/>
                    <a:pt x="116" y="5364"/>
                    <a:pt x="58" y="5236"/>
                  </a:cubicBezTo>
                  <a:cubicBezTo>
                    <a:pt x="23" y="5143"/>
                    <a:pt x="12" y="5062"/>
                    <a:pt x="12" y="4957"/>
                  </a:cubicBezTo>
                  <a:lnTo>
                    <a:pt x="12" y="2728"/>
                  </a:lnTo>
                  <a:cubicBezTo>
                    <a:pt x="12" y="2670"/>
                    <a:pt x="0" y="2589"/>
                    <a:pt x="23" y="2554"/>
                  </a:cubicBezTo>
                  <a:cubicBezTo>
                    <a:pt x="151" y="2276"/>
                    <a:pt x="116" y="1985"/>
                    <a:pt x="116" y="1695"/>
                  </a:cubicBezTo>
                  <a:lnTo>
                    <a:pt x="116" y="1451"/>
                  </a:lnTo>
                  <a:cubicBezTo>
                    <a:pt x="82" y="1068"/>
                    <a:pt x="209" y="720"/>
                    <a:pt x="314" y="360"/>
                  </a:cubicBezTo>
                  <a:cubicBezTo>
                    <a:pt x="383" y="139"/>
                    <a:pt x="581" y="12"/>
                    <a:pt x="813" y="0"/>
                  </a:cubicBezTo>
                  <a:lnTo>
                    <a:pt x="1161" y="0"/>
                  </a:lnTo>
                  <a:cubicBezTo>
                    <a:pt x="1521" y="0"/>
                    <a:pt x="1742" y="209"/>
                    <a:pt x="1916" y="476"/>
                  </a:cubicBezTo>
                  <a:cubicBezTo>
                    <a:pt x="1962" y="546"/>
                    <a:pt x="1962" y="674"/>
                    <a:pt x="1962" y="778"/>
                  </a:cubicBezTo>
                  <a:cubicBezTo>
                    <a:pt x="1962" y="1660"/>
                    <a:pt x="1962" y="2519"/>
                    <a:pt x="1939" y="3378"/>
                  </a:cubicBezTo>
                  <a:cubicBezTo>
                    <a:pt x="1962" y="3378"/>
                    <a:pt x="1962" y="3378"/>
                    <a:pt x="1939" y="3378"/>
                  </a:cubicBezTo>
                  <a:close/>
                  <a:moveTo>
                    <a:pt x="1567" y="6617"/>
                  </a:moveTo>
                  <a:cubicBezTo>
                    <a:pt x="1614" y="6223"/>
                    <a:pt x="1672" y="5840"/>
                    <a:pt x="1672" y="5468"/>
                  </a:cubicBezTo>
                  <a:cubicBezTo>
                    <a:pt x="1672" y="3971"/>
                    <a:pt x="1649" y="2461"/>
                    <a:pt x="1649" y="964"/>
                  </a:cubicBezTo>
                  <a:cubicBezTo>
                    <a:pt x="1649" y="906"/>
                    <a:pt x="1672" y="848"/>
                    <a:pt x="1649" y="790"/>
                  </a:cubicBezTo>
                  <a:cubicBezTo>
                    <a:pt x="1637" y="720"/>
                    <a:pt x="1626" y="615"/>
                    <a:pt x="1567" y="581"/>
                  </a:cubicBezTo>
                  <a:cubicBezTo>
                    <a:pt x="1417" y="430"/>
                    <a:pt x="1277" y="302"/>
                    <a:pt x="1033" y="302"/>
                  </a:cubicBezTo>
                  <a:cubicBezTo>
                    <a:pt x="801" y="314"/>
                    <a:pt x="650" y="383"/>
                    <a:pt x="581" y="604"/>
                  </a:cubicBezTo>
                  <a:cubicBezTo>
                    <a:pt x="511" y="836"/>
                    <a:pt x="430" y="1068"/>
                    <a:pt x="418" y="1300"/>
                  </a:cubicBezTo>
                  <a:lnTo>
                    <a:pt x="418" y="1823"/>
                  </a:lnTo>
                  <a:cubicBezTo>
                    <a:pt x="418" y="2090"/>
                    <a:pt x="453" y="2357"/>
                    <a:pt x="337" y="2612"/>
                  </a:cubicBezTo>
                  <a:cubicBezTo>
                    <a:pt x="302" y="2670"/>
                    <a:pt x="314" y="2740"/>
                    <a:pt x="314" y="2810"/>
                  </a:cubicBezTo>
                  <a:lnTo>
                    <a:pt x="314" y="4830"/>
                  </a:lnTo>
                  <a:cubicBezTo>
                    <a:pt x="314" y="4911"/>
                    <a:pt x="302" y="5004"/>
                    <a:pt x="349" y="5073"/>
                  </a:cubicBezTo>
                  <a:cubicBezTo>
                    <a:pt x="430" y="5248"/>
                    <a:pt x="418" y="5433"/>
                    <a:pt x="418" y="5631"/>
                  </a:cubicBezTo>
                  <a:cubicBezTo>
                    <a:pt x="418" y="5747"/>
                    <a:pt x="407" y="5863"/>
                    <a:pt x="418" y="5979"/>
                  </a:cubicBezTo>
                  <a:cubicBezTo>
                    <a:pt x="453" y="6153"/>
                    <a:pt x="476" y="6327"/>
                    <a:pt x="546" y="6466"/>
                  </a:cubicBezTo>
                  <a:cubicBezTo>
                    <a:pt x="604" y="6594"/>
                    <a:pt x="720" y="6699"/>
                    <a:pt x="871" y="6722"/>
                  </a:cubicBezTo>
                  <a:cubicBezTo>
                    <a:pt x="1010" y="6757"/>
                    <a:pt x="1161" y="6826"/>
                    <a:pt x="1300" y="6710"/>
                  </a:cubicBezTo>
                  <a:cubicBezTo>
                    <a:pt x="1347" y="6675"/>
                    <a:pt x="1440" y="6652"/>
                    <a:pt x="1567" y="6617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15"/>
            <p:cNvSpPr/>
            <p:nvPr/>
          </p:nvSpPr>
          <p:spPr>
            <a:xfrm>
              <a:off x="657775" y="3180375"/>
              <a:ext cx="18900" cy="38050"/>
            </a:xfrm>
            <a:custGeom>
              <a:avLst/>
              <a:gdLst/>
              <a:ahLst/>
              <a:cxnLst/>
              <a:rect l="l" t="t" r="r" b="b"/>
              <a:pathLst>
                <a:path w="756" h="1522" extrusionOk="0">
                  <a:moveTo>
                    <a:pt x="431" y="360"/>
                  </a:moveTo>
                  <a:cubicBezTo>
                    <a:pt x="500" y="511"/>
                    <a:pt x="756" y="569"/>
                    <a:pt x="581" y="813"/>
                  </a:cubicBezTo>
                  <a:lnTo>
                    <a:pt x="407" y="685"/>
                  </a:lnTo>
                  <a:cubicBezTo>
                    <a:pt x="326" y="755"/>
                    <a:pt x="338" y="824"/>
                    <a:pt x="384" y="906"/>
                  </a:cubicBezTo>
                  <a:cubicBezTo>
                    <a:pt x="454" y="1022"/>
                    <a:pt x="512" y="1138"/>
                    <a:pt x="581" y="1254"/>
                  </a:cubicBezTo>
                  <a:lnTo>
                    <a:pt x="523" y="1370"/>
                  </a:lnTo>
                  <a:cubicBezTo>
                    <a:pt x="500" y="1405"/>
                    <a:pt x="454" y="1451"/>
                    <a:pt x="396" y="1498"/>
                  </a:cubicBezTo>
                  <a:cubicBezTo>
                    <a:pt x="268" y="1463"/>
                    <a:pt x="117" y="1521"/>
                    <a:pt x="13" y="1428"/>
                  </a:cubicBezTo>
                  <a:cubicBezTo>
                    <a:pt x="36" y="1266"/>
                    <a:pt x="36" y="1115"/>
                    <a:pt x="47" y="975"/>
                  </a:cubicBezTo>
                  <a:cubicBezTo>
                    <a:pt x="47" y="917"/>
                    <a:pt x="71" y="859"/>
                    <a:pt x="105" y="824"/>
                  </a:cubicBezTo>
                  <a:cubicBezTo>
                    <a:pt x="175" y="766"/>
                    <a:pt x="187" y="697"/>
                    <a:pt x="187" y="616"/>
                  </a:cubicBezTo>
                  <a:cubicBezTo>
                    <a:pt x="187" y="534"/>
                    <a:pt x="164" y="465"/>
                    <a:pt x="175" y="407"/>
                  </a:cubicBezTo>
                  <a:cubicBezTo>
                    <a:pt x="187" y="302"/>
                    <a:pt x="164" y="267"/>
                    <a:pt x="94" y="209"/>
                  </a:cubicBezTo>
                  <a:cubicBezTo>
                    <a:pt x="1" y="128"/>
                    <a:pt x="47" y="35"/>
                    <a:pt x="164" y="12"/>
                  </a:cubicBezTo>
                  <a:cubicBezTo>
                    <a:pt x="233" y="0"/>
                    <a:pt x="314" y="0"/>
                    <a:pt x="372" y="0"/>
                  </a:cubicBezTo>
                  <a:cubicBezTo>
                    <a:pt x="547" y="12"/>
                    <a:pt x="581" y="128"/>
                    <a:pt x="465" y="290"/>
                  </a:cubicBezTo>
                  <a:cubicBezTo>
                    <a:pt x="454" y="302"/>
                    <a:pt x="442" y="337"/>
                    <a:pt x="431" y="360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15"/>
            <p:cNvSpPr/>
            <p:nvPr/>
          </p:nvSpPr>
          <p:spPr>
            <a:xfrm>
              <a:off x="657500" y="3233775"/>
              <a:ext cx="14825" cy="11625"/>
            </a:xfrm>
            <a:custGeom>
              <a:avLst/>
              <a:gdLst/>
              <a:ahLst/>
              <a:cxnLst/>
              <a:rect l="l" t="t" r="r" b="b"/>
              <a:pathLst>
                <a:path w="593" h="465" extrusionOk="0">
                  <a:moveTo>
                    <a:pt x="523" y="360"/>
                  </a:moveTo>
                  <a:cubicBezTo>
                    <a:pt x="395" y="395"/>
                    <a:pt x="291" y="430"/>
                    <a:pt x="175" y="453"/>
                  </a:cubicBezTo>
                  <a:cubicBezTo>
                    <a:pt x="93" y="465"/>
                    <a:pt x="12" y="395"/>
                    <a:pt x="12" y="302"/>
                  </a:cubicBezTo>
                  <a:cubicBezTo>
                    <a:pt x="0" y="140"/>
                    <a:pt x="116" y="0"/>
                    <a:pt x="279" y="0"/>
                  </a:cubicBezTo>
                  <a:cubicBezTo>
                    <a:pt x="349" y="0"/>
                    <a:pt x="442" y="12"/>
                    <a:pt x="511" y="24"/>
                  </a:cubicBezTo>
                  <a:cubicBezTo>
                    <a:pt x="592" y="128"/>
                    <a:pt x="558" y="232"/>
                    <a:pt x="523" y="360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15"/>
            <p:cNvSpPr/>
            <p:nvPr/>
          </p:nvSpPr>
          <p:spPr>
            <a:xfrm>
              <a:off x="655750" y="3160350"/>
              <a:ext cx="14550" cy="9300"/>
            </a:xfrm>
            <a:custGeom>
              <a:avLst/>
              <a:gdLst/>
              <a:ahLst/>
              <a:cxnLst/>
              <a:rect l="l" t="t" r="r" b="b"/>
              <a:pathLst>
                <a:path w="582" h="372" extrusionOk="0">
                  <a:moveTo>
                    <a:pt x="105" y="0"/>
                  </a:moveTo>
                  <a:cubicBezTo>
                    <a:pt x="279" y="35"/>
                    <a:pt x="430" y="0"/>
                    <a:pt x="523" y="163"/>
                  </a:cubicBezTo>
                  <a:cubicBezTo>
                    <a:pt x="546" y="209"/>
                    <a:pt x="581" y="279"/>
                    <a:pt x="523" y="325"/>
                  </a:cubicBezTo>
                  <a:cubicBezTo>
                    <a:pt x="488" y="348"/>
                    <a:pt x="430" y="372"/>
                    <a:pt x="407" y="348"/>
                  </a:cubicBezTo>
                  <a:cubicBezTo>
                    <a:pt x="314" y="337"/>
                    <a:pt x="233" y="314"/>
                    <a:pt x="140" y="279"/>
                  </a:cubicBezTo>
                  <a:cubicBezTo>
                    <a:pt x="105" y="267"/>
                    <a:pt x="59" y="232"/>
                    <a:pt x="47" y="198"/>
                  </a:cubicBezTo>
                  <a:cubicBezTo>
                    <a:pt x="12" y="163"/>
                    <a:pt x="1" y="105"/>
                    <a:pt x="12" y="81"/>
                  </a:cubicBezTo>
                  <a:cubicBezTo>
                    <a:pt x="47" y="35"/>
                    <a:pt x="82" y="23"/>
                    <a:pt x="105" y="0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30" name="Google Shape;830;p15"/>
          <p:cNvSpPr/>
          <p:nvPr/>
        </p:nvSpPr>
        <p:spPr>
          <a:xfrm rot="-1965861" flipH="1">
            <a:off x="8644466" y="4390720"/>
            <a:ext cx="494402" cy="897086"/>
          </a:xfrm>
          <a:custGeom>
            <a:avLst/>
            <a:gdLst/>
            <a:ahLst/>
            <a:cxnLst/>
            <a:rect l="l" t="t" r="r" b="b"/>
            <a:pathLst>
              <a:path w="5504" h="9988" extrusionOk="0">
                <a:moveTo>
                  <a:pt x="2903" y="233"/>
                </a:moveTo>
                <a:cubicBezTo>
                  <a:pt x="3054" y="233"/>
                  <a:pt x="3565" y="233"/>
                  <a:pt x="3634" y="418"/>
                </a:cubicBezTo>
                <a:cubicBezTo>
                  <a:pt x="3716" y="697"/>
                  <a:pt x="3298" y="720"/>
                  <a:pt x="3135" y="755"/>
                </a:cubicBezTo>
                <a:cubicBezTo>
                  <a:pt x="2756" y="820"/>
                  <a:pt x="2348" y="855"/>
                  <a:pt x="1946" y="855"/>
                </a:cubicBezTo>
                <a:cubicBezTo>
                  <a:pt x="1843" y="855"/>
                  <a:pt x="1740" y="853"/>
                  <a:pt x="1638" y="848"/>
                </a:cubicBezTo>
                <a:cubicBezTo>
                  <a:pt x="1487" y="848"/>
                  <a:pt x="1173" y="848"/>
                  <a:pt x="1092" y="720"/>
                </a:cubicBezTo>
                <a:cubicBezTo>
                  <a:pt x="1022" y="592"/>
                  <a:pt x="1208" y="476"/>
                  <a:pt x="1313" y="441"/>
                </a:cubicBezTo>
                <a:cubicBezTo>
                  <a:pt x="1858" y="256"/>
                  <a:pt x="2381" y="244"/>
                  <a:pt x="2903" y="233"/>
                </a:cubicBezTo>
                <a:close/>
                <a:moveTo>
                  <a:pt x="3785" y="859"/>
                </a:moveTo>
                <a:cubicBezTo>
                  <a:pt x="3809" y="1045"/>
                  <a:pt x="3867" y="1196"/>
                  <a:pt x="3867" y="1347"/>
                </a:cubicBezTo>
                <a:cubicBezTo>
                  <a:pt x="3878" y="1533"/>
                  <a:pt x="3901" y="1742"/>
                  <a:pt x="3901" y="1939"/>
                </a:cubicBezTo>
                <a:lnTo>
                  <a:pt x="3867" y="1986"/>
                </a:lnTo>
                <a:cubicBezTo>
                  <a:pt x="3820" y="2044"/>
                  <a:pt x="3774" y="2090"/>
                  <a:pt x="3716" y="2125"/>
                </a:cubicBezTo>
                <a:cubicBezTo>
                  <a:pt x="3727" y="1904"/>
                  <a:pt x="3658" y="1672"/>
                  <a:pt x="3646" y="1475"/>
                </a:cubicBezTo>
                <a:cubicBezTo>
                  <a:pt x="3634" y="1312"/>
                  <a:pt x="3693" y="1092"/>
                  <a:pt x="3611" y="941"/>
                </a:cubicBezTo>
                <a:cubicBezTo>
                  <a:pt x="3669" y="917"/>
                  <a:pt x="3727" y="894"/>
                  <a:pt x="3785" y="859"/>
                </a:cubicBezTo>
                <a:close/>
                <a:moveTo>
                  <a:pt x="988" y="1045"/>
                </a:moveTo>
                <a:lnTo>
                  <a:pt x="988" y="1045"/>
                </a:lnTo>
                <a:cubicBezTo>
                  <a:pt x="1104" y="1103"/>
                  <a:pt x="1255" y="1115"/>
                  <a:pt x="1382" y="1126"/>
                </a:cubicBezTo>
                <a:cubicBezTo>
                  <a:pt x="1394" y="1359"/>
                  <a:pt x="1429" y="1579"/>
                  <a:pt x="1452" y="1811"/>
                </a:cubicBezTo>
                <a:cubicBezTo>
                  <a:pt x="1464" y="1986"/>
                  <a:pt x="1464" y="2206"/>
                  <a:pt x="1510" y="2380"/>
                </a:cubicBezTo>
                <a:cubicBezTo>
                  <a:pt x="1382" y="2334"/>
                  <a:pt x="1255" y="2287"/>
                  <a:pt x="1115" y="2229"/>
                </a:cubicBezTo>
                <a:cubicBezTo>
                  <a:pt x="1115" y="1974"/>
                  <a:pt x="1046" y="1707"/>
                  <a:pt x="999" y="1451"/>
                </a:cubicBezTo>
                <a:cubicBezTo>
                  <a:pt x="988" y="1312"/>
                  <a:pt x="988" y="1173"/>
                  <a:pt x="988" y="1045"/>
                </a:cubicBezTo>
                <a:close/>
                <a:moveTo>
                  <a:pt x="1812" y="1126"/>
                </a:moveTo>
                <a:lnTo>
                  <a:pt x="1812" y="1138"/>
                </a:lnTo>
                <a:cubicBezTo>
                  <a:pt x="1812" y="1417"/>
                  <a:pt x="1812" y="1684"/>
                  <a:pt x="1847" y="1951"/>
                </a:cubicBezTo>
                <a:cubicBezTo>
                  <a:pt x="1858" y="2125"/>
                  <a:pt x="1858" y="2299"/>
                  <a:pt x="1916" y="2461"/>
                </a:cubicBezTo>
                <a:cubicBezTo>
                  <a:pt x="1812" y="2450"/>
                  <a:pt x="1719" y="2427"/>
                  <a:pt x="1614" y="2403"/>
                </a:cubicBezTo>
                <a:cubicBezTo>
                  <a:pt x="1626" y="1986"/>
                  <a:pt x="1568" y="1544"/>
                  <a:pt x="1510" y="1126"/>
                </a:cubicBezTo>
                <a:close/>
                <a:moveTo>
                  <a:pt x="3426" y="1010"/>
                </a:moveTo>
                <a:lnTo>
                  <a:pt x="3426" y="1010"/>
                </a:lnTo>
                <a:cubicBezTo>
                  <a:pt x="3379" y="1161"/>
                  <a:pt x="3484" y="1393"/>
                  <a:pt x="3495" y="1521"/>
                </a:cubicBezTo>
                <a:cubicBezTo>
                  <a:pt x="3518" y="1742"/>
                  <a:pt x="3472" y="2009"/>
                  <a:pt x="3553" y="2229"/>
                </a:cubicBezTo>
                <a:cubicBezTo>
                  <a:pt x="3460" y="2287"/>
                  <a:pt x="3344" y="2322"/>
                  <a:pt x="3205" y="2357"/>
                </a:cubicBezTo>
                <a:cubicBezTo>
                  <a:pt x="3205" y="2345"/>
                  <a:pt x="3205" y="2334"/>
                  <a:pt x="3193" y="2322"/>
                </a:cubicBezTo>
                <a:cubicBezTo>
                  <a:pt x="3182" y="2218"/>
                  <a:pt x="3147" y="2125"/>
                  <a:pt x="3135" y="2032"/>
                </a:cubicBezTo>
                <a:cubicBezTo>
                  <a:pt x="3135" y="2010"/>
                  <a:pt x="3117" y="1998"/>
                  <a:pt x="3098" y="1998"/>
                </a:cubicBezTo>
                <a:cubicBezTo>
                  <a:pt x="3077" y="1998"/>
                  <a:pt x="3054" y="2013"/>
                  <a:pt x="3054" y="2044"/>
                </a:cubicBezTo>
                <a:cubicBezTo>
                  <a:pt x="3054" y="2125"/>
                  <a:pt x="3066" y="2218"/>
                  <a:pt x="3066" y="2299"/>
                </a:cubicBezTo>
                <a:lnTo>
                  <a:pt x="3066" y="2403"/>
                </a:lnTo>
                <a:cubicBezTo>
                  <a:pt x="2822" y="2461"/>
                  <a:pt x="2555" y="2496"/>
                  <a:pt x="2381" y="2496"/>
                </a:cubicBezTo>
                <a:cubicBezTo>
                  <a:pt x="2317" y="2502"/>
                  <a:pt x="2256" y="2505"/>
                  <a:pt x="2196" y="2505"/>
                </a:cubicBezTo>
                <a:cubicBezTo>
                  <a:pt x="2137" y="2505"/>
                  <a:pt x="2079" y="2502"/>
                  <a:pt x="2021" y="2496"/>
                </a:cubicBezTo>
                <a:cubicBezTo>
                  <a:pt x="2090" y="2090"/>
                  <a:pt x="1986" y="1521"/>
                  <a:pt x="1870" y="1161"/>
                </a:cubicBezTo>
                <a:cubicBezTo>
                  <a:pt x="2207" y="1161"/>
                  <a:pt x="2543" y="1138"/>
                  <a:pt x="2857" y="1103"/>
                </a:cubicBezTo>
                <a:cubicBezTo>
                  <a:pt x="2857" y="1231"/>
                  <a:pt x="2880" y="1347"/>
                  <a:pt x="2903" y="1475"/>
                </a:cubicBezTo>
                <a:cubicBezTo>
                  <a:pt x="2938" y="1626"/>
                  <a:pt x="2950" y="1800"/>
                  <a:pt x="3054" y="1916"/>
                </a:cubicBezTo>
                <a:cubicBezTo>
                  <a:pt x="3058" y="1920"/>
                  <a:pt x="3067" y="1923"/>
                  <a:pt x="3077" y="1923"/>
                </a:cubicBezTo>
                <a:cubicBezTo>
                  <a:pt x="3093" y="1923"/>
                  <a:pt x="3112" y="1915"/>
                  <a:pt x="3112" y="1893"/>
                </a:cubicBezTo>
                <a:cubicBezTo>
                  <a:pt x="3135" y="1753"/>
                  <a:pt x="3077" y="1602"/>
                  <a:pt x="3077" y="1463"/>
                </a:cubicBezTo>
                <a:cubicBezTo>
                  <a:pt x="3066" y="1335"/>
                  <a:pt x="3054" y="1196"/>
                  <a:pt x="3054" y="1068"/>
                </a:cubicBezTo>
                <a:cubicBezTo>
                  <a:pt x="3089" y="1057"/>
                  <a:pt x="3147" y="1057"/>
                  <a:pt x="3193" y="1057"/>
                </a:cubicBezTo>
                <a:cubicBezTo>
                  <a:pt x="3263" y="1045"/>
                  <a:pt x="3344" y="1022"/>
                  <a:pt x="3426" y="1010"/>
                </a:cubicBezTo>
                <a:close/>
                <a:moveTo>
                  <a:pt x="3530" y="2554"/>
                </a:moveTo>
                <a:lnTo>
                  <a:pt x="3530" y="2554"/>
                </a:lnTo>
                <a:cubicBezTo>
                  <a:pt x="3472" y="3367"/>
                  <a:pt x="4192" y="3808"/>
                  <a:pt x="4517" y="4505"/>
                </a:cubicBezTo>
                <a:cubicBezTo>
                  <a:pt x="3908" y="5002"/>
                  <a:pt x="2950" y="5327"/>
                  <a:pt x="2047" y="5327"/>
                </a:cubicBezTo>
                <a:cubicBezTo>
                  <a:pt x="1433" y="5327"/>
                  <a:pt x="844" y="5177"/>
                  <a:pt x="407" y="4830"/>
                </a:cubicBezTo>
                <a:lnTo>
                  <a:pt x="407" y="4783"/>
                </a:lnTo>
                <a:cubicBezTo>
                  <a:pt x="465" y="4029"/>
                  <a:pt x="918" y="3901"/>
                  <a:pt x="1266" y="3344"/>
                </a:cubicBezTo>
                <a:cubicBezTo>
                  <a:pt x="1406" y="3135"/>
                  <a:pt x="1487" y="2914"/>
                  <a:pt x="1429" y="2694"/>
                </a:cubicBezTo>
                <a:lnTo>
                  <a:pt x="1429" y="2694"/>
                </a:lnTo>
                <a:cubicBezTo>
                  <a:pt x="1664" y="2772"/>
                  <a:pt x="1945" y="2792"/>
                  <a:pt x="2193" y="2792"/>
                </a:cubicBezTo>
                <a:cubicBezTo>
                  <a:pt x="2275" y="2792"/>
                  <a:pt x="2355" y="2789"/>
                  <a:pt x="2427" y="2787"/>
                </a:cubicBezTo>
                <a:cubicBezTo>
                  <a:pt x="2717" y="2752"/>
                  <a:pt x="3170" y="2694"/>
                  <a:pt x="3530" y="2554"/>
                </a:cubicBezTo>
                <a:close/>
                <a:moveTo>
                  <a:pt x="4621" y="4783"/>
                </a:moveTo>
                <a:cubicBezTo>
                  <a:pt x="4865" y="5619"/>
                  <a:pt x="4946" y="6536"/>
                  <a:pt x="5028" y="7442"/>
                </a:cubicBezTo>
                <a:cubicBezTo>
                  <a:pt x="4299" y="8022"/>
                  <a:pt x="3385" y="8367"/>
                  <a:pt x="2477" y="8367"/>
                </a:cubicBezTo>
                <a:cubicBezTo>
                  <a:pt x="1823" y="8367"/>
                  <a:pt x="1171" y="8189"/>
                  <a:pt x="593" y="7790"/>
                </a:cubicBezTo>
                <a:cubicBezTo>
                  <a:pt x="512" y="6873"/>
                  <a:pt x="361" y="5956"/>
                  <a:pt x="396" y="5039"/>
                </a:cubicBezTo>
                <a:lnTo>
                  <a:pt x="396" y="5039"/>
                </a:lnTo>
                <a:cubicBezTo>
                  <a:pt x="871" y="5409"/>
                  <a:pt x="1528" y="5577"/>
                  <a:pt x="2205" y="5577"/>
                </a:cubicBezTo>
                <a:cubicBezTo>
                  <a:pt x="3098" y="5577"/>
                  <a:pt x="4027" y="5285"/>
                  <a:pt x="4621" y="4783"/>
                </a:cubicBezTo>
                <a:close/>
                <a:moveTo>
                  <a:pt x="5051" y="7813"/>
                </a:moveTo>
                <a:cubicBezTo>
                  <a:pt x="5062" y="8104"/>
                  <a:pt x="5097" y="8394"/>
                  <a:pt x="5109" y="8707"/>
                </a:cubicBezTo>
                <a:cubicBezTo>
                  <a:pt x="4528" y="9224"/>
                  <a:pt x="3493" y="9616"/>
                  <a:pt x="2469" y="9616"/>
                </a:cubicBezTo>
                <a:cubicBezTo>
                  <a:pt x="1814" y="9616"/>
                  <a:pt x="1164" y="9456"/>
                  <a:pt x="639" y="9067"/>
                </a:cubicBezTo>
                <a:cubicBezTo>
                  <a:pt x="651" y="9056"/>
                  <a:pt x="651" y="9021"/>
                  <a:pt x="651" y="8997"/>
                </a:cubicBezTo>
                <a:cubicBezTo>
                  <a:pt x="651" y="8684"/>
                  <a:pt x="639" y="8382"/>
                  <a:pt x="616" y="8080"/>
                </a:cubicBezTo>
                <a:lnTo>
                  <a:pt x="616" y="8080"/>
                </a:lnTo>
                <a:cubicBezTo>
                  <a:pt x="1158" y="8494"/>
                  <a:pt x="1808" y="8665"/>
                  <a:pt x="2489" y="8665"/>
                </a:cubicBezTo>
                <a:cubicBezTo>
                  <a:pt x="2610" y="8665"/>
                  <a:pt x="2733" y="8660"/>
                  <a:pt x="2857" y="8649"/>
                </a:cubicBezTo>
                <a:cubicBezTo>
                  <a:pt x="3542" y="8591"/>
                  <a:pt x="4517" y="8359"/>
                  <a:pt x="5051" y="7813"/>
                </a:cubicBezTo>
                <a:close/>
                <a:moveTo>
                  <a:pt x="3030" y="1"/>
                </a:moveTo>
                <a:cubicBezTo>
                  <a:pt x="2905" y="1"/>
                  <a:pt x="2780" y="8"/>
                  <a:pt x="2659" y="12"/>
                </a:cubicBezTo>
                <a:cubicBezTo>
                  <a:pt x="2334" y="24"/>
                  <a:pt x="790" y="82"/>
                  <a:pt x="755" y="650"/>
                </a:cubicBezTo>
                <a:cubicBezTo>
                  <a:pt x="674" y="871"/>
                  <a:pt x="709" y="1161"/>
                  <a:pt x="744" y="1393"/>
                </a:cubicBezTo>
                <a:cubicBezTo>
                  <a:pt x="790" y="1707"/>
                  <a:pt x="790" y="2090"/>
                  <a:pt x="930" y="2357"/>
                </a:cubicBezTo>
                <a:cubicBezTo>
                  <a:pt x="941" y="2392"/>
                  <a:pt x="976" y="2403"/>
                  <a:pt x="988" y="2415"/>
                </a:cubicBezTo>
                <a:cubicBezTo>
                  <a:pt x="1046" y="2496"/>
                  <a:pt x="1115" y="2554"/>
                  <a:pt x="1208" y="2612"/>
                </a:cubicBezTo>
                <a:cubicBezTo>
                  <a:pt x="1115" y="2926"/>
                  <a:pt x="1034" y="3204"/>
                  <a:pt x="802" y="3460"/>
                </a:cubicBezTo>
                <a:cubicBezTo>
                  <a:pt x="674" y="3611"/>
                  <a:pt x="512" y="3727"/>
                  <a:pt x="384" y="3866"/>
                </a:cubicBezTo>
                <a:cubicBezTo>
                  <a:pt x="128" y="4168"/>
                  <a:pt x="94" y="4493"/>
                  <a:pt x="59" y="4888"/>
                </a:cubicBezTo>
                <a:cubicBezTo>
                  <a:pt x="1" y="6246"/>
                  <a:pt x="337" y="7604"/>
                  <a:pt x="349" y="8951"/>
                </a:cubicBezTo>
                <a:cubicBezTo>
                  <a:pt x="337" y="8963"/>
                  <a:pt x="337" y="8986"/>
                  <a:pt x="349" y="9021"/>
                </a:cubicBezTo>
                <a:lnTo>
                  <a:pt x="361" y="9032"/>
                </a:lnTo>
                <a:cubicBezTo>
                  <a:pt x="384" y="9067"/>
                  <a:pt x="396" y="9079"/>
                  <a:pt x="419" y="9102"/>
                </a:cubicBezTo>
                <a:cubicBezTo>
                  <a:pt x="908" y="9724"/>
                  <a:pt x="1832" y="9988"/>
                  <a:pt x="2727" y="9988"/>
                </a:cubicBezTo>
                <a:cubicBezTo>
                  <a:pt x="3402" y="9988"/>
                  <a:pt x="4061" y="9838"/>
                  <a:pt x="4505" y="9578"/>
                </a:cubicBezTo>
                <a:cubicBezTo>
                  <a:pt x="4795" y="9392"/>
                  <a:pt x="5504" y="8951"/>
                  <a:pt x="5492" y="8788"/>
                </a:cubicBezTo>
                <a:cubicBezTo>
                  <a:pt x="5399" y="7604"/>
                  <a:pt x="5318" y="6362"/>
                  <a:pt x="5062" y="5190"/>
                </a:cubicBezTo>
                <a:cubicBezTo>
                  <a:pt x="4981" y="4783"/>
                  <a:pt x="4888" y="4354"/>
                  <a:pt x="4656" y="3982"/>
                </a:cubicBezTo>
                <a:cubicBezTo>
                  <a:pt x="4517" y="3773"/>
                  <a:pt x="4308" y="3611"/>
                  <a:pt x="4134" y="3425"/>
                </a:cubicBezTo>
                <a:cubicBezTo>
                  <a:pt x="3867" y="3135"/>
                  <a:pt x="3820" y="2845"/>
                  <a:pt x="3727" y="2508"/>
                </a:cubicBezTo>
                <a:cubicBezTo>
                  <a:pt x="3901" y="2415"/>
                  <a:pt x="4052" y="2299"/>
                  <a:pt x="4134" y="2171"/>
                </a:cubicBezTo>
                <a:cubicBezTo>
                  <a:pt x="4134" y="2113"/>
                  <a:pt x="4157" y="2090"/>
                  <a:pt x="4157" y="2055"/>
                </a:cubicBezTo>
                <a:cubicBezTo>
                  <a:pt x="4169" y="2032"/>
                  <a:pt x="4169" y="1986"/>
                  <a:pt x="4157" y="1939"/>
                </a:cubicBezTo>
                <a:cubicBezTo>
                  <a:pt x="4134" y="1753"/>
                  <a:pt x="4110" y="1544"/>
                  <a:pt x="4099" y="1359"/>
                </a:cubicBezTo>
                <a:cubicBezTo>
                  <a:pt x="4076" y="1115"/>
                  <a:pt x="4110" y="790"/>
                  <a:pt x="4018" y="558"/>
                </a:cubicBezTo>
                <a:cubicBezTo>
                  <a:pt x="4052" y="360"/>
                  <a:pt x="3867" y="209"/>
                  <a:pt x="3693" y="128"/>
                </a:cubicBezTo>
                <a:cubicBezTo>
                  <a:pt x="3484" y="24"/>
                  <a:pt x="3256" y="1"/>
                  <a:pt x="303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1" name="Google Shape;831;p15"/>
          <p:cNvSpPr/>
          <p:nvPr/>
        </p:nvSpPr>
        <p:spPr>
          <a:xfrm rot="-1228039" flipH="1">
            <a:off x="7921507" y="4498224"/>
            <a:ext cx="526617" cy="541772"/>
          </a:xfrm>
          <a:custGeom>
            <a:avLst/>
            <a:gdLst/>
            <a:ahLst/>
            <a:cxnLst/>
            <a:rect l="l" t="t" r="r" b="b"/>
            <a:pathLst>
              <a:path w="4830" h="4969" extrusionOk="0">
                <a:moveTo>
                  <a:pt x="2404" y="4922"/>
                </a:moveTo>
                <a:lnTo>
                  <a:pt x="1974" y="4922"/>
                </a:lnTo>
                <a:cubicBezTo>
                  <a:pt x="1719" y="4922"/>
                  <a:pt x="1510" y="4864"/>
                  <a:pt x="1289" y="4760"/>
                </a:cubicBezTo>
                <a:cubicBezTo>
                  <a:pt x="1243" y="4725"/>
                  <a:pt x="1196" y="4713"/>
                  <a:pt x="1161" y="4690"/>
                </a:cubicBezTo>
                <a:cubicBezTo>
                  <a:pt x="720" y="4470"/>
                  <a:pt x="720" y="4470"/>
                  <a:pt x="418" y="4098"/>
                </a:cubicBezTo>
                <a:cubicBezTo>
                  <a:pt x="326" y="3994"/>
                  <a:pt x="268" y="3878"/>
                  <a:pt x="244" y="3738"/>
                </a:cubicBezTo>
                <a:cubicBezTo>
                  <a:pt x="209" y="3611"/>
                  <a:pt x="175" y="3471"/>
                  <a:pt x="151" y="3320"/>
                </a:cubicBezTo>
                <a:cubicBezTo>
                  <a:pt x="140" y="3193"/>
                  <a:pt x="128" y="3065"/>
                  <a:pt x="82" y="2926"/>
                </a:cubicBezTo>
                <a:cubicBezTo>
                  <a:pt x="70" y="2891"/>
                  <a:pt x="82" y="2833"/>
                  <a:pt x="82" y="2786"/>
                </a:cubicBezTo>
                <a:cubicBezTo>
                  <a:pt x="82" y="2728"/>
                  <a:pt x="93" y="2659"/>
                  <a:pt x="82" y="2601"/>
                </a:cubicBezTo>
                <a:cubicBezTo>
                  <a:pt x="12" y="2415"/>
                  <a:pt x="1" y="2252"/>
                  <a:pt x="128" y="2078"/>
                </a:cubicBezTo>
                <a:cubicBezTo>
                  <a:pt x="151" y="2032"/>
                  <a:pt x="140" y="1962"/>
                  <a:pt x="140" y="1904"/>
                </a:cubicBezTo>
                <a:cubicBezTo>
                  <a:pt x="128" y="1753"/>
                  <a:pt x="186" y="1625"/>
                  <a:pt x="256" y="1498"/>
                </a:cubicBezTo>
                <a:cubicBezTo>
                  <a:pt x="407" y="1231"/>
                  <a:pt x="558" y="999"/>
                  <a:pt x="825" y="813"/>
                </a:cubicBezTo>
                <a:cubicBezTo>
                  <a:pt x="1011" y="685"/>
                  <a:pt x="1173" y="523"/>
                  <a:pt x="1336" y="372"/>
                </a:cubicBezTo>
                <a:cubicBezTo>
                  <a:pt x="1428" y="279"/>
                  <a:pt x="1568" y="197"/>
                  <a:pt x="1707" y="174"/>
                </a:cubicBezTo>
                <a:cubicBezTo>
                  <a:pt x="1916" y="128"/>
                  <a:pt x="2113" y="116"/>
                  <a:pt x="2299" y="12"/>
                </a:cubicBezTo>
                <a:cubicBezTo>
                  <a:pt x="2694" y="12"/>
                  <a:pt x="3077" y="0"/>
                  <a:pt x="3460" y="12"/>
                </a:cubicBezTo>
                <a:cubicBezTo>
                  <a:pt x="3553" y="12"/>
                  <a:pt x="3657" y="81"/>
                  <a:pt x="3727" y="139"/>
                </a:cubicBezTo>
                <a:cubicBezTo>
                  <a:pt x="4017" y="395"/>
                  <a:pt x="4261" y="685"/>
                  <a:pt x="4482" y="987"/>
                </a:cubicBezTo>
                <a:cubicBezTo>
                  <a:pt x="4551" y="1091"/>
                  <a:pt x="4598" y="1231"/>
                  <a:pt x="4644" y="1347"/>
                </a:cubicBezTo>
                <a:cubicBezTo>
                  <a:pt x="4784" y="1741"/>
                  <a:pt x="4830" y="2148"/>
                  <a:pt x="4737" y="2554"/>
                </a:cubicBezTo>
                <a:cubicBezTo>
                  <a:pt x="4725" y="2612"/>
                  <a:pt x="4714" y="2670"/>
                  <a:pt x="4725" y="2728"/>
                </a:cubicBezTo>
                <a:cubicBezTo>
                  <a:pt x="4772" y="3065"/>
                  <a:pt x="4644" y="3367"/>
                  <a:pt x="4563" y="3680"/>
                </a:cubicBezTo>
                <a:cubicBezTo>
                  <a:pt x="4551" y="3761"/>
                  <a:pt x="4505" y="3843"/>
                  <a:pt x="4470" y="3901"/>
                </a:cubicBezTo>
                <a:cubicBezTo>
                  <a:pt x="4354" y="4063"/>
                  <a:pt x="4238" y="4226"/>
                  <a:pt x="4099" y="4354"/>
                </a:cubicBezTo>
                <a:cubicBezTo>
                  <a:pt x="4006" y="4458"/>
                  <a:pt x="3890" y="4539"/>
                  <a:pt x="3774" y="4609"/>
                </a:cubicBezTo>
                <a:cubicBezTo>
                  <a:pt x="3611" y="4702"/>
                  <a:pt x="3437" y="4760"/>
                  <a:pt x="3263" y="4830"/>
                </a:cubicBezTo>
                <a:cubicBezTo>
                  <a:pt x="2938" y="4969"/>
                  <a:pt x="2647" y="4911"/>
                  <a:pt x="2404" y="4922"/>
                </a:cubicBezTo>
                <a:close/>
                <a:moveTo>
                  <a:pt x="4366" y="1602"/>
                </a:moveTo>
                <a:cubicBezTo>
                  <a:pt x="4296" y="1416"/>
                  <a:pt x="4261" y="1277"/>
                  <a:pt x="4191" y="1161"/>
                </a:cubicBezTo>
                <a:cubicBezTo>
                  <a:pt x="4006" y="871"/>
                  <a:pt x="3785" y="627"/>
                  <a:pt x="3541" y="395"/>
                </a:cubicBezTo>
                <a:cubicBezTo>
                  <a:pt x="3460" y="337"/>
                  <a:pt x="3390" y="290"/>
                  <a:pt x="3286" y="290"/>
                </a:cubicBezTo>
                <a:cubicBezTo>
                  <a:pt x="2880" y="302"/>
                  <a:pt x="2473" y="244"/>
                  <a:pt x="2067" y="360"/>
                </a:cubicBezTo>
                <a:cubicBezTo>
                  <a:pt x="1800" y="441"/>
                  <a:pt x="1533" y="499"/>
                  <a:pt x="1301" y="685"/>
                </a:cubicBezTo>
                <a:cubicBezTo>
                  <a:pt x="1115" y="824"/>
                  <a:pt x="952" y="999"/>
                  <a:pt x="790" y="1161"/>
                </a:cubicBezTo>
                <a:cubicBezTo>
                  <a:pt x="662" y="1312"/>
                  <a:pt x="581" y="1486"/>
                  <a:pt x="488" y="1660"/>
                </a:cubicBezTo>
                <a:cubicBezTo>
                  <a:pt x="418" y="1800"/>
                  <a:pt x="384" y="1962"/>
                  <a:pt x="477" y="2136"/>
                </a:cubicBezTo>
                <a:cubicBezTo>
                  <a:pt x="651" y="2078"/>
                  <a:pt x="813" y="2032"/>
                  <a:pt x="952" y="1927"/>
                </a:cubicBezTo>
                <a:cubicBezTo>
                  <a:pt x="1080" y="1846"/>
                  <a:pt x="1219" y="1788"/>
                  <a:pt x="1370" y="1765"/>
                </a:cubicBezTo>
                <a:cubicBezTo>
                  <a:pt x="1707" y="1753"/>
                  <a:pt x="2044" y="1660"/>
                  <a:pt x="2380" y="1683"/>
                </a:cubicBezTo>
                <a:cubicBezTo>
                  <a:pt x="2404" y="1683"/>
                  <a:pt x="2427" y="1683"/>
                  <a:pt x="2462" y="1672"/>
                </a:cubicBezTo>
                <a:cubicBezTo>
                  <a:pt x="2682" y="1579"/>
                  <a:pt x="2903" y="1591"/>
                  <a:pt x="3135" y="1591"/>
                </a:cubicBezTo>
                <a:lnTo>
                  <a:pt x="4041" y="1591"/>
                </a:lnTo>
                <a:cubicBezTo>
                  <a:pt x="4145" y="1614"/>
                  <a:pt x="4238" y="1614"/>
                  <a:pt x="4366" y="1602"/>
                </a:cubicBezTo>
                <a:close/>
                <a:moveTo>
                  <a:pt x="4377" y="2566"/>
                </a:moveTo>
                <a:lnTo>
                  <a:pt x="3286" y="2566"/>
                </a:lnTo>
                <a:cubicBezTo>
                  <a:pt x="3274" y="2566"/>
                  <a:pt x="3251" y="2566"/>
                  <a:pt x="3228" y="2589"/>
                </a:cubicBezTo>
                <a:cubicBezTo>
                  <a:pt x="3054" y="2670"/>
                  <a:pt x="2868" y="2647"/>
                  <a:pt x="2694" y="2659"/>
                </a:cubicBezTo>
                <a:cubicBezTo>
                  <a:pt x="2613" y="2659"/>
                  <a:pt x="2520" y="2647"/>
                  <a:pt x="2450" y="2670"/>
                </a:cubicBezTo>
                <a:cubicBezTo>
                  <a:pt x="2218" y="2763"/>
                  <a:pt x="1974" y="2728"/>
                  <a:pt x="1719" y="2728"/>
                </a:cubicBezTo>
                <a:cubicBezTo>
                  <a:pt x="1637" y="2728"/>
                  <a:pt x="1533" y="2728"/>
                  <a:pt x="1452" y="2763"/>
                </a:cubicBezTo>
                <a:cubicBezTo>
                  <a:pt x="1312" y="2798"/>
                  <a:pt x="1185" y="2821"/>
                  <a:pt x="1057" y="2821"/>
                </a:cubicBezTo>
                <a:cubicBezTo>
                  <a:pt x="906" y="2821"/>
                  <a:pt x="755" y="2844"/>
                  <a:pt x="604" y="2937"/>
                </a:cubicBezTo>
                <a:cubicBezTo>
                  <a:pt x="662" y="3019"/>
                  <a:pt x="697" y="3123"/>
                  <a:pt x="755" y="3181"/>
                </a:cubicBezTo>
                <a:cubicBezTo>
                  <a:pt x="1045" y="3494"/>
                  <a:pt x="1312" y="3820"/>
                  <a:pt x="1719" y="4005"/>
                </a:cubicBezTo>
                <a:cubicBezTo>
                  <a:pt x="1765" y="4017"/>
                  <a:pt x="1800" y="4052"/>
                  <a:pt x="1835" y="4052"/>
                </a:cubicBezTo>
                <a:cubicBezTo>
                  <a:pt x="2090" y="4040"/>
                  <a:pt x="2346" y="4075"/>
                  <a:pt x="2589" y="4005"/>
                </a:cubicBezTo>
                <a:cubicBezTo>
                  <a:pt x="2787" y="3947"/>
                  <a:pt x="2961" y="3866"/>
                  <a:pt x="3135" y="3808"/>
                </a:cubicBezTo>
                <a:cubicBezTo>
                  <a:pt x="3402" y="3727"/>
                  <a:pt x="3634" y="3587"/>
                  <a:pt x="3855" y="3413"/>
                </a:cubicBezTo>
                <a:cubicBezTo>
                  <a:pt x="3913" y="3367"/>
                  <a:pt x="3971" y="3297"/>
                  <a:pt x="4029" y="3239"/>
                </a:cubicBezTo>
                <a:cubicBezTo>
                  <a:pt x="4157" y="3053"/>
                  <a:pt x="4250" y="2833"/>
                  <a:pt x="4377" y="2566"/>
                </a:cubicBezTo>
                <a:close/>
                <a:moveTo>
                  <a:pt x="523" y="2624"/>
                </a:moveTo>
                <a:lnTo>
                  <a:pt x="651" y="2624"/>
                </a:lnTo>
                <a:cubicBezTo>
                  <a:pt x="813" y="2601"/>
                  <a:pt x="964" y="2589"/>
                  <a:pt x="1127" y="2554"/>
                </a:cubicBezTo>
                <a:cubicBezTo>
                  <a:pt x="1173" y="2543"/>
                  <a:pt x="1231" y="2554"/>
                  <a:pt x="1278" y="2531"/>
                </a:cubicBezTo>
                <a:cubicBezTo>
                  <a:pt x="1428" y="2450"/>
                  <a:pt x="1591" y="2473"/>
                  <a:pt x="1754" y="2450"/>
                </a:cubicBezTo>
                <a:cubicBezTo>
                  <a:pt x="1893" y="2450"/>
                  <a:pt x="2044" y="2484"/>
                  <a:pt x="2171" y="2438"/>
                </a:cubicBezTo>
                <a:cubicBezTo>
                  <a:pt x="2357" y="2380"/>
                  <a:pt x="2555" y="2392"/>
                  <a:pt x="2752" y="2380"/>
                </a:cubicBezTo>
                <a:cubicBezTo>
                  <a:pt x="2845" y="2380"/>
                  <a:pt x="2938" y="2380"/>
                  <a:pt x="3019" y="2334"/>
                </a:cubicBezTo>
                <a:cubicBezTo>
                  <a:pt x="3135" y="2276"/>
                  <a:pt x="3251" y="2276"/>
                  <a:pt x="3379" y="2276"/>
                </a:cubicBezTo>
                <a:lnTo>
                  <a:pt x="4087" y="2276"/>
                </a:lnTo>
                <a:lnTo>
                  <a:pt x="4250" y="2276"/>
                </a:lnTo>
                <a:cubicBezTo>
                  <a:pt x="4308" y="2264"/>
                  <a:pt x="4366" y="2299"/>
                  <a:pt x="4412" y="2217"/>
                </a:cubicBezTo>
                <a:cubicBezTo>
                  <a:pt x="4412" y="2194"/>
                  <a:pt x="4389" y="2159"/>
                  <a:pt x="4389" y="2136"/>
                </a:cubicBezTo>
                <a:cubicBezTo>
                  <a:pt x="4354" y="1950"/>
                  <a:pt x="4238" y="1869"/>
                  <a:pt x="4029" y="1892"/>
                </a:cubicBezTo>
                <a:cubicBezTo>
                  <a:pt x="3657" y="1904"/>
                  <a:pt x="3274" y="1892"/>
                  <a:pt x="2903" y="1892"/>
                </a:cubicBezTo>
                <a:cubicBezTo>
                  <a:pt x="2810" y="1892"/>
                  <a:pt x="2729" y="1892"/>
                  <a:pt x="2647" y="1916"/>
                </a:cubicBezTo>
                <a:cubicBezTo>
                  <a:pt x="2508" y="1974"/>
                  <a:pt x="2346" y="1974"/>
                  <a:pt x="2206" y="1962"/>
                </a:cubicBezTo>
                <a:cubicBezTo>
                  <a:pt x="2044" y="1962"/>
                  <a:pt x="1881" y="1962"/>
                  <a:pt x="1719" y="2020"/>
                </a:cubicBezTo>
                <a:cubicBezTo>
                  <a:pt x="1684" y="2032"/>
                  <a:pt x="1626" y="2043"/>
                  <a:pt x="1579" y="2043"/>
                </a:cubicBezTo>
                <a:cubicBezTo>
                  <a:pt x="1347" y="2043"/>
                  <a:pt x="1138" y="2136"/>
                  <a:pt x="941" y="2217"/>
                </a:cubicBezTo>
                <a:cubicBezTo>
                  <a:pt x="778" y="2276"/>
                  <a:pt x="616" y="2368"/>
                  <a:pt x="465" y="2438"/>
                </a:cubicBezTo>
                <a:cubicBezTo>
                  <a:pt x="465" y="2496"/>
                  <a:pt x="488" y="2554"/>
                  <a:pt x="523" y="2624"/>
                </a:cubicBezTo>
                <a:close/>
                <a:moveTo>
                  <a:pt x="430" y="3320"/>
                </a:moveTo>
                <a:cubicBezTo>
                  <a:pt x="384" y="3378"/>
                  <a:pt x="430" y="3413"/>
                  <a:pt x="430" y="3436"/>
                </a:cubicBezTo>
                <a:cubicBezTo>
                  <a:pt x="442" y="3483"/>
                  <a:pt x="465" y="3506"/>
                  <a:pt x="477" y="3553"/>
                </a:cubicBezTo>
                <a:cubicBezTo>
                  <a:pt x="488" y="3599"/>
                  <a:pt x="488" y="3645"/>
                  <a:pt x="500" y="3669"/>
                </a:cubicBezTo>
                <a:cubicBezTo>
                  <a:pt x="581" y="3820"/>
                  <a:pt x="651" y="3959"/>
                  <a:pt x="767" y="4087"/>
                </a:cubicBezTo>
                <a:cubicBezTo>
                  <a:pt x="1057" y="4400"/>
                  <a:pt x="1417" y="4528"/>
                  <a:pt x="1800" y="4655"/>
                </a:cubicBezTo>
                <a:lnTo>
                  <a:pt x="2868" y="4655"/>
                </a:lnTo>
                <a:cubicBezTo>
                  <a:pt x="2880" y="4655"/>
                  <a:pt x="2880" y="4655"/>
                  <a:pt x="2903" y="4644"/>
                </a:cubicBezTo>
                <a:cubicBezTo>
                  <a:pt x="3147" y="4539"/>
                  <a:pt x="3390" y="4458"/>
                  <a:pt x="3623" y="4319"/>
                </a:cubicBezTo>
                <a:cubicBezTo>
                  <a:pt x="3948" y="4145"/>
                  <a:pt x="4145" y="3854"/>
                  <a:pt x="4296" y="3483"/>
                </a:cubicBezTo>
                <a:cubicBezTo>
                  <a:pt x="4238" y="3506"/>
                  <a:pt x="4203" y="3506"/>
                  <a:pt x="4191" y="3529"/>
                </a:cubicBezTo>
                <a:cubicBezTo>
                  <a:pt x="4087" y="3611"/>
                  <a:pt x="3982" y="3703"/>
                  <a:pt x="3866" y="3773"/>
                </a:cubicBezTo>
                <a:cubicBezTo>
                  <a:pt x="3715" y="3878"/>
                  <a:pt x="3576" y="3994"/>
                  <a:pt x="3390" y="4052"/>
                </a:cubicBezTo>
                <a:cubicBezTo>
                  <a:pt x="3263" y="4087"/>
                  <a:pt x="3135" y="4145"/>
                  <a:pt x="2984" y="4191"/>
                </a:cubicBezTo>
                <a:cubicBezTo>
                  <a:pt x="2798" y="4261"/>
                  <a:pt x="2613" y="4354"/>
                  <a:pt x="2404" y="4354"/>
                </a:cubicBezTo>
                <a:lnTo>
                  <a:pt x="1823" y="4354"/>
                </a:lnTo>
                <a:cubicBezTo>
                  <a:pt x="1754" y="4354"/>
                  <a:pt x="1684" y="4354"/>
                  <a:pt x="1626" y="4307"/>
                </a:cubicBezTo>
                <a:cubicBezTo>
                  <a:pt x="1370" y="4168"/>
                  <a:pt x="1127" y="4029"/>
                  <a:pt x="929" y="3820"/>
                </a:cubicBezTo>
                <a:cubicBezTo>
                  <a:pt x="778" y="3645"/>
                  <a:pt x="604" y="3483"/>
                  <a:pt x="430" y="3320"/>
                </a:cubicBezTo>
                <a:close/>
              </a:path>
            </a:pathLst>
          </a:custGeom>
          <a:solidFill>
            <a:srgbClr val="0088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2" name="Google Shape;832;p15"/>
          <p:cNvSpPr txBox="1">
            <a:spLocks noGrp="1"/>
          </p:cNvSpPr>
          <p:nvPr>
            <p:ph type="ctrTitle"/>
          </p:nvPr>
        </p:nvSpPr>
        <p:spPr>
          <a:xfrm>
            <a:off x="720000" y="422850"/>
            <a:ext cx="7704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sz="4000" b="1">
                <a:latin typeface="Neucha"/>
                <a:ea typeface="Neucha"/>
                <a:cs typeface="Neucha"/>
                <a:sym typeface="Neuch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sz="3000" b="1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sz="3000" b="1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sz="3000" b="1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sz="3000" b="1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sz="3000" b="1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sz="3000" b="1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sz="3000" b="1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sz="3000" b="1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bg1">
            <a:lumMod val="50000"/>
            <a:alpha val="50000"/>
          </a:schemeClr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eucha"/>
              <a:buNone/>
              <a:defRPr sz="4000" b="1">
                <a:solidFill>
                  <a:schemeClr val="dk1"/>
                </a:solidFill>
                <a:latin typeface="Neucha"/>
                <a:ea typeface="Neucha"/>
                <a:cs typeface="Neucha"/>
                <a:sym typeface="Neuch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Char char="●"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Char char="○"/>
              <a:defRPr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Char char="■"/>
              <a:defRPr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Char char="●"/>
              <a:defRPr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Char char="○"/>
              <a:defRPr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Char char="■"/>
              <a:defRPr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Char char="●"/>
              <a:defRPr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Char char="○"/>
              <a:defRPr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 Condensed"/>
              <a:buChar char="■"/>
              <a:defRPr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4" r:id="rId5"/>
    <p:sldLayoutId id="2147483655" r:id="rId6"/>
    <p:sldLayoutId id="2147483657" r:id="rId7"/>
    <p:sldLayoutId id="2147483660" r:id="rId8"/>
    <p:sldLayoutId id="2147483661" r:id="rId9"/>
    <p:sldLayoutId id="2147483662" r:id="rId10"/>
    <p:sldLayoutId id="2147483663" r:id="rId11"/>
    <p:sldLayoutId id="2147483666" r:id="rId12"/>
    <p:sldLayoutId id="2147483667" r:id="rId13"/>
    <p:sldLayoutId id="2147483668" r:id="rId14"/>
    <p:sldLayoutId id="2147483669" r:id="rId15"/>
    <p:sldLayoutId id="2147483671" r:id="rId16"/>
    <p:sldLayoutId id="2147483672" r:id="rId17"/>
    <p:sldLayoutId id="2147483673" r:id="rId18"/>
    <p:sldLayoutId id="2147483674" r:id="rId1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32"/>
          <p:cNvSpPr txBox="1">
            <a:spLocks noGrp="1"/>
          </p:cNvSpPr>
          <p:nvPr>
            <p:ph type="ctrTitle"/>
          </p:nvPr>
        </p:nvSpPr>
        <p:spPr>
          <a:xfrm>
            <a:off x="1337691" y="1625920"/>
            <a:ext cx="6799167" cy="1287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6000" dirty="0">
                <a:solidFill>
                  <a:srgbClr val="002060"/>
                </a:solidFill>
              </a:rPr>
              <a:t>Heart Disease</a:t>
            </a:r>
            <a:br>
              <a:rPr lang="en-IN" sz="6000" dirty="0">
                <a:solidFill>
                  <a:srgbClr val="002060"/>
                </a:solidFill>
              </a:rPr>
            </a:br>
            <a:r>
              <a:rPr lang="en-IN" sz="6000" dirty="0">
                <a:solidFill>
                  <a:srgbClr val="002060"/>
                </a:solidFill>
              </a:rPr>
              <a:t>Diagnostic Analysis</a:t>
            </a:r>
            <a:endParaRPr sz="6000" dirty="0">
              <a:solidFill>
                <a:srgbClr val="002060"/>
              </a:solidFill>
            </a:endParaRPr>
          </a:p>
        </p:txBody>
      </p:sp>
      <p:sp>
        <p:nvSpPr>
          <p:cNvPr id="1679" name="Google Shape;1679;p32"/>
          <p:cNvSpPr txBox="1">
            <a:spLocks noGrp="1"/>
          </p:cNvSpPr>
          <p:nvPr>
            <p:ph type="subTitle" idx="1"/>
          </p:nvPr>
        </p:nvSpPr>
        <p:spPr>
          <a:xfrm>
            <a:off x="7413728" y="4567500"/>
            <a:ext cx="1730272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b="0" dirty="0"/>
              <a:t>By- Kumari Neha</a:t>
            </a:r>
            <a:endParaRPr sz="1800" b="0" dirty="0"/>
          </a:p>
        </p:txBody>
      </p:sp>
      <p:grpSp>
        <p:nvGrpSpPr>
          <p:cNvPr id="1680" name="Google Shape;1680;p32"/>
          <p:cNvGrpSpPr/>
          <p:nvPr/>
        </p:nvGrpSpPr>
        <p:grpSpPr>
          <a:xfrm>
            <a:off x="2141033" y="1625920"/>
            <a:ext cx="758283" cy="444242"/>
            <a:chOff x="4447325" y="3140175"/>
            <a:chExt cx="249425" cy="215600"/>
          </a:xfrm>
        </p:grpSpPr>
        <p:sp>
          <p:nvSpPr>
            <p:cNvPr id="1681" name="Google Shape;1681;p32"/>
            <p:cNvSpPr/>
            <p:nvPr/>
          </p:nvSpPr>
          <p:spPr>
            <a:xfrm>
              <a:off x="4450525" y="3145250"/>
              <a:ext cx="213350" cy="123275"/>
            </a:xfrm>
            <a:custGeom>
              <a:avLst/>
              <a:gdLst/>
              <a:ahLst/>
              <a:cxnLst/>
              <a:rect l="l" t="t" r="r" b="b"/>
              <a:pathLst>
                <a:path w="8534" h="4931" extrusionOk="0">
                  <a:moveTo>
                    <a:pt x="6609" y="0"/>
                  </a:moveTo>
                  <a:cubicBezTo>
                    <a:pt x="5659" y="0"/>
                    <a:pt x="4863" y="1009"/>
                    <a:pt x="4702" y="1904"/>
                  </a:cubicBezTo>
                  <a:lnTo>
                    <a:pt x="4702" y="1881"/>
                  </a:lnTo>
                  <a:cubicBezTo>
                    <a:pt x="4330" y="941"/>
                    <a:pt x="3365" y="33"/>
                    <a:pt x="2365" y="33"/>
                  </a:cubicBezTo>
                  <a:cubicBezTo>
                    <a:pt x="1994" y="33"/>
                    <a:pt x="1618" y="158"/>
                    <a:pt x="1266" y="453"/>
                  </a:cubicBezTo>
                  <a:cubicBezTo>
                    <a:pt x="59" y="1452"/>
                    <a:pt x="1" y="3936"/>
                    <a:pt x="1231" y="4911"/>
                  </a:cubicBezTo>
                  <a:cubicBezTo>
                    <a:pt x="1248" y="4925"/>
                    <a:pt x="1266" y="4931"/>
                    <a:pt x="1284" y="4931"/>
                  </a:cubicBezTo>
                  <a:cubicBezTo>
                    <a:pt x="1344" y="4931"/>
                    <a:pt x="1403" y="4869"/>
                    <a:pt x="1394" y="4807"/>
                  </a:cubicBezTo>
                  <a:cubicBezTo>
                    <a:pt x="1231" y="4064"/>
                    <a:pt x="778" y="3495"/>
                    <a:pt x="790" y="2682"/>
                  </a:cubicBezTo>
                  <a:cubicBezTo>
                    <a:pt x="813" y="2171"/>
                    <a:pt x="941" y="1626"/>
                    <a:pt x="1196" y="1185"/>
                  </a:cubicBezTo>
                  <a:cubicBezTo>
                    <a:pt x="1491" y="698"/>
                    <a:pt x="1940" y="478"/>
                    <a:pt x="2416" y="478"/>
                  </a:cubicBezTo>
                  <a:cubicBezTo>
                    <a:pt x="2746" y="478"/>
                    <a:pt x="3089" y="584"/>
                    <a:pt x="3402" y="778"/>
                  </a:cubicBezTo>
                  <a:cubicBezTo>
                    <a:pt x="3890" y="1092"/>
                    <a:pt x="4145" y="1591"/>
                    <a:pt x="4563" y="1962"/>
                  </a:cubicBezTo>
                  <a:cubicBezTo>
                    <a:pt x="4575" y="1971"/>
                    <a:pt x="4592" y="1975"/>
                    <a:pt x="4609" y="1975"/>
                  </a:cubicBezTo>
                  <a:cubicBezTo>
                    <a:pt x="4640" y="1975"/>
                    <a:pt x="4672" y="1962"/>
                    <a:pt x="4679" y="1939"/>
                  </a:cubicBezTo>
                  <a:cubicBezTo>
                    <a:pt x="4679" y="1978"/>
                    <a:pt x="4722" y="2012"/>
                    <a:pt x="4763" y="2012"/>
                  </a:cubicBezTo>
                  <a:cubicBezTo>
                    <a:pt x="4783" y="2012"/>
                    <a:pt x="4803" y="2005"/>
                    <a:pt x="4818" y="1986"/>
                  </a:cubicBezTo>
                  <a:cubicBezTo>
                    <a:pt x="5326" y="1423"/>
                    <a:pt x="5665" y="421"/>
                    <a:pt x="6553" y="421"/>
                  </a:cubicBezTo>
                  <a:cubicBezTo>
                    <a:pt x="6600" y="421"/>
                    <a:pt x="6649" y="424"/>
                    <a:pt x="6699" y="430"/>
                  </a:cubicBezTo>
                  <a:cubicBezTo>
                    <a:pt x="7779" y="546"/>
                    <a:pt x="7779" y="1614"/>
                    <a:pt x="7999" y="2392"/>
                  </a:cubicBezTo>
                  <a:cubicBezTo>
                    <a:pt x="8010" y="2438"/>
                    <a:pt x="8040" y="2457"/>
                    <a:pt x="8074" y="2457"/>
                  </a:cubicBezTo>
                  <a:cubicBezTo>
                    <a:pt x="8117" y="2457"/>
                    <a:pt x="8166" y="2426"/>
                    <a:pt x="8185" y="2380"/>
                  </a:cubicBezTo>
                  <a:cubicBezTo>
                    <a:pt x="8533" y="1301"/>
                    <a:pt x="7825" y="24"/>
                    <a:pt x="6641" y="1"/>
                  </a:cubicBezTo>
                  <a:cubicBezTo>
                    <a:pt x="6630" y="0"/>
                    <a:pt x="6620" y="0"/>
                    <a:pt x="66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32"/>
            <p:cNvSpPr/>
            <p:nvPr/>
          </p:nvSpPr>
          <p:spPr>
            <a:xfrm>
              <a:off x="4447325" y="3140175"/>
              <a:ext cx="249425" cy="215600"/>
            </a:xfrm>
            <a:custGeom>
              <a:avLst/>
              <a:gdLst/>
              <a:ahLst/>
              <a:cxnLst/>
              <a:rect l="l" t="t" r="r" b="b"/>
              <a:pathLst>
                <a:path w="9977" h="8624" extrusionOk="0">
                  <a:moveTo>
                    <a:pt x="6855" y="309"/>
                  </a:moveTo>
                  <a:cubicBezTo>
                    <a:pt x="8143" y="309"/>
                    <a:pt x="8260" y="2113"/>
                    <a:pt x="8151" y="3106"/>
                  </a:cubicBezTo>
                  <a:cubicBezTo>
                    <a:pt x="8139" y="3245"/>
                    <a:pt x="8104" y="3396"/>
                    <a:pt x="8081" y="3535"/>
                  </a:cubicBezTo>
                  <a:cubicBezTo>
                    <a:pt x="7733" y="3570"/>
                    <a:pt x="7384" y="3593"/>
                    <a:pt x="7036" y="3686"/>
                  </a:cubicBezTo>
                  <a:cubicBezTo>
                    <a:pt x="6978" y="3698"/>
                    <a:pt x="6932" y="3744"/>
                    <a:pt x="6932" y="3802"/>
                  </a:cubicBezTo>
                  <a:cubicBezTo>
                    <a:pt x="6920" y="4151"/>
                    <a:pt x="6874" y="4685"/>
                    <a:pt x="6757" y="5091"/>
                  </a:cubicBezTo>
                  <a:cubicBezTo>
                    <a:pt x="6653" y="4545"/>
                    <a:pt x="6641" y="3976"/>
                    <a:pt x="6525" y="3442"/>
                  </a:cubicBezTo>
                  <a:cubicBezTo>
                    <a:pt x="6444" y="3048"/>
                    <a:pt x="6444" y="2549"/>
                    <a:pt x="6235" y="2189"/>
                  </a:cubicBezTo>
                  <a:cubicBezTo>
                    <a:pt x="6212" y="2147"/>
                    <a:pt x="6172" y="2127"/>
                    <a:pt x="6131" y="2127"/>
                  </a:cubicBezTo>
                  <a:cubicBezTo>
                    <a:pt x="6071" y="2127"/>
                    <a:pt x="6010" y="2170"/>
                    <a:pt x="6003" y="2247"/>
                  </a:cubicBezTo>
                  <a:cubicBezTo>
                    <a:pt x="5933" y="2932"/>
                    <a:pt x="5817" y="3628"/>
                    <a:pt x="5806" y="4313"/>
                  </a:cubicBezTo>
                  <a:cubicBezTo>
                    <a:pt x="5652" y="4272"/>
                    <a:pt x="5420" y="4245"/>
                    <a:pt x="5185" y="4245"/>
                  </a:cubicBezTo>
                  <a:cubicBezTo>
                    <a:pt x="4887" y="4245"/>
                    <a:pt x="4585" y="4289"/>
                    <a:pt x="4436" y="4406"/>
                  </a:cubicBezTo>
                  <a:cubicBezTo>
                    <a:pt x="4273" y="4534"/>
                    <a:pt x="4308" y="4743"/>
                    <a:pt x="4273" y="4928"/>
                  </a:cubicBezTo>
                  <a:cubicBezTo>
                    <a:pt x="4250" y="5207"/>
                    <a:pt x="4250" y="5474"/>
                    <a:pt x="4238" y="5741"/>
                  </a:cubicBezTo>
                  <a:cubicBezTo>
                    <a:pt x="3855" y="4557"/>
                    <a:pt x="3600" y="3303"/>
                    <a:pt x="3205" y="2131"/>
                  </a:cubicBezTo>
                  <a:cubicBezTo>
                    <a:pt x="3180" y="2062"/>
                    <a:pt x="3114" y="2020"/>
                    <a:pt x="3051" y="2020"/>
                  </a:cubicBezTo>
                  <a:cubicBezTo>
                    <a:pt x="2998" y="2020"/>
                    <a:pt x="2948" y="2050"/>
                    <a:pt x="2926" y="2119"/>
                  </a:cubicBezTo>
                  <a:cubicBezTo>
                    <a:pt x="2694" y="2804"/>
                    <a:pt x="2694" y="3698"/>
                    <a:pt x="2764" y="4487"/>
                  </a:cubicBezTo>
                  <a:cubicBezTo>
                    <a:pt x="2520" y="4081"/>
                    <a:pt x="2265" y="3698"/>
                    <a:pt x="1882" y="3408"/>
                  </a:cubicBezTo>
                  <a:cubicBezTo>
                    <a:pt x="1865" y="3394"/>
                    <a:pt x="1847" y="3389"/>
                    <a:pt x="1831" y="3389"/>
                  </a:cubicBezTo>
                  <a:cubicBezTo>
                    <a:pt x="1789" y="3389"/>
                    <a:pt x="1751" y="3424"/>
                    <a:pt x="1742" y="3466"/>
                  </a:cubicBezTo>
                  <a:cubicBezTo>
                    <a:pt x="1638" y="3791"/>
                    <a:pt x="1707" y="4290"/>
                    <a:pt x="1464" y="4511"/>
                  </a:cubicBezTo>
                  <a:cubicBezTo>
                    <a:pt x="1406" y="4557"/>
                    <a:pt x="1313" y="4603"/>
                    <a:pt x="1220" y="4627"/>
                  </a:cubicBezTo>
                  <a:cubicBezTo>
                    <a:pt x="1046" y="4348"/>
                    <a:pt x="895" y="4058"/>
                    <a:pt x="790" y="3744"/>
                  </a:cubicBezTo>
                  <a:cubicBezTo>
                    <a:pt x="430" y="2583"/>
                    <a:pt x="535" y="1121"/>
                    <a:pt x="1754" y="517"/>
                  </a:cubicBezTo>
                  <a:cubicBezTo>
                    <a:pt x="1956" y="419"/>
                    <a:pt x="2164" y="375"/>
                    <a:pt x="2371" y="375"/>
                  </a:cubicBezTo>
                  <a:cubicBezTo>
                    <a:pt x="3409" y="375"/>
                    <a:pt x="4437" y="1480"/>
                    <a:pt x="4796" y="2351"/>
                  </a:cubicBezTo>
                  <a:cubicBezTo>
                    <a:pt x="4797" y="2355"/>
                    <a:pt x="4799" y="2357"/>
                    <a:pt x="4802" y="2357"/>
                  </a:cubicBezTo>
                  <a:cubicBezTo>
                    <a:pt x="4883" y="2357"/>
                    <a:pt x="5449" y="1004"/>
                    <a:pt x="5875" y="656"/>
                  </a:cubicBezTo>
                  <a:cubicBezTo>
                    <a:pt x="6073" y="494"/>
                    <a:pt x="6305" y="378"/>
                    <a:pt x="6595" y="331"/>
                  </a:cubicBezTo>
                  <a:cubicBezTo>
                    <a:pt x="6687" y="316"/>
                    <a:pt x="6773" y="309"/>
                    <a:pt x="6855" y="309"/>
                  </a:cubicBezTo>
                  <a:close/>
                  <a:moveTo>
                    <a:pt x="3101" y="2676"/>
                  </a:moveTo>
                  <a:cubicBezTo>
                    <a:pt x="3530" y="3942"/>
                    <a:pt x="3716" y="5323"/>
                    <a:pt x="4203" y="6554"/>
                  </a:cubicBezTo>
                  <a:cubicBezTo>
                    <a:pt x="4225" y="6610"/>
                    <a:pt x="4266" y="6632"/>
                    <a:pt x="4310" y="6632"/>
                  </a:cubicBezTo>
                  <a:cubicBezTo>
                    <a:pt x="4384" y="6632"/>
                    <a:pt x="4468" y="6569"/>
                    <a:pt x="4482" y="6496"/>
                  </a:cubicBezTo>
                  <a:cubicBezTo>
                    <a:pt x="4505" y="6229"/>
                    <a:pt x="4517" y="5938"/>
                    <a:pt x="4540" y="5660"/>
                  </a:cubicBezTo>
                  <a:cubicBezTo>
                    <a:pt x="4552" y="5451"/>
                    <a:pt x="4494" y="5033"/>
                    <a:pt x="4587" y="4847"/>
                  </a:cubicBezTo>
                  <a:cubicBezTo>
                    <a:pt x="4683" y="4629"/>
                    <a:pt x="5107" y="4542"/>
                    <a:pt x="5450" y="4542"/>
                  </a:cubicBezTo>
                  <a:cubicBezTo>
                    <a:pt x="5563" y="4542"/>
                    <a:pt x="5667" y="4551"/>
                    <a:pt x="5747" y="4569"/>
                  </a:cubicBezTo>
                  <a:cubicBezTo>
                    <a:pt x="5757" y="4571"/>
                    <a:pt x="5767" y="4572"/>
                    <a:pt x="5776" y="4572"/>
                  </a:cubicBezTo>
                  <a:cubicBezTo>
                    <a:pt x="5821" y="4572"/>
                    <a:pt x="5858" y="4549"/>
                    <a:pt x="5887" y="4511"/>
                  </a:cubicBezTo>
                  <a:cubicBezTo>
                    <a:pt x="5898" y="4511"/>
                    <a:pt x="5898" y="4499"/>
                    <a:pt x="5898" y="4499"/>
                  </a:cubicBezTo>
                  <a:cubicBezTo>
                    <a:pt x="6131" y="4046"/>
                    <a:pt x="6177" y="3466"/>
                    <a:pt x="6189" y="2920"/>
                  </a:cubicBezTo>
                  <a:cubicBezTo>
                    <a:pt x="6235" y="3210"/>
                    <a:pt x="6258" y="3501"/>
                    <a:pt x="6305" y="3733"/>
                  </a:cubicBezTo>
                  <a:cubicBezTo>
                    <a:pt x="6421" y="4290"/>
                    <a:pt x="6479" y="4894"/>
                    <a:pt x="6641" y="5439"/>
                  </a:cubicBezTo>
                  <a:cubicBezTo>
                    <a:pt x="6653" y="5486"/>
                    <a:pt x="6685" y="5509"/>
                    <a:pt x="6718" y="5509"/>
                  </a:cubicBezTo>
                  <a:cubicBezTo>
                    <a:pt x="6752" y="5509"/>
                    <a:pt x="6787" y="5486"/>
                    <a:pt x="6804" y="5439"/>
                  </a:cubicBezTo>
                  <a:cubicBezTo>
                    <a:pt x="6978" y="5045"/>
                    <a:pt x="6955" y="4104"/>
                    <a:pt x="7303" y="3872"/>
                  </a:cubicBezTo>
                  <a:cubicBezTo>
                    <a:pt x="7466" y="3768"/>
                    <a:pt x="7733" y="3756"/>
                    <a:pt x="8000" y="3756"/>
                  </a:cubicBezTo>
                  <a:cubicBezTo>
                    <a:pt x="7814" y="4615"/>
                    <a:pt x="7396" y="5404"/>
                    <a:pt x="6908" y="6113"/>
                  </a:cubicBezTo>
                  <a:cubicBezTo>
                    <a:pt x="6386" y="6844"/>
                    <a:pt x="5678" y="7471"/>
                    <a:pt x="5167" y="8202"/>
                  </a:cubicBezTo>
                  <a:cubicBezTo>
                    <a:pt x="4436" y="7575"/>
                    <a:pt x="3716" y="6948"/>
                    <a:pt x="2950" y="6356"/>
                  </a:cubicBezTo>
                  <a:cubicBezTo>
                    <a:pt x="2369" y="5892"/>
                    <a:pt x="1777" y="5393"/>
                    <a:pt x="1348" y="4801"/>
                  </a:cubicBezTo>
                  <a:cubicBezTo>
                    <a:pt x="1429" y="4789"/>
                    <a:pt x="1499" y="4754"/>
                    <a:pt x="1568" y="4708"/>
                  </a:cubicBezTo>
                  <a:cubicBezTo>
                    <a:pt x="1870" y="4476"/>
                    <a:pt x="1754" y="4000"/>
                    <a:pt x="1858" y="3651"/>
                  </a:cubicBezTo>
                  <a:lnTo>
                    <a:pt x="1858" y="3651"/>
                  </a:lnTo>
                  <a:cubicBezTo>
                    <a:pt x="2207" y="4046"/>
                    <a:pt x="2450" y="4511"/>
                    <a:pt x="2741" y="4963"/>
                  </a:cubicBezTo>
                  <a:cubicBezTo>
                    <a:pt x="2764" y="4998"/>
                    <a:pt x="2810" y="5021"/>
                    <a:pt x="2857" y="5021"/>
                  </a:cubicBezTo>
                  <a:cubicBezTo>
                    <a:pt x="2865" y="5024"/>
                    <a:pt x="2875" y="5026"/>
                    <a:pt x="2884" y="5026"/>
                  </a:cubicBezTo>
                  <a:cubicBezTo>
                    <a:pt x="2916" y="5026"/>
                    <a:pt x="2950" y="5010"/>
                    <a:pt x="2950" y="4975"/>
                  </a:cubicBezTo>
                  <a:cubicBezTo>
                    <a:pt x="2984" y="4940"/>
                    <a:pt x="2996" y="4905"/>
                    <a:pt x="2984" y="4859"/>
                  </a:cubicBezTo>
                  <a:cubicBezTo>
                    <a:pt x="3101" y="4151"/>
                    <a:pt x="3031" y="3408"/>
                    <a:pt x="3101" y="2676"/>
                  </a:cubicBezTo>
                  <a:close/>
                  <a:moveTo>
                    <a:pt x="2364" y="0"/>
                  </a:moveTo>
                  <a:cubicBezTo>
                    <a:pt x="1325" y="0"/>
                    <a:pt x="472" y="919"/>
                    <a:pt x="268" y="1898"/>
                  </a:cubicBezTo>
                  <a:cubicBezTo>
                    <a:pt x="59" y="2955"/>
                    <a:pt x="303" y="3872"/>
                    <a:pt x="814" y="4685"/>
                  </a:cubicBezTo>
                  <a:cubicBezTo>
                    <a:pt x="535" y="4731"/>
                    <a:pt x="256" y="4743"/>
                    <a:pt x="82" y="4789"/>
                  </a:cubicBezTo>
                  <a:cubicBezTo>
                    <a:pt x="1" y="4801"/>
                    <a:pt x="24" y="4917"/>
                    <a:pt x="94" y="4917"/>
                  </a:cubicBezTo>
                  <a:cubicBezTo>
                    <a:pt x="148" y="4926"/>
                    <a:pt x="202" y="4930"/>
                    <a:pt x="256" y="4930"/>
                  </a:cubicBezTo>
                  <a:cubicBezTo>
                    <a:pt x="477" y="4930"/>
                    <a:pt x="692" y="4866"/>
                    <a:pt x="906" y="4847"/>
                  </a:cubicBezTo>
                  <a:cubicBezTo>
                    <a:pt x="1893" y="6322"/>
                    <a:pt x="5028" y="8609"/>
                    <a:pt x="5063" y="8620"/>
                  </a:cubicBezTo>
                  <a:cubicBezTo>
                    <a:pt x="5066" y="8622"/>
                    <a:pt x="5071" y="8623"/>
                    <a:pt x="5076" y="8623"/>
                  </a:cubicBezTo>
                  <a:cubicBezTo>
                    <a:pt x="5258" y="8623"/>
                    <a:pt x="6222" y="7469"/>
                    <a:pt x="6583" y="6995"/>
                  </a:cubicBezTo>
                  <a:cubicBezTo>
                    <a:pt x="6990" y="6438"/>
                    <a:pt x="7384" y="5857"/>
                    <a:pt x="7675" y="5242"/>
                  </a:cubicBezTo>
                  <a:cubicBezTo>
                    <a:pt x="7884" y="4778"/>
                    <a:pt x="8093" y="4278"/>
                    <a:pt x="8243" y="3791"/>
                  </a:cubicBezTo>
                  <a:cubicBezTo>
                    <a:pt x="8383" y="3791"/>
                    <a:pt x="8534" y="3802"/>
                    <a:pt x="8650" y="3802"/>
                  </a:cubicBezTo>
                  <a:cubicBezTo>
                    <a:pt x="9033" y="3791"/>
                    <a:pt x="9404" y="3756"/>
                    <a:pt x="9788" y="3698"/>
                  </a:cubicBezTo>
                  <a:cubicBezTo>
                    <a:pt x="9977" y="3653"/>
                    <a:pt x="9910" y="3406"/>
                    <a:pt x="9751" y="3406"/>
                  </a:cubicBezTo>
                  <a:cubicBezTo>
                    <a:pt x="9744" y="3406"/>
                    <a:pt x="9737" y="3407"/>
                    <a:pt x="9729" y="3408"/>
                  </a:cubicBezTo>
                  <a:cubicBezTo>
                    <a:pt x="9265" y="3477"/>
                    <a:pt x="8789" y="3501"/>
                    <a:pt x="8325" y="3524"/>
                  </a:cubicBezTo>
                  <a:cubicBezTo>
                    <a:pt x="8499" y="2816"/>
                    <a:pt x="8557" y="2084"/>
                    <a:pt x="8325" y="1364"/>
                  </a:cubicBezTo>
                  <a:cubicBezTo>
                    <a:pt x="8103" y="629"/>
                    <a:pt x="7654" y="33"/>
                    <a:pt x="6901" y="33"/>
                  </a:cubicBezTo>
                  <a:cubicBezTo>
                    <a:pt x="6787" y="33"/>
                    <a:pt x="6666" y="47"/>
                    <a:pt x="6537" y="76"/>
                  </a:cubicBezTo>
                  <a:cubicBezTo>
                    <a:pt x="5678" y="262"/>
                    <a:pt x="5097" y="1121"/>
                    <a:pt x="4796" y="1898"/>
                  </a:cubicBezTo>
                  <a:cubicBezTo>
                    <a:pt x="4470" y="1028"/>
                    <a:pt x="3495" y="145"/>
                    <a:pt x="2613" y="18"/>
                  </a:cubicBezTo>
                  <a:cubicBezTo>
                    <a:pt x="2529" y="6"/>
                    <a:pt x="2446" y="0"/>
                    <a:pt x="2364" y="0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B0A69916-0B06-DC97-7223-76E6861CC31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724" t="21535" r="7886" b="6774"/>
          <a:stretch/>
        </p:blipFill>
        <p:spPr>
          <a:xfrm>
            <a:off x="713678" y="728082"/>
            <a:ext cx="7716644" cy="3687336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screenshot of a computer&#10;&#10;Description automatically generated">
            <a:extLst>
              <a:ext uri="{FF2B5EF4-FFF2-40B4-BE49-F238E27FC236}">
                <a16:creationId xmlns:a16="http://schemas.microsoft.com/office/drawing/2014/main" id="{AE5484DE-AF33-B047-371F-B22C66EA002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561" t="22836" r="7805" b="11256"/>
          <a:stretch/>
        </p:blipFill>
        <p:spPr>
          <a:xfrm>
            <a:off x="702527" y="876764"/>
            <a:ext cx="7738946" cy="3389972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EE4B138B-A008-B5A6-15D9-4FDAA348A43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398" t="22548" r="7317" b="6197"/>
          <a:stretch/>
        </p:blipFill>
        <p:spPr>
          <a:xfrm>
            <a:off x="672789" y="739232"/>
            <a:ext cx="7798421" cy="366503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screenshot of a computer&#10;&#10;Description automatically generated">
            <a:extLst>
              <a:ext uri="{FF2B5EF4-FFF2-40B4-BE49-F238E27FC236}">
                <a16:creationId xmlns:a16="http://schemas.microsoft.com/office/drawing/2014/main" id="{6E392B89-9C26-D9FE-D26D-CBEEBAA9B2E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399" t="24282" r="7723" b="7353"/>
          <a:stretch/>
        </p:blipFill>
        <p:spPr>
          <a:xfrm>
            <a:off x="691375" y="813574"/>
            <a:ext cx="7761250" cy="3516352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12E22C73-31A4-64E7-39B8-B4B7E4C6730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480" t="21969" r="7805" b="9087"/>
          <a:stretch/>
        </p:blipFill>
        <p:spPr>
          <a:xfrm>
            <a:off x="698809" y="798706"/>
            <a:ext cx="7746382" cy="3546088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screenshot of a computer&#10;&#10;Description automatically generated">
            <a:extLst>
              <a:ext uri="{FF2B5EF4-FFF2-40B4-BE49-F238E27FC236}">
                <a16:creationId xmlns:a16="http://schemas.microsoft.com/office/drawing/2014/main" id="{C4C87732-7013-A756-77E2-9F1EDC9E173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724" t="22692" r="8130" b="8655"/>
          <a:stretch/>
        </p:blipFill>
        <p:spPr>
          <a:xfrm>
            <a:off x="724829" y="806140"/>
            <a:ext cx="7694341" cy="353122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6">
          <a:extLst>
            <a:ext uri="{FF2B5EF4-FFF2-40B4-BE49-F238E27FC236}">
              <a16:creationId xmlns:a16="http://schemas.microsoft.com/office/drawing/2014/main" id="{6F4E21EC-0526-33DA-FA2B-B4B48A0F2F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82BFA07D-2B0B-C50D-2B2B-8BE0F23C20A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886" t="21680" r="8618" b="5619"/>
          <a:stretch/>
        </p:blipFill>
        <p:spPr>
          <a:xfrm>
            <a:off x="754566" y="702062"/>
            <a:ext cx="7634868" cy="3739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7664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6">
          <a:extLst>
            <a:ext uri="{FF2B5EF4-FFF2-40B4-BE49-F238E27FC236}">
              <a16:creationId xmlns:a16="http://schemas.microsoft.com/office/drawing/2014/main" id="{1122CA45-3C81-F434-ADE2-B8850C5342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43696692-60C6-EFCE-7E5E-E92A1895DE7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805" t="21969" r="8374" b="6486"/>
          <a:stretch/>
        </p:blipFill>
        <p:spPr>
          <a:xfrm>
            <a:off x="739697" y="731798"/>
            <a:ext cx="7664605" cy="3679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4007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1">
          <a:extLst>
            <a:ext uri="{FF2B5EF4-FFF2-40B4-BE49-F238E27FC236}">
              <a16:creationId xmlns:a16="http://schemas.microsoft.com/office/drawing/2014/main" id="{E2CDEAB7-08D7-2982-BFC9-95E395B98D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E20901D7-D476-A0A4-1D3D-AB21DB0B338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642" t="22259" r="8130" b="7209"/>
          <a:stretch/>
        </p:blipFill>
        <p:spPr>
          <a:xfrm>
            <a:off x="721112" y="757818"/>
            <a:ext cx="7701775" cy="3627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2425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2">
          <a:extLst>
            <a:ext uri="{FF2B5EF4-FFF2-40B4-BE49-F238E27FC236}">
              <a16:creationId xmlns:a16="http://schemas.microsoft.com/office/drawing/2014/main" id="{E43ABB3B-6F35-3E29-7766-C20E7BEEE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94E041B3-8823-2FB9-81B5-6355B370E58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317" t="22259" r="7562" b="6197"/>
          <a:stretch/>
        </p:blipFill>
        <p:spPr>
          <a:xfrm>
            <a:off x="680224" y="731798"/>
            <a:ext cx="7783552" cy="3679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9761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8" name="Google Shape;1728;p35"/>
          <p:cNvSpPr txBox="1">
            <a:spLocks noGrp="1"/>
          </p:cNvSpPr>
          <p:nvPr>
            <p:ph type="subTitle" idx="1"/>
          </p:nvPr>
        </p:nvSpPr>
        <p:spPr>
          <a:xfrm>
            <a:off x="358381" y="1408885"/>
            <a:ext cx="5915724" cy="247215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400" b="1" dirty="0">
                <a:solidFill>
                  <a:schemeClr val="tx1"/>
                </a:solidFill>
                <a:latin typeface="Amasis MT Pro" panose="02040504050005020304" pitchFamily="18" charset="0"/>
              </a:rPr>
              <a:t>Health is the true wealth of life, and the COVID-19 pandemic reminded us of its importance.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GB" sz="1400" b="1" dirty="0">
              <a:solidFill>
                <a:schemeClr val="tx1"/>
              </a:solidFill>
              <a:latin typeface="Amasis MT Pro" panose="02040504050005020304" pitchFamily="18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400" b="1" dirty="0">
                <a:solidFill>
                  <a:schemeClr val="tx1"/>
                </a:solidFill>
                <a:latin typeface="Amasis MT Pro" panose="02040504050005020304" pitchFamily="18" charset="0"/>
              </a:rPr>
              <a:t>Heart disease is one of the leading causes of health problems worldwide, affecting people regardless of age, gender, or social status.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GB" sz="1400" b="1" dirty="0">
              <a:solidFill>
                <a:schemeClr val="tx1"/>
              </a:solidFill>
              <a:latin typeface="Amasis MT Pro" panose="02040504050005020304" pitchFamily="18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400" b="1" dirty="0">
                <a:solidFill>
                  <a:schemeClr val="tx1"/>
                </a:solidFill>
                <a:latin typeface="Amasis MT Pro" panose="02040504050005020304" pitchFamily="18" charset="0"/>
              </a:rPr>
              <a:t>By analyzing heart disease data, we can uncover valuable insights to prepare better for the future and improve healthcare strategies.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tx1"/>
              </a:solidFill>
            </a:endParaRPr>
          </a:p>
        </p:txBody>
      </p:sp>
      <p:sp>
        <p:nvSpPr>
          <p:cNvPr id="1729" name="Google Shape;1729;p35"/>
          <p:cNvSpPr txBox="1">
            <a:spLocks noGrp="1"/>
          </p:cNvSpPr>
          <p:nvPr>
            <p:ph type="ctrTitle"/>
          </p:nvPr>
        </p:nvSpPr>
        <p:spPr>
          <a:xfrm>
            <a:off x="358381" y="516595"/>
            <a:ext cx="2916900" cy="64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u="sng" dirty="0">
                <a:solidFill>
                  <a:srgbClr val="002060"/>
                </a:solidFill>
              </a:rPr>
              <a:t>Introduction</a:t>
            </a:r>
            <a:endParaRPr sz="4000" u="sng" dirty="0">
              <a:solidFill>
                <a:srgbClr val="002060"/>
              </a:solidFill>
            </a:endParaRPr>
          </a:p>
        </p:txBody>
      </p:sp>
      <p:grpSp>
        <p:nvGrpSpPr>
          <p:cNvPr id="1730" name="Google Shape;1730;p35"/>
          <p:cNvGrpSpPr/>
          <p:nvPr/>
        </p:nvGrpSpPr>
        <p:grpSpPr>
          <a:xfrm rot="512230">
            <a:off x="4466104" y="3660492"/>
            <a:ext cx="1830972" cy="1435512"/>
            <a:chOff x="5132575" y="2709875"/>
            <a:chExt cx="325950" cy="255550"/>
          </a:xfrm>
        </p:grpSpPr>
        <p:sp>
          <p:nvSpPr>
            <p:cNvPr id="1731" name="Google Shape;1731;p35"/>
            <p:cNvSpPr/>
            <p:nvPr/>
          </p:nvSpPr>
          <p:spPr>
            <a:xfrm>
              <a:off x="5265200" y="2789450"/>
              <a:ext cx="106550" cy="104475"/>
            </a:xfrm>
            <a:custGeom>
              <a:avLst/>
              <a:gdLst/>
              <a:ahLst/>
              <a:cxnLst/>
              <a:rect l="l" t="t" r="r" b="b"/>
              <a:pathLst>
                <a:path w="4262" h="4179" extrusionOk="0">
                  <a:moveTo>
                    <a:pt x="2515" y="0"/>
                  </a:moveTo>
                  <a:cubicBezTo>
                    <a:pt x="2489" y="0"/>
                    <a:pt x="2463" y="4"/>
                    <a:pt x="2439" y="11"/>
                  </a:cubicBezTo>
                  <a:cubicBezTo>
                    <a:pt x="2341" y="42"/>
                    <a:pt x="2239" y="56"/>
                    <a:pt x="2137" y="56"/>
                  </a:cubicBezTo>
                  <a:cubicBezTo>
                    <a:pt x="2045" y="56"/>
                    <a:pt x="1951" y="45"/>
                    <a:pt x="1858" y="23"/>
                  </a:cubicBezTo>
                  <a:cubicBezTo>
                    <a:pt x="1847" y="21"/>
                    <a:pt x="1836" y="20"/>
                    <a:pt x="1826" y="20"/>
                  </a:cubicBezTo>
                  <a:cubicBezTo>
                    <a:pt x="1713" y="20"/>
                    <a:pt x="1626" y="127"/>
                    <a:pt x="1626" y="243"/>
                  </a:cubicBezTo>
                  <a:cubicBezTo>
                    <a:pt x="1626" y="290"/>
                    <a:pt x="1649" y="348"/>
                    <a:pt x="1649" y="383"/>
                  </a:cubicBezTo>
                  <a:cubicBezTo>
                    <a:pt x="1649" y="441"/>
                    <a:pt x="1673" y="476"/>
                    <a:pt x="1707" y="499"/>
                  </a:cubicBezTo>
                  <a:cubicBezTo>
                    <a:pt x="1673" y="777"/>
                    <a:pt x="1707" y="1044"/>
                    <a:pt x="1673" y="1346"/>
                  </a:cubicBezTo>
                  <a:cubicBezTo>
                    <a:pt x="1653" y="1584"/>
                    <a:pt x="1652" y="1646"/>
                    <a:pt x="1638" y="1646"/>
                  </a:cubicBezTo>
                  <a:cubicBezTo>
                    <a:pt x="1622" y="1646"/>
                    <a:pt x="1593" y="1577"/>
                    <a:pt x="1511" y="1577"/>
                  </a:cubicBezTo>
                  <a:cubicBezTo>
                    <a:pt x="1485" y="1577"/>
                    <a:pt x="1454" y="1584"/>
                    <a:pt x="1417" y="1602"/>
                  </a:cubicBezTo>
                  <a:cubicBezTo>
                    <a:pt x="1307" y="1654"/>
                    <a:pt x="1162" y="1666"/>
                    <a:pt x="1015" y="1666"/>
                  </a:cubicBezTo>
                  <a:cubicBezTo>
                    <a:pt x="898" y="1666"/>
                    <a:pt x="780" y="1658"/>
                    <a:pt x="678" y="1658"/>
                  </a:cubicBezTo>
                  <a:cubicBezTo>
                    <a:pt x="652" y="1658"/>
                    <a:pt x="628" y="1659"/>
                    <a:pt x="604" y="1660"/>
                  </a:cubicBezTo>
                  <a:cubicBezTo>
                    <a:pt x="1" y="1683"/>
                    <a:pt x="24" y="1892"/>
                    <a:pt x="59" y="2461"/>
                  </a:cubicBezTo>
                  <a:cubicBezTo>
                    <a:pt x="59" y="2530"/>
                    <a:pt x="152" y="2623"/>
                    <a:pt x="233" y="2623"/>
                  </a:cubicBezTo>
                  <a:cubicBezTo>
                    <a:pt x="468" y="2623"/>
                    <a:pt x="827" y="2565"/>
                    <a:pt x="1119" y="2565"/>
                  </a:cubicBezTo>
                  <a:cubicBezTo>
                    <a:pt x="1217" y="2565"/>
                    <a:pt x="1307" y="2571"/>
                    <a:pt x="1382" y="2588"/>
                  </a:cubicBezTo>
                  <a:cubicBezTo>
                    <a:pt x="1835" y="2728"/>
                    <a:pt x="1626" y="3285"/>
                    <a:pt x="1649" y="3633"/>
                  </a:cubicBezTo>
                  <a:cubicBezTo>
                    <a:pt x="1661" y="4179"/>
                    <a:pt x="1951" y="4133"/>
                    <a:pt x="2427" y="4156"/>
                  </a:cubicBezTo>
                  <a:cubicBezTo>
                    <a:pt x="2532" y="4156"/>
                    <a:pt x="2601" y="4086"/>
                    <a:pt x="2613" y="3982"/>
                  </a:cubicBezTo>
                  <a:cubicBezTo>
                    <a:pt x="2636" y="3796"/>
                    <a:pt x="2439" y="2821"/>
                    <a:pt x="2613" y="2647"/>
                  </a:cubicBezTo>
                  <a:cubicBezTo>
                    <a:pt x="2653" y="2610"/>
                    <a:pt x="2754" y="2597"/>
                    <a:pt x="2882" y="2597"/>
                  </a:cubicBezTo>
                  <a:cubicBezTo>
                    <a:pt x="3187" y="2597"/>
                    <a:pt x="3637" y="2670"/>
                    <a:pt x="3738" y="2670"/>
                  </a:cubicBezTo>
                  <a:cubicBezTo>
                    <a:pt x="3743" y="2670"/>
                    <a:pt x="3747" y="2670"/>
                    <a:pt x="3751" y="2670"/>
                  </a:cubicBezTo>
                  <a:cubicBezTo>
                    <a:pt x="4238" y="2647"/>
                    <a:pt x="4261" y="2217"/>
                    <a:pt x="4227" y="1741"/>
                  </a:cubicBezTo>
                  <a:cubicBezTo>
                    <a:pt x="4216" y="1601"/>
                    <a:pt x="4125" y="1531"/>
                    <a:pt x="4000" y="1531"/>
                  </a:cubicBezTo>
                  <a:cubicBezTo>
                    <a:pt x="3991" y="1531"/>
                    <a:pt x="3981" y="1531"/>
                    <a:pt x="3971" y="1532"/>
                  </a:cubicBezTo>
                  <a:cubicBezTo>
                    <a:pt x="3542" y="1590"/>
                    <a:pt x="3135" y="1602"/>
                    <a:pt x="2717" y="1602"/>
                  </a:cubicBezTo>
                  <a:cubicBezTo>
                    <a:pt x="2717" y="1126"/>
                    <a:pt x="2729" y="650"/>
                    <a:pt x="2717" y="174"/>
                  </a:cubicBezTo>
                  <a:cubicBezTo>
                    <a:pt x="2717" y="54"/>
                    <a:pt x="2615" y="0"/>
                    <a:pt x="251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35"/>
            <p:cNvSpPr/>
            <p:nvPr/>
          </p:nvSpPr>
          <p:spPr>
            <a:xfrm>
              <a:off x="5242850" y="2742925"/>
              <a:ext cx="13275" cy="16700"/>
            </a:xfrm>
            <a:custGeom>
              <a:avLst/>
              <a:gdLst/>
              <a:ahLst/>
              <a:cxnLst/>
              <a:rect l="l" t="t" r="r" b="b"/>
              <a:pathLst>
                <a:path w="531" h="668" extrusionOk="0">
                  <a:moveTo>
                    <a:pt x="377" y="0"/>
                  </a:moveTo>
                  <a:cubicBezTo>
                    <a:pt x="355" y="0"/>
                    <a:pt x="333" y="8"/>
                    <a:pt x="314" y="26"/>
                  </a:cubicBezTo>
                  <a:cubicBezTo>
                    <a:pt x="175" y="177"/>
                    <a:pt x="1" y="421"/>
                    <a:pt x="140" y="618"/>
                  </a:cubicBezTo>
                  <a:cubicBezTo>
                    <a:pt x="163" y="647"/>
                    <a:pt x="213" y="668"/>
                    <a:pt x="258" y="668"/>
                  </a:cubicBezTo>
                  <a:cubicBezTo>
                    <a:pt x="303" y="668"/>
                    <a:pt x="343" y="647"/>
                    <a:pt x="349" y="595"/>
                  </a:cubicBezTo>
                  <a:cubicBezTo>
                    <a:pt x="361" y="502"/>
                    <a:pt x="349" y="433"/>
                    <a:pt x="372" y="351"/>
                  </a:cubicBezTo>
                  <a:cubicBezTo>
                    <a:pt x="407" y="270"/>
                    <a:pt x="430" y="212"/>
                    <a:pt x="477" y="154"/>
                  </a:cubicBezTo>
                  <a:cubicBezTo>
                    <a:pt x="531" y="91"/>
                    <a:pt x="452" y="0"/>
                    <a:pt x="37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35"/>
            <p:cNvSpPr/>
            <p:nvPr/>
          </p:nvSpPr>
          <p:spPr>
            <a:xfrm>
              <a:off x="5134600" y="2757950"/>
              <a:ext cx="320725" cy="161750"/>
            </a:xfrm>
            <a:custGeom>
              <a:avLst/>
              <a:gdLst/>
              <a:ahLst/>
              <a:cxnLst/>
              <a:rect l="l" t="t" r="r" b="b"/>
              <a:pathLst>
                <a:path w="12829" h="6470" extrusionOk="0">
                  <a:moveTo>
                    <a:pt x="3970" y="1"/>
                  </a:moveTo>
                  <a:cubicBezTo>
                    <a:pt x="3932" y="1"/>
                    <a:pt x="3893" y="20"/>
                    <a:pt x="3878" y="64"/>
                  </a:cubicBezTo>
                  <a:cubicBezTo>
                    <a:pt x="3855" y="157"/>
                    <a:pt x="3832" y="250"/>
                    <a:pt x="3808" y="343"/>
                  </a:cubicBezTo>
                  <a:cubicBezTo>
                    <a:pt x="3774" y="354"/>
                    <a:pt x="3774" y="401"/>
                    <a:pt x="3797" y="424"/>
                  </a:cubicBezTo>
                  <a:cubicBezTo>
                    <a:pt x="3588" y="1213"/>
                    <a:pt x="3402" y="1979"/>
                    <a:pt x="3158" y="2746"/>
                  </a:cubicBezTo>
                  <a:cubicBezTo>
                    <a:pt x="3042" y="3140"/>
                    <a:pt x="3065" y="3419"/>
                    <a:pt x="2706" y="3616"/>
                  </a:cubicBezTo>
                  <a:cubicBezTo>
                    <a:pt x="2288" y="3837"/>
                    <a:pt x="1800" y="3965"/>
                    <a:pt x="1382" y="4185"/>
                  </a:cubicBezTo>
                  <a:cubicBezTo>
                    <a:pt x="1034" y="4359"/>
                    <a:pt x="372" y="4522"/>
                    <a:pt x="175" y="4917"/>
                  </a:cubicBezTo>
                  <a:cubicBezTo>
                    <a:pt x="1" y="5288"/>
                    <a:pt x="233" y="6031"/>
                    <a:pt x="349" y="6391"/>
                  </a:cubicBezTo>
                  <a:cubicBezTo>
                    <a:pt x="366" y="6443"/>
                    <a:pt x="416" y="6469"/>
                    <a:pt x="462" y="6469"/>
                  </a:cubicBezTo>
                  <a:cubicBezTo>
                    <a:pt x="509" y="6469"/>
                    <a:pt x="552" y="6443"/>
                    <a:pt x="558" y="6391"/>
                  </a:cubicBezTo>
                  <a:cubicBezTo>
                    <a:pt x="662" y="5787"/>
                    <a:pt x="349" y="5067"/>
                    <a:pt x="1034" y="4754"/>
                  </a:cubicBezTo>
                  <a:cubicBezTo>
                    <a:pt x="1742" y="4417"/>
                    <a:pt x="2439" y="4069"/>
                    <a:pt x="3193" y="3837"/>
                  </a:cubicBezTo>
                  <a:cubicBezTo>
                    <a:pt x="3251" y="3825"/>
                    <a:pt x="3298" y="3756"/>
                    <a:pt x="3298" y="3698"/>
                  </a:cubicBezTo>
                  <a:cubicBezTo>
                    <a:pt x="3414" y="2618"/>
                    <a:pt x="3774" y="1561"/>
                    <a:pt x="3983" y="505"/>
                  </a:cubicBezTo>
                  <a:cubicBezTo>
                    <a:pt x="5376" y="598"/>
                    <a:pt x="6815" y="563"/>
                    <a:pt x="8220" y="586"/>
                  </a:cubicBezTo>
                  <a:cubicBezTo>
                    <a:pt x="8940" y="598"/>
                    <a:pt x="9660" y="644"/>
                    <a:pt x="10379" y="656"/>
                  </a:cubicBezTo>
                  <a:cubicBezTo>
                    <a:pt x="10809" y="671"/>
                    <a:pt x="11371" y="723"/>
                    <a:pt x="11887" y="723"/>
                  </a:cubicBezTo>
                  <a:cubicBezTo>
                    <a:pt x="12180" y="723"/>
                    <a:pt x="12458" y="706"/>
                    <a:pt x="12690" y="656"/>
                  </a:cubicBezTo>
                  <a:cubicBezTo>
                    <a:pt x="12829" y="621"/>
                    <a:pt x="12748" y="308"/>
                    <a:pt x="12631" y="284"/>
                  </a:cubicBezTo>
                  <a:cubicBezTo>
                    <a:pt x="12380" y="225"/>
                    <a:pt x="12085" y="207"/>
                    <a:pt x="11781" y="207"/>
                  </a:cubicBezTo>
                  <a:cubicBezTo>
                    <a:pt x="11312" y="207"/>
                    <a:pt x="10820" y="250"/>
                    <a:pt x="10426" y="250"/>
                  </a:cubicBezTo>
                  <a:cubicBezTo>
                    <a:pt x="9636" y="238"/>
                    <a:pt x="8858" y="192"/>
                    <a:pt x="8069" y="192"/>
                  </a:cubicBezTo>
                  <a:cubicBezTo>
                    <a:pt x="7332" y="185"/>
                    <a:pt x="6534" y="118"/>
                    <a:pt x="5749" y="118"/>
                  </a:cubicBezTo>
                  <a:cubicBezTo>
                    <a:pt x="5162" y="118"/>
                    <a:pt x="4582" y="155"/>
                    <a:pt x="4041" y="284"/>
                  </a:cubicBezTo>
                  <a:cubicBezTo>
                    <a:pt x="4052" y="226"/>
                    <a:pt x="4064" y="157"/>
                    <a:pt x="4064" y="99"/>
                  </a:cubicBezTo>
                  <a:cubicBezTo>
                    <a:pt x="4077" y="38"/>
                    <a:pt x="4024" y="1"/>
                    <a:pt x="39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35"/>
            <p:cNvSpPr/>
            <p:nvPr/>
          </p:nvSpPr>
          <p:spPr>
            <a:xfrm>
              <a:off x="5198450" y="2902600"/>
              <a:ext cx="38350" cy="44275"/>
            </a:xfrm>
            <a:custGeom>
              <a:avLst/>
              <a:gdLst/>
              <a:ahLst/>
              <a:cxnLst/>
              <a:rect l="l" t="t" r="r" b="b"/>
              <a:pathLst>
                <a:path w="1534" h="1771" extrusionOk="0">
                  <a:moveTo>
                    <a:pt x="1381" y="0"/>
                  </a:moveTo>
                  <a:cubicBezTo>
                    <a:pt x="902" y="0"/>
                    <a:pt x="481" y="340"/>
                    <a:pt x="268" y="767"/>
                  </a:cubicBezTo>
                  <a:cubicBezTo>
                    <a:pt x="128" y="1023"/>
                    <a:pt x="1" y="1650"/>
                    <a:pt x="384" y="1766"/>
                  </a:cubicBezTo>
                  <a:cubicBezTo>
                    <a:pt x="392" y="1769"/>
                    <a:pt x="403" y="1770"/>
                    <a:pt x="415" y="1770"/>
                  </a:cubicBezTo>
                  <a:cubicBezTo>
                    <a:pt x="453" y="1770"/>
                    <a:pt x="503" y="1755"/>
                    <a:pt x="511" y="1719"/>
                  </a:cubicBezTo>
                  <a:cubicBezTo>
                    <a:pt x="569" y="1580"/>
                    <a:pt x="523" y="1476"/>
                    <a:pt x="511" y="1336"/>
                  </a:cubicBezTo>
                  <a:cubicBezTo>
                    <a:pt x="500" y="1174"/>
                    <a:pt x="546" y="1000"/>
                    <a:pt x="628" y="849"/>
                  </a:cubicBezTo>
                  <a:cubicBezTo>
                    <a:pt x="802" y="524"/>
                    <a:pt x="1127" y="303"/>
                    <a:pt x="1452" y="152"/>
                  </a:cubicBezTo>
                  <a:cubicBezTo>
                    <a:pt x="1533" y="129"/>
                    <a:pt x="1510" y="1"/>
                    <a:pt x="1429" y="1"/>
                  </a:cubicBezTo>
                  <a:cubicBezTo>
                    <a:pt x="1413" y="0"/>
                    <a:pt x="1397" y="0"/>
                    <a:pt x="138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35"/>
            <p:cNvSpPr/>
            <p:nvPr/>
          </p:nvSpPr>
          <p:spPr>
            <a:xfrm>
              <a:off x="5349950" y="2904775"/>
              <a:ext cx="38350" cy="41625"/>
            </a:xfrm>
            <a:custGeom>
              <a:avLst/>
              <a:gdLst/>
              <a:ahLst/>
              <a:cxnLst/>
              <a:rect l="l" t="t" r="r" b="b"/>
              <a:pathLst>
                <a:path w="1534" h="1665" extrusionOk="0">
                  <a:moveTo>
                    <a:pt x="1160" y="1"/>
                  </a:moveTo>
                  <a:cubicBezTo>
                    <a:pt x="823" y="1"/>
                    <a:pt x="540" y="177"/>
                    <a:pt x="349" y="495"/>
                  </a:cubicBezTo>
                  <a:cubicBezTo>
                    <a:pt x="175" y="762"/>
                    <a:pt x="1" y="1389"/>
                    <a:pt x="291" y="1656"/>
                  </a:cubicBezTo>
                  <a:cubicBezTo>
                    <a:pt x="303" y="1661"/>
                    <a:pt x="320" y="1664"/>
                    <a:pt x="337" y="1664"/>
                  </a:cubicBezTo>
                  <a:cubicBezTo>
                    <a:pt x="355" y="1664"/>
                    <a:pt x="372" y="1661"/>
                    <a:pt x="384" y="1656"/>
                  </a:cubicBezTo>
                  <a:cubicBezTo>
                    <a:pt x="593" y="1481"/>
                    <a:pt x="523" y="1156"/>
                    <a:pt x="581" y="924"/>
                  </a:cubicBezTo>
                  <a:cubicBezTo>
                    <a:pt x="697" y="495"/>
                    <a:pt x="1046" y="321"/>
                    <a:pt x="1429" y="204"/>
                  </a:cubicBezTo>
                  <a:cubicBezTo>
                    <a:pt x="1510" y="170"/>
                    <a:pt x="1533" y="65"/>
                    <a:pt x="1452" y="42"/>
                  </a:cubicBezTo>
                  <a:cubicBezTo>
                    <a:pt x="1351" y="14"/>
                    <a:pt x="1254" y="1"/>
                    <a:pt x="11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35"/>
            <p:cNvSpPr/>
            <p:nvPr/>
          </p:nvSpPr>
          <p:spPr>
            <a:xfrm>
              <a:off x="5345025" y="2900225"/>
              <a:ext cx="70250" cy="65200"/>
            </a:xfrm>
            <a:custGeom>
              <a:avLst/>
              <a:gdLst/>
              <a:ahLst/>
              <a:cxnLst/>
              <a:rect l="l" t="t" r="r" b="b"/>
              <a:pathLst>
                <a:path w="2810" h="2608" extrusionOk="0">
                  <a:moveTo>
                    <a:pt x="1366" y="301"/>
                  </a:moveTo>
                  <a:cubicBezTo>
                    <a:pt x="1460" y="301"/>
                    <a:pt x="1555" y="314"/>
                    <a:pt x="1649" y="340"/>
                  </a:cubicBezTo>
                  <a:cubicBezTo>
                    <a:pt x="2090" y="456"/>
                    <a:pt x="2461" y="909"/>
                    <a:pt x="2496" y="1373"/>
                  </a:cubicBezTo>
                  <a:cubicBezTo>
                    <a:pt x="2566" y="1968"/>
                    <a:pt x="2034" y="2309"/>
                    <a:pt x="1494" y="2309"/>
                  </a:cubicBezTo>
                  <a:cubicBezTo>
                    <a:pt x="1402" y="2309"/>
                    <a:pt x="1309" y="2299"/>
                    <a:pt x="1219" y="2279"/>
                  </a:cubicBezTo>
                  <a:cubicBezTo>
                    <a:pt x="581" y="2139"/>
                    <a:pt x="221" y="1524"/>
                    <a:pt x="465" y="920"/>
                  </a:cubicBezTo>
                  <a:cubicBezTo>
                    <a:pt x="558" y="712"/>
                    <a:pt x="720" y="537"/>
                    <a:pt x="906" y="421"/>
                  </a:cubicBezTo>
                  <a:cubicBezTo>
                    <a:pt x="1046" y="340"/>
                    <a:pt x="1204" y="301"/>
                    <a:pt x="1366" y="301"/>
                  </a:cubicBezTo>
                  <a:close/>
                  <a:moveTo>
                    <a:pt x="1438" y="0"/>
                  </a:moveTo>
                  <a:cubicBezTo>
                    <a:pt x="1203" y="0"/>
                    <a:pt x="971" y="55"/>
                    <a:pt x="778" y="166"/>
                  </a:cubicBezTo>
                  <a:cubicBezTo>
                    <a:pt x="407" y="352"/>
                    <a:pt x="209" y="688"/>
                    <a:pt x="140" y="1095"/>
                  </a:cubicBezTo>
                  <a:cubicBezTo>
                    <a:pt x="0" y="1849"/>
                    <a:pt x="523" y="2476"/>
                    <a:pt x="1277" y="2592"/>
                  </a:cubicBezTo>
                  <a:cubicBezTo>
                    <a:pt x="1348" y="2603"/>
                    <a:pt x="1418" y="2608"/>
                    <a:pt x="1487" y="2608"/>
                  </a:cubicBezTo>
                  <a:cubicBezTo>
                    <a:pt x="2182" y="2608"/>
                    <a:pt x="2789" y="2092"/>
                    <a:pt x="2810" y="1385"/>
                  </a:cubicBezTo>
                  <a:cubicBezTo>
                    <a:pt x="2810" y="1153"/>
                    <a:pt x="2752" y="909"/>
                    <a:pt x="2636" y="700"/>
                  </a:cubicBezTo>
                  <a:cubicBezTo>
                    <a:pt x="2589" y="619"/>
                    <a:pt x="2543" y="537"/>
                    <a:pt x="2485" y="468"/>
                  </a:cubicBezTo>
                  <a:cubicBezTo>
                    <a:pt x="2250" y="160"/>
                    <a:pt x="1840" y="0"/>
                    <a:pt x="1438" y="0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35"/>
            <p:cNvSpPr/>
            <p:nvPr/>
          </p:nvSpPr>
          <p:spPr>
            <a:xfrm>
              <a:off x="5367950" y="2920600"/>
              <a:ext cx="25575" cy="24225"/>
            </a:xfrm>
            <a:custGeom>
              <a:avLst/>
              <a:gdLst/>
              <a:ahLst/>
              <a:cxnLst/>
              <a:rect l="l" t="t" r="r" b="b"/>
              <a:pathLst>
                <a:path w="1023" h="969" extrusionOk="0">
                  <a:moveTo>
                    <a:pt x="500" y="180"/>
                  </a:moveTo>
                  <a:cubicBezTo>
                    <a:pt x="527" y="180"/>
                    <a:pt x="554" y="183"/>
                    <a:pt x="581" y="187"/>
                  </a:cubicBezTo>
                  <a:cubicBezTo>
                    <a:pt x="732" y="233"/>
                    <a:pt x="825" y="361"/>
                    <a:pt x="848" y="512"/>
                  </a:cubicBezTo>
                  <a:cubicBezTo>
                    <a:pt x="858" y="700"/>
                    <a:pt x="699" y="812"/>
                    <a:pt x="536" y="812"/>
                  </a:cubicBezTo>
                  <a:cubicBezTo>
                    <a:pt x="508" y="812"/>
                    <a:pt x="480" y="809"/>
                    <a:pt x="453" y="802"/>
                  </a:cubicBezTo>
                  <a:cubicBezTo>
                    <a:pt x="267" y="744"/>
                    <a:pt x="151" y="558"/>
                    <a:pt x="221" y="361"/>
                  </a:cubicBezTo>
                  <a:cubicBezTo>
                    <a:pt x="244" y="303"/>
                    <a:pt x="291" y="245"/>
                    <a:pt x="349" y="222"/>
                  </a:cubicBezTo>
                  <a:cubicBezTo>
                    <a:pt x="395" y="191"/>
                    <a:pt x="447" y="180"/>
                    <a:pt x="500" y="180"/>
                  </a:cubicBezTo>
                  <a:close/>
                  <a:moveTo>
                    <a:pt x="515" y="1"/>
                  </a:moveTo>
                  <a:cubicBezTo>
                    <a:pt x="431" y="1"/>
                    <a:pt x="348" y="20"/>
                    <a:pt x="279" y="59"/>
                  </a:cubicBezTo>
                  <a:cubicBezTo>
                    <a:pt x="151" y="129"/>
                    <a:pt x="70" y="245"/>
                    <a:pt x="47" y="407"/>
                  </a:cubicBezTo>
                  <a:cubicBezTo>
                    <a:pt x="0" y="686"/>
                    <a:pt x="186" y="918"/>
                    <a:pt x="465" y="965"/>
                  </a:cubicBezTo>
                  <a:cubicBezTo>
                    <a:pt x="486" y="967"/>
                    <a:pt x="508" y="969"/>
                    <a:pt x="529" y="969"/>
                  </a:cubicBezTo>
                  <a:cubicBezTo>
                    <a:pt x="785" y="969"/>
                    <a:pt x="1022" y="780"/>
                    <a:pt x="1022" y="512"/>
                  </a:cubicBezTo>
                  <a:cubicBezTo>
                    <a:pt x="1022" y="419"/>
                    <a:pt x="999" y="338"/>
                    <a:pt x="964" y="268"/>
                  </a:cubicBezTo>
                  <a:cubicBezTo>
                    <a:pt x="941" y="233"/>
                    <a:pt x="929" y="210"/>
                    <a:pt x="894" y="175"/>
                  </a:cubicBezTo>
                  <a:cubicBezTo>
                    <a:pt x="806" y="58"/>
                    <a:pt x="659" y="1"/>
                    <a:pt x="515" y="1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35"/>
            <p:cNvSpPr/>
            <p:nvPr/>
          </p:nvSpPr>
          <p:spPr>
            <a:xfrm>
              <a:off x="5192350" y="2897325"/>
              <a:ext cx="69975" cy="65200"/>
            </a:xfrm>
            <a:custGeom>
              <a:avLst/>
              <a:gdLst/>
              <a:ahLst/>
              <a:cxnLst/>
              <a:rect l="l" t="t" r="r" b="b"/>
              <a:pathLst>
                <a:path w="2799" h="2608" extrusionOk="0">
                  <a:moveTo>
                    <a:pt x="1378" y="301"/>
                  </a:moveTo>
                  <a:cubicBezTo>
                    <a:pt x="1472" y="301"/>
                    <a:pt x="1567" y="314"/>
                    <a:pt x="1661" y="340"/>
                  </a:cubicBezTo>
                  <a:cubicBezTo>
                    <a:pt x="2102" y="456"/>
                    <a:pt x="2474" y="897"/>
                    <a:pt x="2508" y="1373"/>
                  </a:cubicBezTo>
                  <a:cubicBezTo>
                    <a:pt x="2578" y="1968"/>
                    <a:pt x="2046" y="2309"/>
                    <a:pt x="1506" y="2309"/>
                  </a:cubicBezTo>
                  <a:cubicBezTo>
                    <a:pt x="1414" y="2309"/>
                    <a:pt x="1321" y="2299"/>
                    <a:pt x="1231" y="2279"/>
                  </a:cubicBezTo>
                  <a:cubicBezTo>
                    <a:pt x="593" y="2139"/>
                    <a:pt x="233" y="1524"/>
                    <a:pt x="477" y="920"/>
                  </a:cubicBezTo>
                  <a:cubicBezTo>
                    <a:pt x="570" y="711"/>
                    <a:pt x="732" y="537"/>
                    <a:pt x="918" y="421"/>
                  </a:cubicBezTo>
                  <a:cubicBezTo>
                    <a:pt x="1058" y="340"/>
                    <a:pt x="1216" y="301"/>
                    <a:pt x="1378" y="301"/>
                  </a:cubicBezTo>
                  <a:close/>
                  <a:moveTo>
                    <a:pt x="1427" y="0"/>
                  </a:moveTo>
                  <a:cubicBezTo>
                    <a:pt x="1192" y="0"/>
                    <a:pt x="960" y="55"/>
                    <a:pt x="767" y="166"/>
                  </a:cubicBezTo>
                  <a:cubicBezTo>
                    <a:pt x="407" y="363"/>
                    <a:pt x="210" y="688"/>
                    <a:pt x="129" y="1095"/>
                  </a:cubicBezTo>
                  <a:cubicBezTo>
                    <a:pt x="1" y="1849"/>
                    <a:pt x="523" y="2476"/>
                    <a:pt x="1278" y="2592"/>
                  </a:cubicBezTo>
                  <a:cubicBezTo>
                    <a:pt x="1347" y="2603"/>
                    <a:pt x="1416" y="2608"/>
                    <a:pt x="1485" y="2608"/>
                  </a:cubicBezTo>
                  <a:cubicBezTo>
                    <a:pt x="2172" y="2608"/>
                    <a:pt x="2788" y="2092"/>
                    <a:pt x="2799" y="1385"/>
                  </a:cubicBezTo>
                  <a:cubicBezTo>
                    <a:pt x="2799" y="1153"/>
                    <a:pt x="2741" y="909"/>
                    <a:pt x="2625" y="700"/>
                  </a:cubicBezTo>
                  <a:cubicBezTo>
                    <a:pt x="2590" y="619"/>
                    <a:pt x="2543" y="537"/>
                    <a:pt x="2485" y="468"/>
                  </a:cubicBezTo>
                  <a:cubicBezTo>
                    <a:pt x="2243" y="160"/>
                    <a:pt x="1830" y="0"/>
                    <a:pt x="1427" y="0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35"/>
            <p:cNvSpPr/>
            <p:nvPr/>
          </p:nvSpPr>
          <p:spPr>
            <a:xfrm>
              <a:off x="5215575" y="2917700"/>
              <a:ext cx="25575" cy="24225"/>
            </a:xfrm>
            <a:custGeom>
              <a:avLst/>
              <a:gdLst/>
              <a:ahLst/>
              <a:cxnLst/>
              <a:rect l="l" t="t" r="r" b="b"/>
              <a:pathLst>
                <a:path w="1023" h="969" extrusionOk="0">
                  <a:moveTo>
                    <a:pt x="500" y="180"/>
                  </a:moveTo>
                  <a:cubicBezTo>
                    <a:pt x="527" y="180"/>
                    <a:pt x="554" y="183"/>
                    <a:pt x="581" y="187"/>
                  </a:cubicBezTo>
                  <a:cubicBezTo>
                    <a:pt x="732" y="233"/>
                    <a:pt x="825" y="361"/>
                    <a:pt x="848" y="512"/>
                  </a:cubicBezTo>
                  <a:cubicBezTo>
                    <a:pt x="858" y="700"/>
                    <a:pt x="699" y="812"/>
                    <a:pt x="537" y="812"/>
                  </a:cubicBezTo>
                  <a:cubicBezTo>
                    <a:pt x="509" y="812"/>
                    <a:pt x="481" y="809"/>
                    <a:pt x="453" y="802"/>
                  </a:cubicBezTo>
                  <a:cubicBezTo>
                    <a:pt x="244" y="744"/>
                    <a:pt x="152" y="558"/>
                    <a:pt x="221" y="361"/>
                  </a:cubicBezTo>
                  <a:cubicBezTo>
                    <a:pt x="244" y="303"/>
                    <a:pt x="291" y="245"/>
                    <a:pt x="349" y="221"/>
                  </a:cubicBezTo>
                  <a:cubicBezTo>
                    <a:pt x="395" y="191"/>
                    <a:pt x="447" y="180"/>
                    <a:pt x="500" y="180"/>
                  </a:cubicBezTo>
                  <a:close/>
                  <a:moveTo>
                    <a:pt x="515" y="1"/>
                  </a:moveTo>
                  <a:cubicBezTo>
                    <a:pt x="431" y="1"/>
                    <a:pt x="348" y="20"/>
                    <a:pt x="279" y="59"/>
                  </a:cubicBezTo>
                  <a:cubicBezTo>
                    <a:pt x="152" y="152"/>
                    <a:pt x="59" y="268"/>
                    <a:pt x="47" y="407"/>
                  </a:cubicBezTo>
                  <a:cubicBezTo>
                    <a:pt x="1" y="686"/>
                    <a:pt x="186" y="918"/>
                    <a:pt x="465" y="964"/>
                  </a:cubicBezTo>
                  <a:cubicBezTo>
                    <a:pt x="486" y="967"/>
                    <a:pt x="508" y="968"/>
                    <a:pt x="529" y="968"/>
                  </a:cubicBezTo>
                  <a:cubicBezTo>
                    <a:pt x="785" y="968"/>
                    <a:pt x="1022" y="780"/>
                    <a:pt x="1022" y="512"/>
                  </a:cubicBezTo>
                  <a:cubicBezTo>
                    <a:pt x="1022" y="419"/>
                    <a:pt x="999" y="338"/>
                    <a:pt x="964" y="268"/>
                  </a:cubicBezTo>
                  <a:cubicBezTo>
                    <a:pt x="941" y="233"/>
                    <a:pt x="929" y="210"/>
                    <a:pt x="895" y="175"/>
                  </a:cubicBezTo>
                  <a:cubicBezTo>
                    <a:pt x="807" y="58"/>
                    <a:pt x="659" y="1"/>
                    <a:pt x="515" y="1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35"/>
            <p:cNvSpPr/>
            <p:nvPr/>
          </p:nvSpPr>
          <p:spPr>
            <a:xfrm>
              <a:off x="5132575" y="2738825"/>
              <a:ext cx="325950" cy="204125"/>
            </a:xfrm>
            <a:custGeom>
              <a:avLst/>
              <a:gdLst/>
              <a:ahLst/>
              <a:cxnLst/>
              <a:rect l="l" t="t" r="r" b="b"/>
              <a:pathLst>
                <a:path w="13038" h="8165" extrusionOk="0">
                  <a:moveTo>
                    <a:pt x="4779" y="264"/>
                  </a:moveTo>
                  <a:cubicBezTo>
                    <a:pt x="4846" y="264"/>
                    <a:pt x="4911" y="303"/>
                    <a:pt x="4957" y="399"/>
                  </a:cubicBezTo>
                  <a:cubicBezTo>
                    <a:pt x="4992" y="469"/>
                    <a:pt x="4992" y="574"/>
                    <a:pt x="5004" y="666"/>
                  </a:cubicBezTo>
                  <a:lnTo>
                    <a:pt x="4505" y="666"/>
                  </a:lnTo>
                  <a:cubicBezTo>
                    <a:pt x="4505" y="608"/>
                    <a:pt x="4505" y="574"/>
                    <a:pt x="4528" y="527"/>
                  </a:cubicBezTo>
                  <a:cubicBezTo>
                    <a:pt x="4543" y="386"/>
                    <a:pt x="4662" y="264"/>
                    <a:pt x="4779" y="264"/>
                  </a:cubicBezTo>
                  <a:close/>
                  <a:moveTo>
                    <a:pt x="3831" y="1572"/>
                  </a:moveTo>
                  <a:cubicBezTo>
                    <a:pt x="4168" y="1816"/>
                    <a:pt x="3971" y="2292"/>
                    <a:pt x="3878" y="2663"/>
                  </a:cubicBezTo>
                  <a:cubicBezTo>
                    <a:pt x="3797" y="2919"/>
                    <a:pt x="3715" y="3197"/>
                    <a:pt x="3564" y="3429"/>
                  </a:cubicBezTo>
                  <a:cubicBezTo>
                    <a:pt x="3495" y="3557"/>
                    <a:pt x="3390" y="3627"/>
                    <a:pt x="3274" y="3708"/>
                  </a:cubicBezTo>
                  <a:cubicBezTo>
                    <a:pt x="3355" y="3487"/>
                    <a:pt x="3390" y="3255"/>
                    <a:pt x="3448" y="3069"/>
                  </a:cubicBezTo>
                  <a:cubicBezTo>
                    <a:pt x="3588" y="2570"/>
                    <a:pt x="3715" y="2083"/>
                    <a:pt x="3831" y="1572"/>
                  </a:cubicBezTo>
                  <a:close/>
                  <a:moveTo>
                    <a:pt x="407" y="5647"/>
                  </a:moveTo>
                  <a:cubicBezTo>
                    <a:pt x="476" y="5751"/>
                    <a:pt x="465" y="5867"/>
                    <a:pt x="430" y="6007"/>
                  </a:cubicBezTo>
                  <a:cubicBezTo>
                    <a:pt x="418" y="6088"/>
                    <a:pt x="395" y="6169"/>
                    <a:pt x="349" y="6227"/>
                  </a:cubicBezTo>
                  <a:cubicBezTo>
                    <a:pt x="337" y="5995"/>
                    <a:pt x="337" y="5809"/>
                    <a:pt x="407" y="5647"/>
                  </a:cubicBezTo>
                  <a:close/>
                  <a:moveTo>
                    <a:pt x="3971" y="991"/>
                  </a:moveTo>
                  <a:cubicBezTo>
                    <a:pt x="6896" y="1212"/>
                    <a:pt x="9822" y="1038"/>
                    <a:pt x="12736" y="1224"/>
                  </a:cubicBezTo>
                  <a:cubicBezTo>
                    <a:pt x="12585" y="3429"/>
                    <a:pt x="12852" y="5635"/>
                    <a:pt x="12678" y="7841"/>
                  </a:cubicBezTo>
                  <a:cubicBezTo>
                    <a:pt x="12364" y="7806"/>
                    <a:pt x="12062" y="7783"/>
                    <a:pt x="11737" y="7783"/>
                  </a:cubicBezTo>
                  <a:cubicBezTo>
                    <a:pt x="11888" y="7017"/>
                    <a:pt x="11076" y="6065"/>
                    <a:pt x="10402" y="5914"/>
                  </a:cubicBezTo>
                  <a:cubicBezTo>
                    <a:pt x="10259" y="5880"/>
                    <a:pt x="10117" y="5864"/>
                    <a:pt x="9977" y="5864"/>
                  </a:cubicBezTo>
                  <a:cubicBezTo>
                    <a:pt x="8924" y="5864"/>
                    <a:pt x="8013" y="6782"/>
                    <a:pt x="8115" y="7899"/>
                  </a:cubicBezTo>
                  <a:cubicBezTo>
                    <a:pt x="7918" y="7905"/>
                    <a:pt x="7718" y="7908"/>
                    <a:pt x="7517" y="7908"/>
                  </a:cubicBezTo>
                  <a:cubicBezTo>
                    <a:pt x="7317" y="7908"/>
                    <a:pt x="7117" y="7905"/>
                    <a:pt x="6919" y="7899"/>
                  </a:cubicBezTo>
                  <a:cubicBezTo>
                    <a:pt x="6467" y="7887"/>
                    <a:pt x="6026" y="7841"/>
                    <a:pt x="5573" y="7806"/>
                  </a:cubicBezTo>
                  <a:cubicBezTo>
                    <a:pt x="5863" y="7028"/>
                    <a:pt x="4981" y="5972"/>
                    <a:pt x="4284" y="5798"/>
                  </a:cubicBezTo>
                  <a:cubicBezTo>
                    <a:pt x="4123" y="5753"/>
                    <a:pt x="3963" y="5733"/>
                    <a:pt x="3806" y="5733"/>
                  </a:cubicBezTo>
                  <a:cubicBezTo>
                    <a:pt x="2807" y="5733"/>
                    <a:pt x="1944" y="6575"/>
                    <a:pt x="1974" y="7609"/>
                  </a:cubicBezTo>
                  <a:cubicBezTo>
                    <a:pt x="1452" y="7597"/>
                    <a:pt x="941" y="7562"/>
                    <a:pt x="430" y="7481"/>
                  </a:cubicBezTo>
                  <a:cubicBezTo>
                    <a:pt x="430" y="7168"/>
                    <a:pt x="407" y="6877"/>
                    <a:pt x="372" y="6575"/>
                  </a:cubicBezTo>
                  <a:cubicBezTo>
                    <a:pt x="569" y="6471"/>
                    <a:pt x="662" y="6169"/>
                    <a:pt x="685" y="5995"/>
                  </a:cubicBezTo>
                  <a:cubicBezTo>
                    <a:pt x="709" y="5763"/>
                    <a:pt x="662" y="5577"/>
                    <a:pt x="523" y="5473"/>
                  </a:cubicBezTo>
                  <a:cubicBezTo>
                    <a:pt x="627" y="5356"/>
                    <a:pt x="767" y="5252"/>
                    <a:pt x="976" y="5171"/>
                  </a:cubicBezTo>
                  <a:cubicBezTo>
                    <a:pt x="1359" y="4997"/>
                    <a:pt x="1753" y="4822"/>
                    <a:pt x="2160" y="4672"/>
                  </a:cubicBezTo>
                  <a:cubicBezTo>
                    <a:pt x="2380" y="4590"/>
                    <a:pt x="2670" y="4544"/>
                    <a:pt x="2856" y="4416"/>
                  </a:cubicBezTo>
                  <a:cubicBezTo>
                    <a:pt x="2972" y="4323"/>
                    <a:pt x="3065" y="4196"/>
                    <a:pt x="3146" y="4056"/>
                  </a:cubicBezTo>
                  <a:cubicBezTo>
                    <a:pt x="3164" y="4058"/>
                    <a:pt x="3181" y="4058"/>
                    <a:pt x="3198" y="4058"/>
                  </a:cubicBezTo>
                  <a:cubicBezTo>
                    <a:pt x="3841" y="4058"/>
                    <a:pt x="4020" y="3011"/>
                    <a:pt x="4145" y="2547"/>
                  </a:cubicBezTo>
                  <a:cubicBezTo>
                    <a:pt x="4238" y="2210"/>
                    <a:pt x="4377" y="1409"/>
                    <a:pt x="3889" y="1386"/>
                  </a:cubicBezTo>
                  <a:lnTo>
                    <a:pt x="3971" y="991"/>
                  </a:lnTo>
                  <a:close/>
                  <a:moveTo>
                    <a:pt x="4754" y="1"/>
                  </a:moveTo>
                  <a:cubicBezTo>
                    <a:pt x="4542" y="1"/>
                    <a:pt x="4343" y="174"/>
                    <a:pt x="4261" y="388"/>
                  </a:cubicBezTo>
                  <a:cubicBezTo>
                    <a:pt x="4238" y="469"/>
                    <a:pt x="4203" y="585"/>
                    <a:pt x="4215" y="666"/>
                  </a:cubicBezTo>
                  <a:cubicBezTo>
                    <a:pt x="4064" y="666"/>
                    <a:pt x="3901" y="678"/>
                    <a:pt x="3739" y="678"/>
                  </a:cubicBezTo>
                  <a:cubicBezTo>
                    <a:pt x="3622" y="678"/>
                    <a:pt x="3251" y="2350"/>
                    <a:pt x="3100" y="2977"/>
                  </a:cubicBezTo>
                  <a:cubicBezTo>
                    <a:pt x="2984" y="3487"/>
                    <a:pt x="2914" y="3987"/>
                    <a:pt x="2438" y="4242"/>
                  </a:cubicBezTo>
                  <a:cubicBezTo>
                    <a:pt x="2032" y="4439"/>
                    <a:pt x="1568" y="4590"/>
                    <a:pt x="1138" y="4776"/>
                  </a:cubicBezTo>
                  <a:cubicBezTo>
                    <a:pt x="720" y="4962"/>
                    <a:pt x="116" y="5124"/>
                    <a:pt x="47" y="5647"/>
                  </a:cubicBezTo>
                  <a:cubicBezTo>
                    <a:pt x="0" y="6007"/>
                    <a:pt x="105" y="6401"/>
                    <a:pt x="140" y="6761"/>
                  </a:cubicBezTo>
                  <a:cubicBezTo>
                    <a:pt x="174" y="7051"/>
                    <a:pt x="221" y="7736"/>
                    <a:pt x="337" y="7748"/>
                  </a:cubicBezTo>
                  <a:cubicBezTo>
                    <a:pt x="430" y="7783"/>
                    <a:pt x="534" y="7794"/>
                    <a:pt x="650" y="7806"/>
                  </a:cubicBezTo>
                  <a:cubicBezTo>
                    <a:pt x="1126" y="7864"/>
                    <a:pt x="1602" y="7887"/>
                    <a:pt x="2090" y="7911"/>
                  </a:cubicBezTo>
                  <a:cubicBezTo>
                    <a:pt x="2171" y="7911"/>
                    <a:pt x="2229" y="7899"/>
                    <a:pt x="2264" y="7818"/>
                  </a:cubicBezTo>
                  <a:cubicBezTo>
                    <a:pt x="2287" y="7771"/>
                    <a:pt x="2287" y="7702"/>
                    <a:pt x="2311" y="7655"/>
                  </a:cubicBezTo>
                  <a:cubicBezTo>
                    <a:pt x="2322" y="7574"/>
                    <a:pt x="2334" y="7504"/>
                    <a:pt x="2369" y="7435"/>
                  </a:cubicBezTo>
                  <a:cubicBezTo>
                    <a:pt x="2403" y="7284"/>
                    <a:pt x="2450" y="7144"/>
                    <a:pt x="2508" y="7017"/>
                  </a:cubicBezTo>
                  <a:cubicBezTo>
                    <a:pt x="2636" y="6703"/>
                    <a:pt x="2833" y="6401"/>
                    <a:pt x="3100" y="6216"/>
                  </a:cubicBezTo>
                  <a:cubicBezTo>
                    <a:pt x="3321" y="6060"/>
                    <a:pt x="3571" y="6003"/>
                    <a:pt x="3825" y="6003"/>
                  </a:cubicBezTo>
                  <a:cubicBezTo>
                    <a:pt x="3932" y="6003"/>
                    <a:pt x="4039" y="6013"/>
                    <a:pt x="4145" y="6030"/>
                  </a:cubicBezTo>
                  <a:cubicBezTo>
                    <a:pt x="4365" y="6065"/>
                    <a:pt x="4586" y="6169"/>
                    <a:pt x="4760" y="6297"/>
                  </a:cubicBezTo>
                  <a:cubicBezTo>
                    <a:pt x="5004" y="6506"/>
                    <a:pt x="5178" y="6784"/>
                    <a:pt x="5283" y="7086"/>
                  </a:cubicBezTo>
                  <a:cubicBezTo>
                    <a:pt x="5341" y="7237"/>
                    <a:pt x="5364" y="7388"/>
                    <a:pt x="5387" y="7562"/>
                  </a:cubicBezTo>
                  <a:cubicBezTo>
                    <a:pt x="5387" y="7632"/>
                    <a:pt x="5399" y="7725"/>
                    <a:pt x="5387" y="7794"/>
                  </a:cubicBezTo>
                  <a:cubicBezTo>
                    <a:pt x="5387" y="7852"/>
                    <a:pt x="5306" y="7992"/>
                    <a:pt x="5399" y="8027"/>
                  </a:cubicBezTo>
                  <a:cubicBezTo>
                    <a:pt x="5406" y="8030"/>
                    <a:pt x="5414" y="8032"/>
                    <a:pt x="5422" y="8032"/>
                  </a:cubicBezTo>
                  <a:cubicBezTo>
                    <a:pt x="5437" y="8032"/>
                    <a:pt x="5453" y="8027"/>
                    <a:pt x="5468" y="8027"/>
                  </a:cubicBezTo>
                  <a:cubicBezTo>
                    <a:pt x="5480" y="8026"/>
                    <a:pt x="5499" y="8025"/>
                    <a:pt x="5527" y="8025"/>
                  </a:cubicBezTo>
                  <a:cubicBezTo>
                    <a:pt x="5915" y="8025"/>
                    <a:pt x="7818" y="8099"/>
                    <a:pt x="8382" y="8143"/>
                  </a:cubicBezTo>
                  <a:lnTo>
                    <a:pt x="8382" y="8131"/>
                  </a:lnTo>
                  <a:cubicBezTo>
                    <a:pt x="8394" y="7806"/>
                    <a:pt x="8498" y="7423"/>
                    <a:pt x="8614" y="7133"/>
                  </a:cubicBezTo>
                  <a:cubicBezTo>
                    <a:pt x="8754" y="6819"/>
                    <a:pt x="8939" y="6517"/>
                    <a:pt x="9206" y="6332"/>
                  </a:cubicBezTo>
                  <a:cubicBezTo>
                    <a:pt x="9425" y="6178"/>
                    <a:pt x="9673" y="6109"/>
                    <a:pt x="9924" y="6109"/>
                  </a:cubicBezTo>
                  <a:cubicBezTo>
                    <a:pt x="10033" y="6109"/>
                    <a:pt x="10143" y="6121"/>
                    <a:pt x="10251" y="6146"/>
                  </a:cubicBezTo>
                  <a:cubicBezTo>
                    <a:pt x="10449" y="6169"/>
                    <a:pt x="10623" y="6239"/>
                    <a:pt x="10762" y="6343"/>
                  </a:cubicBezTo>
                  <a:cubicBezTo>
                    <a:pt x="11041" y="6529"/>
                    <a:pt x="11226" y="6808"/>
                    <a:pt x="11343" y="7098"/>
                  </a:cubicBezTo>
                  <a:cubicBezTo>
                    <a:pt x="11401" y="7260"/>
                    <a:pt x="11447" y="7411"/>
                    <a:pt x="11470" y="7574"/>
                  </a:cubicBezTo>
                  <a:cubicBezTo>
                    <a:pt x="11493" y="7690"/>
                    <a:pt x="11493" y="7794"/>
                    <a:pt x="11470" y="7911"/>
                  </a:cubicBezTo>
                  <a:cubicBezTo>
                    <a:pt x="11470" y="7922"/>
                    <a:pt x="11459" y="8154"/>
                    <a:pt x="11470" y="8154"/>
                  </a:cubicBezTo>
                  <a:cubicBezTo>
                    <a:pt x="11506" y="8162"/>
                    <a:pt x="11545" y="8164"/>
                    <a:pt x="11584" y="8164"/>
                  </a:cubicBezTo>
                  <a:cubicBezTo>
                    <a:pt x="11671" y="8164"/>
                    <a:pt x="11762" y="8151"/>
                    <a:pt x="11842" y="8143"/>
                  </a:cubicBezTo>
                  <a:cubicBezTo>
                    <a:pt x="11969" y="8143"/>
                    <a:pt x="12086" y="8131"/>
                    <a:pt x="12202" y="8108"/>
                  </a:cubicBezTo>
                  <a:cubicBezTo>
                    <a:pt x="12445" y="8096"/>
                    <a:pt x="12678" y="8073"/>
                    <a:pt x="12921" y="8027"/>
                  </a:cubicBezTo>
                  <a:cubicBezTo>
                    <a:pt x="13003" y="8015"/>
                    <a:pt x="13038" y="5647"/>
                    <a:pt x="13003" y="4544"/>
                  </a:cubicBezTo>
                  <a:cubicBezTo>
                    <a:pt x="12956" y="3395"/>
                    <a:pt x="13038" y="2106"/>
                    <a:pt x="12921" y="957"/>
                  </a:cubicBezTo>
                  <a:cubicBezTo>
                    <a:pt x="12910" y="875"/>
                    <a:pt x="11679" y="829"/>
                    <a:pt x="11180" y="794"/>
                  </a:cubicBezTo>
                  <a:cubicBezTo>
                    <a:pt x="10414" y="736"/>
                    <a:pt x="9624" y="759"/>
                    <a:pt x="8847" y="736"/>
                  </a:cubicBezTo>
                  <a:cubicBezTo>
                    <a:pt x="7662" y="724"/>
                    <a:pt x="6443" y="655"/>
                    <a:pt x="5236" y="655"/>
                  </a:cubicBezTo>
                  <a:lnTo>
                    <a:pt x="5236" y="562"/>
                  </a:lnTo>
                  <a:cubicBezTo>
                    <a:pt x="5225" y="388"/>
                    <a:pt x="5155" y="202"/>
                    <a:pt x="5016" y="98"/>
                  </a:cubicBezTo>
                  <a:cubicBezTo>
                    <a:pt x="4931" y="30"/>
                    <a:pt x="4842" y="1"/>
                    <a:pt x="4754" y="1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35"/>
            <p:cNvSpPr/>
            <p:nvPr/>
          </p:nvSpPr>
          <p:spPr>
            <a:xfrm>
              <a:off x="5260575" y="2785525"/>
              <a:ext cx="114375" cy="114425"/>
            </a:xfrm>
            <a:custGeom>
              <a:avLst/>
              <a:gdLst/>
              <a:ahLst/>
              <a:cxnLst/>
              <a:rect l="l" t="t" r="r" b="b"/>
              <a:pathLst>
                <a:path w="4575" h="4577" extrusionOk="0">
                  <a:moveTo>
                    <a:pt x="1846" y="2676"/>
                  </a:moveTo>
                  <a:lnTo>
                    <a:pt x="1846" y="2676"/>
                  </a:lnTo>
                  <a:cubicBezTo>
                    <a:pt x="1846" y="2676"/>
                    <a:pt x="1846" y="2676"/>
                    <a:pt x="1846" y="2676"/>
                  </a:cubicBezTo>
                  <a:lnTo>
                    <a:pt x="1846" y="2676"/>
                  </a:lnTo>
                  <a:cubicBezTo>
                    <a:pt x="1846" y="2676"/>
                    <a:pt x="1846" y="2676"/>
                    <a:pt x="1846" y="2676"/>
                  </a:cubicBezTo>
                  <a:close/>
                  <a:moveTo>
                    <a:pt x="1823" y="296"/>
                  </a:moveTo>
                  <a:cubicBezTo>
                    <a:pt x="2018" y="317"/>
                    <a:pt x="2213" y="334"/>
                    <a:pt x="2405" y="334"/>
                  </a:cubicBezTo>
                  <a:cubicBezTo>
                    <a:pt x="2534" y="334"/>
                    <a:pt x="2661" y="326"/>
                    <a:pt x="2786" y="308"/>
                  </a:cubicBezTo>
                  <a:lnTo>
                    <a:pt x="2786" y="308"/>
                  </a:lnTo>
                  <a:cubicBezTo>
                    <a:pt x="2751" y="586"/>
                    <a:pt x="2740" y="865"/>
                    <a:pt x="2728" y="1143"/>
                  </a:cubicBezTo>
                  <a:cubicBezTo>
                    <a:pt x="2717" y="1283"/>
                    <a:pt x="2717" y="1410"/>
                    <a:pt x="2717" y="1561"/>
                  </a:cubicBezTo>
                  <a:cubicBezTo>
                    <a:pt x="2717" y="1677"/>
                    <a:pt x="2682" y="1863"/>
                    <a:pt x="2786" y="1910"/>
                  </a:cubicBezTo>
                  <a:cubicBezTo>
                    <a:pt x="2833" y="1921"/>
                    <a:pt x="2844" y="1921"/>
                    <a:pt x="2891" y="1921"/>
                  </a:cubicBezTo>
                  <a:cubicBezTo>
                    <a:pt x="3146" y="1921"/>
                    <a:pt x="3390" y="1910"/>
                    <a:pt x="3657" y="1898"/>
                  </a:cubicBezTo>
                  <a:cubicBezTo>
                    <a:pt x="3715" y="1898"/>
                    <a:pt x="4279" y="1875"/>
                    <a:pt x="4284" y="1852"/>
                  </a:cubicBezTo>
                  <a:lnTo>
                    <a:pt x="4284" y="1852"/>
                  </a:lnTo>
                  <a:cubicBezTo>
                    <a:pt x="4249" y="2165"/>
                    <a:pt x="4226" y="2490"/>
                    <a:pt x="4261" y="2804"/>
                  </a:cubicBezTo>
                  <a:cubicBezTo>
                    <a:pt x="4226" y="2780"/>
                    <a:pt x="4145" y="2780"/>
                    <a:pt x="4086" y="2780"/>
                  </a:cubicBezTo>
                  <a:cubicBezTo>
                    <a:pt x="3970" y="2769"/>
                    <a:pt x="3843" y="2769"/>
                    <a:pt x="3727" y="2745"/>
                  </a:cubicBezTo>
                  <a:cubicBezTo>
                    <a:pt x="3425" y="2734"/>
                    <a:pt x="3018" y="2722"/>
                    <a:pt x="2717" y="2711"/>
                  </a:cubicBezTo>
                  <a:lnTo>
                    <a:pt x="2693" y="2711"/>
                  </a:lnTo>
                  <a:cubicBezTo>
                    <a:pt x="2693" y="2711"/>
                    <a:pt x="2682" y="2838"/>
                    <a:pt x="2682" y="2896"/>
                  </a:cubicBezTo>
                  <a:lnTo>
                    <a:pt x="2682" y="3895"/>
                  </a:lnTo>
                  <a:cubicBezTo>
                    <a:pt x="2682" y="3929"/>
                    <a:pt x="2670" y="4282"/>
                    <a:pt x="2681" y="4289"/>
                  </a:cubicBezTo>
                  <a:lnTo>
                    <a:pt x="2681" y="4289"/>
                  </a:lnTo>
                  <a:cubicBezTo>
                    <a:pt x="2577" y="4255"/>
                    <a:pt x="2473" y="4255"/>
                    <a:pt x="2357" y="4255"/>
                  </a:cubicBezTo>
                  <a:cubicBezTo>
                    <a:pt x="2159" y="4243"/>
                    <a:pt x="1974" y="4243"/>
                    <a:pt x="1788" y="4243"/>
                  </a:cubicBezTo>
                  <a:cubicBezTo>
                    <a:pt x="1788" y="3756"/>
                    <a:pt x="1811" y="3175"/>
                    <a:pt x="1846" y="2676"/>
                  </a:cubicBezTo>
                  <a:lnTo>
                    <a:pt x="1846" y="2676"/>
                  </a:lnTo>
                  <a:cubicBezTo>
                    <a:pt x="1833" y="2688"/>
                    <a:pt x="795" y="2722"/>
                    <a:pt x="302" y="2722"/>
                  </a:cubicBezTo>
                  <a:cubicBezTo>
                    <a:pt x="337" y="2618"/>
                    <a:pt x="337" y="2502"/>
                    <a:pt x="337" y="2386"/>
                  </a:cubicBezTo>
                  <a:cubicBezTo>
                    <a:pt x="348" y="2200"/>
                    <a:pt x="348" y="2014"/>
                    <a:pt x="348" y="1817"/>
                  </a:cubicBezTo>
                  <a:cubicBezTo>
                    <a:pt x="847" y="1817"/>
                    <a:pt x="1393" y="1852"/>
                    <a:pt x="1892" y="1875"/>
                  </a:cubicBezTo>
                  <a:cubicBezTo>
                    <a:pt x="1892" y="1863"/>
                    <a:pt x="1892" y="818"/>
                    <a:pt x="1823" y="296"/>
                  </a:cubicBezTo>
                  <a:close/>
                  <a:moveTo>
                    <a:pt x="2301" y="1"/>
                  </a:moveTo>
                  <a:cubicBezTo>
                    <a:pt x="2250" y="1"/>
                    <a:pt x="2199" y="2"/>
                    <a:pt x="2148" y="6"/>
                  </a:cubicBezTo>
                  <a:cubicBezTo>
                    <a:pt x="2055" y="6"/>
                    <a:pt x="1974" y="6"/>
                    <a:pt x="1881" y="17"/>
                  </a:cubicBezTo>
                  <a:cubicBezTo>
                    <a:pt x="1823" y="17"/>
                    <a:pt x="1730" y="17"/>
                    <a:pt x="1672" y="52"/>
                  </a:cubicBezTo>
                  <a:cubicBezTo>
                    <a:pt x="1625" y="75"/>
                    <a:pt x="1614" y="110"/>
                    <a:pt x="1614" y="168"/>
                  </a:cubicBezTo>
                  <a:cubicBezTo>
                    <a:pt x="1590" y="238"/>
                    <a:pt x="1590" y="308"/>
                    <a:pt x="1590" y="366"/>
                  </a:cubicBezTo>
                  <a:cubicBezTo>
                    <a:pt x="1590" y="458"/>
                    <a:pt x="1579" y="540"/>
                    <a:pt x="1567" y="644"/>
                  </a:cubicBezTo>
                  <a:cubicBezTo>
                    <a:pt x="1556" y="830"/>
                    <a:pt x="1532" y="1039"/>
                    <a:pt x="1521" y="1225"/>
                  </a:cubicBezTo>
                  <a:cubicBezTo>
                    <a:pt x="1521" y="1329"/>
                    <a:pt x="1509" y="1445"/>
                    <a:pt x="1509" y="1550"/>
                  </a:cubicBezTo>
                  <a:cubicBezTo>
                    <a:pt x="1045" y="1550"/>
                    <a:pt x="580" y="1550"/>
                    <a:pt x="116" y="1561"/>
                  </a:cubicBezTo>
                  <a:cubicBezTo>
                    <a:pt x="70" y="1561"/>
                    <a:pt x="35" y="1585"/>
                    <a:pt x="12" y="1619"/>
                  </a:cubicBezTo>
                  <a:cubicBezTo>
                    <a:pt x="0" y="1643"/>
                    <a:pt x="0" y="1677"/>
                    <a:pt x="12" y="1701"/>
                  </a:cubicBezTo>
                  <a:cubicBezTo>
                    <a:pt x="93" y="1933"/>
                    <a:pt x="70" y="2142"/>
                    <a:pt x="58" y="2362"/>
                  </a:cubicBezTo>
                  <a:cubicBezTo>
                    <a:pt x="46" y="2513"/>
                    <a:pt x="0" y="2711"/>
                    <a:pt x="58" y="2862"/>
                  </a:cubicBezTo>
                  <a:cubicBezTo>
                    <a:pt x="102" y="2966"/>
                    <a:pt x="171" y="2979"/>
                    <a:pt x="252" y="2979"/>
                  </a:cubicBezTo>
                  <a:cubicBezTo>
                    <a:pt x="279" y="2979"/>
                    <a:pt x="308" y="2978"/>
                    <a:pt x="337" y="2978"/>
                  </a:cubicBezTo>
                  <a:lnTo>
                    <a:pt x="615" y="2978"/>
                  </a:lnTo>
                  <a:cubicBezTo>
                    <a:pt x="801" y="2978"/>
                    <a:pt x="975" y="3001"/>
                    <a:pt x="1161" y="3001"/>
                  </a:cubicBezTo>
                  <a:cubicBezTo>
                    <a:pt x="1289" y="3001"/>
                    <a:pt x="1405" y="3013"/>
                    <a:pt x="1544" y="3013"/>
                  </a:cubicBezTo>
                  <a:cubicBezTo>
                    <a:pt x="1544" y="3488"/>
                    <a:pt x="1544" y="3953"/>
                    <a:pt x="1556" y="4429"/>
                  </a:cubicBezTo>
                  <a:cubicBezTo>
                    <a:pt x="1556" y="4475"/>
                    <a:pt x="1579" y="4522"/>
                    <a:pt x="1614" y="4533"/>
                  </a:cubicBezTo>
                  <a:cubicBezTo>
                    <a:pt x="1625" y="4539"/>
                    <a:pt x="1640" y="4542"/>
                    <a:pt x="1654" y="4542"/>
                  </a:cubicBezTo>
                  <a:cubicBezTo>
                    <a:pt x="1669" y="4542"/>
                    <a:pt x="1683" y="4539"/>
                    <a:pt x="1695" y="4533"/>
                  </a:cubicBezTo>
                  <a:cubicBezTo>
                    <a:pt x="1763" y="4526"/>
                    <a:pt x="1832" y="4523"/>
                    <a:pt x="1899" y="4523"/>
                  </a:cubicBezTo>
                  <a:cubicBezTo>
                    <a:pt x="2050" y="4523"/>
                    <a:pt x="2197" y="4537"/>
                    <a:pt x="2333" y="4545"/>
                  </a:cubicBezTo>
                  <a:cubicBezTo>
                    <a:pt x="2430" y="4559"/>
                    <a:pt x="2535" y="4577"/>
                    <a:pt x="2639" y="4577"/>
                  </a:cubicBezTo>
                  <a:cubicBezTo>
                    <a:pt x="2709" y="4577"/>
                    <a:pt x="2779" y="4568"/>
                    <a:pt x="2844" y="4545"/>
                  </a:cubicBezTo>
                  <a:cubicBezTo>
                    <a:pt x="2972" y="4487"/>
                    <a:pt x="2960" y="4394"/>
                    <a:pt x="2960" y="4278"/>
                  </a:cubicBezTo>
                  <a:lnTo>
                    <a:pt x="2960" y="3999"/>
                  </a:lnTo>
                  <a:cubicBezTo>
                    <a:pt x="2960" y="3814"/>
                    <a:pt x="2972" y="3639"/>
                    <a:pt x="2972" y="3442"/>
                  </a:cubicBezTo>
                  <a:cubicBezTo>
                    <a:pt x="2972" y="3314"/>
                    <a:pt x="2984" y="3198"/>
                    <a:pt x="2984" y="3071"/>
                  </a:cubicBezTo>
                  <a:cubicBezTo>
                    <a:pt x="3471" y="3071"/>
                    <a:pt x="3947" y="3059"/>
                    <a:pt x="4412" y="3001"/>
                  </a:cubicBezTo>
                  <a:cubicBezTo>
                    <a:pt x="4528" y="2978"/>
                    <a:pt x="4528" y="2804"/>
                    <a:pt x="4539" y="2722"/>
                  </a:cubicBezTo>
                  <a:cubicBezTo>
                    <a:pt x="4551" y="2548"/>
                    <a:pt x="4574" y="2374"/>
                    <a:pt x="4551" y="2200"/>
                  </a:cubicBezTo>
                  <a:cubicBezTo>
                    <a:pt x="4551" y="2107"/>
                    <a:pt x="4551" y="2026"/>
                    <a:pt x="4539" y="1933"/>
                  </a:cubicBezTo>
                  <a:cubicBezTo>
                    <a:pt x="4539" y="1875"/>
                    <a:pt x="4539" y="1782"/>
                    <a:pt x="4516" y="1724"/>
                  </a:cubicBezTo>
                  <a:cubicBezTo>
                    <a:pt x="4481" y="1677"/>
                    <a:pt x="4458" y="1666"/>
                    <a:pt x="4400" y="1666"/>
                  </a:cubicBezTo>
                  <a:cubicBezTo>
                    <a:pt x="4319" y="1643"/>
                    <a:pt x="4249" y="1643"/>
                    <a:pt x="4191" y="1643"/>
                  </a:cubicBezTo>
                  <a:cubicBezTo>
                    <a:pt x="4110" y="1643"/>
                    <a:pt x="4017" y="1631"/>
                    <a:pt x="3912" y="1619"/>
                  </a:cubicBezTo>
                  <a:cubicBezTo>
                    <a:pt x="3727" y="1608"/>
                    <a:pt x="3529" y="1585"/>
                    <a:pt x="3332" y="1573"/>
                  </a:cubicBezTo>
                  <a:cubicBezTo>
                    <a:pt x="3239" y="1573"/>
                    <a:pt x="3123" y="1561"/>
                    <a:pt x="3018" y="1561"/>
                  </a:cubicBezTo>
                  <a:cubicBezTo>
                    <a:pt x="3018" y="1097"/>
                    <a:pt x="3007" y="621"/>
                    <a:pt x="2949" y="157"/>
                  </a:cubicBezTo>
                  <a:cubicBezTo>
                    <a:pt x="2926" y="41"/>
                    <a:pt x="2751" y="41"/>
                    <a:pt x="2670" y="17"/>
                  </a:cubicBezTo>
                  <a:cubicBezTo>
                    <a:pt x="2547" y="9"/>
                    <a:pt x="2424" y="1"/>
                    <a:pt x="2301" y="1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35"/>
            <p:cNvSpPr/>
            <p:nvPr/>
          </p:nvSpPr>
          <p:spPr>
            <a:xfrm>
              <a:off x="5247500" y="2709875"/>
              <a:ext cx="10300" cy="23900"/>
            </a:xfrm>
            <a:custGeom>
              <a:avLst/>
              <a:gdLst/>
              <a:ahLst/>
              <a:cxnLst/>
              <a:rect l="l" t="t" r="r" b="b"/>
              <a:pathLst>
                <a:path w="412" h="956" extrusionOk="0">
                  <a:moveTo>
                    <a:pt x="248" y="1"/>
                  </a:moveTo>
                  <a:cubicBezTo>
                    <a:pt x="243" y="1"/>
                    <a:pt x="238" y="1"/>
                    <a:pt x="233" y="2"/>
                  </a:cubicBezTo>
                  <a:cubicBezTo>
                    <a:pt x="186" y="2"/>
                    <a:pt x="163" y="25"/>
                    <a:pt x="152" y="71"/>
                  </a:cubicBezTo>
                  <a:cubicBezTo>
                    <a:pt x="93" y="246"/>
                    <a:pt x="70" y="454"/>
                    <a:pt x="47" y="629"/>
                  </a:cubicBezTo>
                  <a:cubicBezTo>
                    <a:pt x="35" y="745"/>
                    <a:pt x="1" y="942"/>
                    <a:pt x="152" y="954"/>
                  </a:cubicBezTo>
                  <a:cubicBezTo>
                    <a:pt x="158" y="955"/>
                    <a:pt x="165" y="956"/>
                    <a:pt x="171" y="956"/>
                  </a:cubicBezTo>
                  <a:cubicBezTo>
                    <a:pt x="333" y="956"/>
                    <a:pt x="280" y="533"/>
                    <a:pt x="291" y="454"/>
                  </a:cubicBezTo>
                  <a:cubicBezTo>
                    <a:pt x="302" y="376"/>
                    <a:pt x="412" y="1"/>
                    <a:pt x="248" y="1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35"/>
            <p:cNvSpPr/>
            <p:nvPr/>
          </p:nvSpPr>
          <p:spPr>
            <a:xfrm>
              <a:off x="5219950" y="2719375"/>
              <a:ext cx="18600" cy="18075"/>
            </a:xfrm>
            <a:custGeom>
              <a:avLst/>
              <a:gdLst/>
              <a:ahLst/>
              <a:cxnLst/>
              <a:rect l="l" t="t" r="r" b="b"/>
              <a:pathLst>
                <a:path w="744" h="723" extrusionOk="0">
                  <a:moveTo>
                    <a:pt x="158" y="0"/>
                  </a:moveTo>
                  <a:cubicBezTo>
                    <a:pt x="69" y="0"/>
                    <a:pt x="1" y="117"/>
                    <a:pt x="93" y="191"/>
                  </a:cubicBezTo>
                  <a:cubicBezTo>
                    <a:pt x="174" y="260"/>
                    <a:pt x="232" y="365"/>
                    <a:pt x="302" y="446"/>
                  </a:cubicBezTo>
                  <a:cubicBezTo>
                    <a:pt x="406" y="550"/>
                    <a:pt x="511" y="620"/>
                    <a:pt x="627" y="713"/>
                  </a:cubicBezTo>
                  <a:cubicBezTo>
                    <a:pt x="637" y="719"/>
                    <a:pt x="649" y="722"/>
                    <a:pt x="659" y="722"/>
                  </a:cubicBezTo>
                  <a:cubicBezTo>
                    <a:pt x="706" y="722"/>
                    <a:pt x="744" y="667"/>
                    <a:pt x="696" y="620"/>
                  </a:cubicBezTo>
                  <a:cubicBezTo>
                    <a:pt x="522" y="446"/>
                    <a:pt x="441" y="191"/>
                    <a:pt x="232" y="28"/>
                  </a:cubicBezTo>
                  <a:cubicBezTo>
                    <a:pt x="208" y="9"/>
                    <a:pt x="182" y="0"/>
                    <a:pt x="158" y="0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35"/>
            <p:cNvSpPr/>
            <p:nvPr/>
          </p:nvSpPr>
          <p:spPr>
            <a:xfrm>
              <a:off x="5211875" y="2743325"/>
              <a:ext cx="19975" cy="7050"/>
            </a:xfrm>
            <a:custGeom>
              <a:avLst/>
              <a:gdLst/>
              <a:ahLst/>
              <a:cxnLst/>
              <a:rect l="l" t="t" r="r" b="b"/>
              <a:pathLst>
                <a:path w="799" h="282" extrusionOk="0">
                  <a:moveTo>
                    <a:pt x="185" y="1"/>
                  </a:moveTo>
                  <a:cubicBezTo>
                    <a:pt x="95" y="1"/>
                    <a:pt x="29" y="27"/>
                    <a:pt x="21" y="103"/>
                  </a:cubicBezTo>
                  <a:cubicBezTo>
                    <a:pt x="0" y="246"/>
                    <a:pt x="203" y="281"/>
                    <a:pt x="398" y="281"/>
                  </a:cubicBezTo>
                  <a:cubicBezTo>
                    <a:pt x="536" y="281"/>
                    <a:pt x="669" y="264"/>
                    <a:pt x="717" y="254"/>
                  </a:cubicBezTo>
                  <a:cubicBezTo>
                    <a:pt x="799" y="254"/>
                    <a:pt x="799" y="138"/>
                    <a:pt x="729" y="126"/>
                  </a:cubicBezTo>
                  <a:cubicBezTo>
                    <a:pt x="651" y="111"/>
                    <a:pt x="369" y="1"/>
                    <a:pt x="185" y="1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35"/>
            <p:cNvSpPr/>
            <p:nvPr/>
          </p:nvSpPr>
          <p:spPr>
            <a:xfrm>
              <a:off x="5263000" y="2718575"/>
              <a:ext cx="18525" cy="18425"/>
            </a:xfrm>
            <a:custGeom>
              <a:avLst/>
              <a:gdLst/>
              <a:ahLst/>
              <a:cxnLst/>
              <a:rect l="l" t="t" r="r" b="b"/>
              <a:pathLst>
                <a:path w="741" h="737" extrusionOk="0">
                  <a:moveTo>
                    <a:pt x="581" y="1"/>
                  </a:moveTo>
                  <a:cubicBezTo>
                    <a:pt x="559" y="1"/>
                    <a:pt x="538" y="8"/>
                    <a:pt x="518" y="25"/>
                  </a:cubicBezTo>
                  <a:cubicBezTo>
                    <a:pt x="309" y="188"/>
                    <a:pt x="228" y="455"/>
                    <a:pt x="54" y="641"/>
                  </a:cubicBezTo>
                  <a:cubicBezTo>
                    <a:pt x="0" y="685"/>
                    <a:pt x="36" y="737"/>
                    <a:pt x="82" y="737"/>
                  </a:cubicBezTo>
                  <a:cubicBezTo>
                    <a:pt x="96" y="737"/>
                    <a:pt x="110" y="732"/>
                    <a:pt x="124" y="722"/>
                  </a:cubicBezTo>
                  <a:cubicBezTo>
                    <a:pt x="240" y="641"/>
                    <a:pt x="344" y="571"/>
                    <a:pt x="437" y="466"/>
                  </a:cubicBezTo>
                  <a:cubicBezTo>
                    <a:pt x="518" y="374"/>
                    <a:pt x="576" y="281"/>
                    <a:pt x="658" y="199"/>
                  </a:cubicBezTo>
                  <a:cubicBezTo>
                    <a:pt x="740" y="107"/>
                    <a:pt x="663" y="1"/>
                    <a:pt x="581" y="1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35"/>
            <p:cNvSpPr/>
            <p:nvPr/>
          </p:nvSpPr>
          <p:spPr>
            <a:xfrm>
              <a:off x="5269550" y="2742475"/>
              <a:ext cx="20125" cy="6875"/>
            </a:xfrm>
            <a:custGeom>
              <a:avLst/>
              <a:gdLst/>
              <a:ahLst/>
              <a:cxnLst/>
              <a:rect l="l" t="t" r="r" b="b"/>
              <a:pathLst>
                <a:path w="805" h="275" extrusionOk="0">
                  <a:moveTo>
                    <a:pt x="624" y="0"/>
                  </a:moveTo>
                  <a:cubicBezTo>
                    <a:pt x="440" y="0"/>
                    <a:pt x="160" y="114"/>
                    <a:pt x="82" y="137"/>
                  </a:cubicBezTo>
                  <a:cubicBezTo>
                    <a:pt x="1" y="149"/>
                    <a:pt x="13" y="265"/>
                    <a:pt x="94" y="265"/>
                  </a:cubicBezTo>
                  <a:cubicBezTo>
                    <a:pt x="142" y="265"/>
                    <a:pt x="255" y="275"/>
                    <a:pt x="376" y="275"/>
                  </a:cubicBezTo>
                  <a:cubicBezTo>
                    <a:pt x="579" y="275"/>
                    <a:pt x="805" y="248"/>
                    <a:pt x="790" y="102"/>
                  </a:cubicBezTo>
                  <a:cubicBezTo>
                    <a:pt x="779" y="27"/>
                    <a:pt x="712" y="0"/>
                    <a:pt x="624" y="0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0">
          <a:extLst>
            <a:ext uri="{FF2B5EF4-FFF2-40B4-BE49-F238E27FC236}">
              <a16:creationId xmlns:a16="http://schemas.microsoft.com/office/drawing/2014/main" id="{E91A56F2-91DD-B4FE-BCC8-D4CC310384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AE494235-B28C-4718-A5B0-DFB07DFDB07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399" t="21969" r="8048" b="7064"/>
          <a:stretch/>
        </p:blipFill>
        <p:spPr>
          <a:xfrm>
            <a:off x="706243" y="746667"/>
            <a:ext cx="7731513" cy="3650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7613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4">
          <a:extLst>
            <a:ext uri="{FF2B5EF4-FFF2-40B4-BE49-F238E27FC236}">
              <a16:creationId xmlns:a16="http://schemas.microsoft.com/office/drawing/2014/main" id="{F5AD365E-1C08-6425-6EB0-B39B62B60E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DC7F98D2-96D8-E57C-1146-3CDDFD326F8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398" t="22403" r="7805" b="7932"/>
          <a:stretch/>
        </p:blipFill>
        <p:spPr>
          <a:xfrm>
            <a:off x="695092" y="780120"/>
            <a:ext cx="7753816" cy="3583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0939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6">
          <a:extLst>
            <a:ext uri="{FF2B5EF4-FFF2-40B4-BE49-F238E27FC236}">
              <a16:creationId xmlns:a16="http://schemas.microsoft.com/office/drawing/2014/main" id="{6CC15700-9B9F-600D-868F-5C4087058F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29AF7C95-A071-F6D4-88F4-958D00D48F3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641" t="21969" r="7724" b="8509"/>
          <a:stretch/>
        </p:blipFill>
        <p:spPr>
          <a:xfrm>
            <a:off x="702527" y="783837"/>
            <a:ext cx="7738946" cy="357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0847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2">
          <a:extLst>
            <a:ext uri="{FF2B5EF4-FFF2-40B4-BE49-F238E27FC236}">
              <a16:creationId xmlns:a16="http://schemas.microsoft.com/office/drawing/2014/main" id="{17A8C1FB-4118-AA9D-0709-74244F6B37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C0DC6EBC-FB57-71B6-515D-C3B17DBA06C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643" t="21825" r="8049" b="9232"/>
          <a:stretch/>
        </p:blipFill>
        <p:spPr>
          <a:xfrm>
            <a:off x="717394" y="798706"/>
            <a:ext cx="7709211" cy="3546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8539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3">
          <a:extLst>
            <a:ext uri="{FF2B5EF4-FFF2-40B4-BE49-F238E27FC236}">
              <a16:creationId xmlns:a16="http://schemas.microsoft.com/office/drawing/2014/main" id="{328E28A2-D400-60D8-E736-91FAE57B73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A8CD64AA-D650-A126-8EA8-FD9AB629FE8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479" t="22981" r="8131" b="7787"/>
          <a:stretch/>
        </p:blipFill>
        <p:spPr>
          <a:xfrm>
            <a:off x="713677" y="791271"/>
            <a:ext cx="7716645" cy="3560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9227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6">
          <a:extLst>
            <a:ext uri="{FF2B5EF4-FFF2-40B4-BE49-F238E27FC236}">
              <a16:creationId xmlns:a16="http://schemas.microsoft.com/office/drawing/2014/main" id="{0E29FD7C-F1B0-5DC7-B274-B7261E1591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F0BEA4B0-B262-9003-6AB3-01501E02B3F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235" t="23704" r="7968" b="6341"/>
          <a:stretch/>
        </p:blipFill>
        <p:spPr>
          <a:xfrm>
            <a:off x="695092" y="772686"/>
            <a:ext cx="7753816" cy="3598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9736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1">
          <a:extLst>
            <a:ext uri="{FF2B5EF4-FFF2-40B4-BE49-F238E27FC236}">
              <a16:creationId xmlns:a16="http://schemas.microsoft.com/office/drawing/2014/main" id="{FAA340E8-CEBE-68C5-4934-71DF245ACB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825BDD87-F444-AC0E-81A3-D44545A8247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887" t="22836" r="8211" b="7353"/>
          <a:stretch/>
        </p:blipFill>
        <p:spPr>
          <a:xfrm>
            <a:off x="735980" y="776404"/>
            <a:ext cx="7672039" cy="3590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2472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2">
          <a:extLst>
            <a:ext uri="{FF2B5EF4-FFF2-40B4-BE49-F238E27FC236}">
              <a16:creationId xmlns:a16="http://schemas.microsoft.com/office/drawing/2014/main" id="{0FF7C2EE-F860-CF89-FC70-C4DE7FD6D0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28210C17-1629-FB99-F988-F1FF50B595C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641" t="22403" r="7886" b="8075"/>
          <a:stretch/>
        </p:blipFill>
        <p:spPr>
          <a:xfrm>
            <a:off x="709961" y="783838"/>
            <a:ext cx="7724078" cy="3575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8471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0">
          <a:extLst>
            <a:ext uri="{FF2B5EF4-FFF2-40B4-BE49-F238E27FC236}">
              <a16:creationId xmlns:a16="http://schemas.microsoft.com/office/drawing/2014/main" id="{CE7C0D84-117A-90B8-659B-7792AC71F6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6816854E-74FE-C87D-484B-E2E86FBC845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805" t="21969" r="8211" b="8221"/>
          <a:stretch/>
        </p:blipFill>
        <p:spPr>
          <a:xfrm>
            <a:off x="732263" y="776403"/>
            <a:ext cx="7679473" cy="3590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5997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4">
          <a:extLst>
            <a:ext uri="{FF2B5EF4-FFF2-40B4-BE49-F238E27FC236}">
              <a16:creationId xmlns:a16="http://schemas.microsoft.com/office/drawing/2014/main" id="{0DC519D4-2999-FF27-E86A-08ED66C05D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F4E7ECFE-CE63-406B-96C3-450744621F8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641" t="23125" r="8212" b="6775"/>
          <a:stretch/>
        </p:blipFill>
        <p:spPr>
          <a:xfrm>
            <a:off x="724829" y="768969"/>
            <a:ext cx="7694341" cy="3605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5455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E149021-6105-7462-E11B-BAA85631E348}"/>
              </a:ext>
            </a:extLst>
          </p:cNvPr>
          <p:cNvSpPr txBox="1"/>
          <p:nvPr/>
        </p:nvSpPr>
        <p:spPr>
          <a:xfrm>
            <a:off x="700667" y="1634538"/>
            <a:ext cx="6956504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tx1"/>
                </a:solidFill>
                <a:latin typeface="Amasis MT Pro" panose="02040504050005020304" pitchFamily="18" charset="0"/>
              </a:rPr>
              <a:t>The main goal is to analyze a heart disease diagnostic dataset to understand key factors affecting heart disease, compare attributes like age and gender, and identify important patterns.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b="1" dirty="0">
              <a:solidFill>
                <a:schemeClr val="tx1"/>
              </a:solidFill>
              <a:latin typeface="Amasis MT Pro" panose="020405040500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tx1"/>
                </a:solidFill>
                <a:latin typeface="Amasis MT Pro" panose="02040504050005020304" pitchFamily="18" charset="0"/>
              </a:rPr>
              <a:t>This project will also create a dashboard for visualizing the findings and supporting future healthcare decisions.</a:t>
            </a:r>
            <a:endParaRPr lang="en-IN" b="1" dirty="0">
              <a:solidFill>
                <a:schemeClr val="tx1"/>
              </a:solidFill>
              <a:latin typeface="Amasis MT Pro" panose="020405040500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BDB9D9-E9CA-87BC-6594-88C9C80FA91E}"/>
              </a:ext>
            </a:extLst>
          </p:cNvPr>
          <p:cNvSpPr txBox="1"/>
          <p:nvPr/>
        </p:nvSpPr>
        <p:spPr>
          <a:xfrm>
            <a:off x="700667" y="567224"/>
            <a:ext cx="479502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4000" b="1" u="sng" dirty="0">
                <a:solidFill>
                  <a:srgbClr val="002060"/>
                </a:solidFill>
                <a:latin typeface="Neucha" panose="020B0604020202020204" charset="0"/>
              </a:rPr>
              <a:t>Objective</a:t>
            </a:r>
            <a:endParaRPr lang="en-IN" sz="4000" b="1" dirty="0">
              <a:latin typeface="Neucha" panose="020B0604020202020204" charset="0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6">
          <a:extLst>
            <a:ext uri="{FF2B5EF4-FFF2-40B4-BE49-F238E27FC236}">
              <a16:creationId xmlns:a16="http://schemas.microsoft.com/office/drawing/2014/main" id="{8A443236-DACC-3083-7492-7C9AFF6DEB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32EB9EDD-217F-EB7E-8953-C5F59626028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723" t="22548" r="8131" b="8220"/>
          <a:stretch/>
        </p:blipFill>
        <p:spPr>
          <a:xfrm>
            <a:off x="724829" y="791271"/>
            <a:ext cx="7694341" cy="3560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584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2">
          <a:extLst>
            <a:ext uri="{FF2B5EF4-FFF2-40B4-BE49-F238E27FC236}">
              <a16:creationId xmlns:a16="http://schemas.microsoft.com/office/drawing/2014/main" id="{D1B555EC-AB18-F6EB-4F4E-B2C45A45AD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06137680-A2A4-BF76-D485-E36FA119FD9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561" t="22259" r="8049" b="9087"/>
          <a:stretch/>
        </p:blipFill>
        <p:spPr>
          <a:xfrm>
            <a:off x="713678" y="806140"/>
            <a:ext cx="7716644" cy="3531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9423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3">
          <a:extLst>
            <a:ext uri="{FF2B5EF4-FFF2-40B4-BE49-F238E27FC236}">
              <a16:creationId xmlns:a16="http://schemas.microsoft.com/office/drawing/2014/main" id="{E1960B91-BC00-8BE9-AD51-B851179388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92425905-A205-E5E3-09DE-5EACD074243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886" t="22259" r="8292" b="7498"/>
          <a:stretch/>
        </p:blipFill>
        <p:spPr>
          <a:xfrm>
            <a:off x="739697" y="765252"/>
            <a:ext cx="7664605" cy="3612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3457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6" name="Google Shape;1926;p45"/>
          <p:cNvSpPr txBox="1">
            <a:spLocks noGrp="1"/>
          </p:cNvSpPr>
          <p:nvPr>
            <p:ph type="ctrTitle" idx="6"/>
          </p:nvPr>
        </p:nvSpPr>
        <p:spPr>
          <a:xfrm>
            <a:off x="607005" y="642063"/>
            <a:ext cx="2219982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 dirty="0">
                <a:solidFill>
                  <a:srgbClr val="002060"/>
                </a:solidFill>
              </a:rPr>
              <a:t>Conclusion</a:t>
            </a:r>
            <a:endParaRPr u="sng" dirty="0">
              <a:solidFill>
                <a:srgbClr val="002060"/>
              </a:solidFill>
            </a:endParaRPr>
          </a:p>
        </p:txBody>
      </p:sp>
      <p:grpSp>
        <p:nvGrpSpPr>
          <p:cNvPr id="1933" name="Google Shape;1933;p45"/>
          <p:cNvGrpSpPr/>
          <p:nvPr/>
        </p:nvGrpSpPr>
        <p:grpSpPr>
          <a:xfrm rot="373997">
            <a:off x="6105090" y="1863314"/>
            <a:ext cx="1146416" cy="1572456"/>
            <a:chOff x="4590425" y="3427675"/>
            <a:chExt cx="214500" cy="294225"/>
          </a:xfrm>
        </p:grpSpPr>
        <p:sp>
          <p:nvSpPr>
            <p:cNvPr id="1934" name="Google Shape;1934;p45"/>
            <p:cNvSpPr/>
            <p:nvPr/>
          </p:nvSpPr>
          <p:spPr>
            <a:xfrm>
              <a:off x="4677000" y="3443900"/>
              <a:ext cx="11850" cy="14200"/>
            </a:xfrm>
            <a:custGeom>
              <a:avLst/>
              <a:gdLst/>
              <a:ahLst/>
              <a:cxnLst/>
              <a:rect l="l" t="t" r="r" b="b"/>
              <a:pathLst>
                <a:path w="474" h="568" extrusionOk="0">
                  <a:moveTo>
                    <a:pt x="315" y="1"/>
                  </a:moveTo>
                  <a:cubicBezTo>
                    <a:pt x="290" y="1"/>
                    <a:pt x="264" y="8"/>
                    <a:pt x="241" y="24"/>
                  </a:cubicBezTo>
                  <a:cubicBezTo>
                    <a:pt x="125" y="116"/>
                    <a:pt x="43" y="302"/>
                    <a:pt x="8" y="430"/>
                  </a:cubicBezTo>
                  <a:cubicBezTo>
                    <a:pt x="0" y="505"/>
                    <a:pt x="57" y="567"/>
                    <a:pt x="120" y="567"/>
                  </a:cubicBezTo>
                  <a:cubicBezTo>
                    <a:pt x="145" y="567"/>
                    <a:pt x="171" y="558"/>
                    <a:pt x="194" y="534"/>
                  </a:cubicBezTo>
                  <a:cubicBezTo>
                    <a:pt x="252" y="476"/>
                    <a:pt x="299" y="383"/>
                    <a:pt x="357" y="314"/>
                  </a:cubicBezTo>
                  <a:cubicBezTo>
                    <a:pt x="392" y="267"/>
                    <a:pt x="415" y="209"/>
                    <a:pt x="438" y="151"/>
                  </a:cubicBezTo>
                  <a:cubicBezTo>
                    <a:pt x="474" y="80"/>
                    <a:pt x="399" y="1"/>
                    <a:pt x="31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45"/>
            <p:cNvSpPr/>
            <p:nvPr/>
          </p:nvSpPr>
          <p:spPr>
            <a:xfrm>
              <a:off x="4701575" y="3434675"/>
              <a:ext cx="23525" cy="23025"/>
            </a:xfrm>
            <a:custGeom>
              <a:avLst/>
              <a:gdLst/>
              <a:ahLst/>
              <a:cxnLst/>
              <a:rect l="l" t="t" r="r" b="b"/>
              <a:pathLst>
                <a:path w="941" h="921" extrusionOk="0">
                  <a:moveTo>
                    <a:pt x="741" y="0"/>
                  </a:moveTo>
                  <a:cubicBezTo>
                    <a:pt x="562" y="0"/>
                    <a:pt x="390" y="122"/>
                    <a:pt x="279" y="253"/>
                  </a:cubicBezTo>
                  <a:cubicBezTo>
                    <a:pt x="128" y="404"/>
                    <a:pt x="1" y="625"/>
                    <a:pt x="24" y="845"/>
                  </a:cubicBezTo>
                  <a:cubicBezTo>
                    <a:pt x="31" y="887"/>
                    <a:pt x="84" y="921"/>
                    <a:pt x="127" y="921"/>
                  </a:cubicBezTo>
                  <a:cubicBezTo>
                    <a:pt x="157" y="921"/>
                    <a:pt x="182" y="906"/>
                    <a:pt x="186" y="869"/>
                  </a:cubicBezTo>
                  <a:cubicBezTo>
                    <a:pt x="233" y="741"/>
                    <a:pt x="326" y="613"/>
                    <a:pt x="419" y="509"/>
                  </a:cubicBezTo>
                  <a:cubicBezTo>
                    <a:pt x="465" y="451"/>
                    <a:pt x="523" y="404"/>
                    <a:pt x="581" y="369"/>
                  </a:cubicBezTo>
                  <a:cubicBezTo>
                    <a:pt x="651" y="323"/>
                    <a:pt x="732" y="311"/>
                    <a:pt x="813" y="276"/>
                  </a:cubicBezTo>
                  <a:cubicBezTo>
                    <a:pt x="941" y="230"/>
                    <a:pt x="941" y="56"/>
                    <a:pt x="825" y="9"/>
                  </a:cubicBezTo>
                  <a:cubicBezTo>
                    <a:pt x="797" y="3"/>
                    <a:pt x="769" y="0"/>
                    <a:pt x="7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45"/>
            <p:cNvSpPr/>
            <p:nvPr/>
          </p:nvSpPr>
          <p:spPr>
            <a:xfrm>
              <a:off x="4626875" y="3465350"/>
              <a:ext cx="66600" cy="97750"/>
            </a:xfrm>
            <a:custGeom>
              <a:avLst/>
              <a:gdLst/>
              <a:ahLst/>
              <a:cxnLst/>
              <a:rect l="l" t="t" r="r" b="b"/>
              <a:pathLst>
                <a:path w="2664" h="3910" extrusionOk="0">
                  <a:moveTo>
                    <a:pt x="2523" y="1"/>
                  </a:moveTo>
                  <a:cubicBezTo>
                    <a:pt x="2496" y="1"/>
                    <a:pt x="2469" y="13"/>
                    <a:pt x="2455" y="36"/>
                  </a:cubicBezTo>
                  <a:cubicBezTo>
                    <a:pt x="1642" y="1197"/>
                    <a:pt x="736" y="2428"/>
                    <a:pt x="75" y="3670"/>
                  </a:cubicBezTo>
                  <a:cubicBezTo>
                    <a:pt x="1" y="3810"/>
                    <a:pt x="125" y="3909"/>
                    <a:pt x="250" y="3909"/>
                  </a:cubicBezTo>
                  <a:cubicBezTo>
                    <a:pt x="300" y="3909"/>
                    <a:pt x="351" y="3893"/>
                    <a:pt x="388" y="3856"/>
                  </a:cubicBezTo>
                  <a:cubicBezTo>
                    <a:pt x="922" y="3275"/>
                    <a:pt x="1328" y="2544"/>
                    <a:pt x="1735" y="1882"/>
                  </a:cubicBezTo>
                  <a:cubicBezTo>
                    <a:pt x="2071" y="1360"/>
                    <a:pt x="2664" y="733"/>
                    <a:pt x="2606" y="83"/>
                  </a:cubicBezTo>
                  <a:cubicBezTo>
                    <a:pt x="2606" y="27"/>
                    <a:pt x="2564" y="1"/>
                    <a:pt x="25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45"/>
            <p:cNvSpPr/>
            <p:nvPr/>
          </p:nvSpPr>
          <p:spPr>
            <a:xfrm>
              <a:off x="4609475" y="3552050"/>
              <a:ext cx="12025" cy="15800"/>
            </a:xfrm>
            <a:custGeom>
              <a:avLst/>
              <a:gdLst/>
              <a:ahLst/>
              <a:cxnLst/>
              <a:rect l="l" t="t" r="r" b="b"/>
              <a:pathLst>
                <a:path w="481" h="632" extrusionOk="0">
                  <a:moveTo>
                    <a:pt x="355" y="1"/>
                  </a:moveTo>
                  <a:cubicBezTo>
                    <a:pt x="341" y="1"/>
                    <a:pt x="328" y="7"/>
                    <a:pt x="318" y="16"/>
                  </a:cubicBezTo>
                  <a:cubicBezTo>
                    <a:pt x="190" y="167"/>
                    <a:pt x="28" y="283"/>
                    <a:pt x="16" y="504"/>
                  </a:cubicBezTo>
                  <a:cubicBezTo>
                    <a:pt x="1" y="580"/>
                    <a:pt x="71" y="631"/>
                    <a:pt x="143" y="631"/>
                  </a:cubicBezTo>
                  <a:cubicBezTo>
                    <a:pt x="181" y="631"/>
                    <a:pt x="220" y="617"/>
                    <a:pt x="248" y="585"/>
                  </a:cubicBezTo>
                  <a:cubicBezTo>
                    <a:pt x="376" y="446"/>
                    <a:pt x="480" y="237"/>
                    <a:pt x="399" y="39"/>
                  </a:cubicBezTo>
                  <a:cubicBezTo>
                    <a:pt x="392" y="12"/>
                    <a:pt x="374" y="1"/>
                    <a:pt x="35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45"/>
            <p:cNvSpPr/>
            <p:nvPr/>
          </p:nvSpPr>
          <p:spPr>
            <a:xfrm>
              <a:off x="4597375" y="3621450"/>
              <a:ext cx="79275" cy="18875"/>
            </a:xfrm>
            <a:custGeom>
              <a:avLst/>
              <a:gdLst/>
              <a:ahLst/>
              <a:cxnLst/>
              <a:rect l="l" t="t" r="r" b="b"/>
              <a:pathLst>
                <a:path w="3171" h="755" extrusionOk="0">
                  <a:moveTo>
                    <a:pt x="1046" y="0"/>
                  </a:moveTo>
                  <a:cubicBezTo>
                    <a:pt x="988" y="0"/>
                    <a:pt x="930" y="1"/>
                    <a:pt x="872" y="3"/>
                  </a:cubicBezTo>
                  <a:cubicBezTo>
                    <a:pt x="465" y="15"/>
                    <a:pt x="13" y="108"/>
                    <a:pt x="36" y="479"/>
                  </a:cubicBezTo>
                  <a:cubicBezTo>
                    <a:pt x="36" y="514"/>
                    <a:pt x="13" y="537"/>
                    <a:pt x="13" y="572"/>
                  </a:cubicBezTo>
                  <a:cubicBezTo>
                    <a:pt x="1" y="630"/>
                    <a:pt x="36" y="677"/>
                    <a:pt x="71" y="700"/>
                  </a:cubicBezTo>
                  <a:lnTo>
                    <a:pt x="71" y="711"/>
                  </a:lnTo>
                  <a:cubicBezTo>
                    <a:pt x="88" y="740"/>
                    <a:pt x="117" y="755"/>
                    <a:pt x="146" y="755"/>
                  </a:cubicBezTo>
                  <a:cubicBezTo>
                    <a:pt x="175" y="755"/>
                    <a:pt x="204" y="740"/>
                    <a:pt x="221" y="711"/>
                  </a:cubicBezTo>
                  <a:cubicBezTo>
                    <a:pt x="221" y="700"/>
                    <a:pt x="221" y="700"/>
                    <a:pt x="233" y="688"/>
                  </a:cubicBezTo>
                  <a:cubicBezTo>
                    <a:pt x="280" y="653"/>
                    <a:pt x="291" y="618"/>
                    <a:pt x="291" y="560"/>
                  </a:cubicBezTo>
                  <a:lnTo>
                    <a:pt x="291" y="537"/>
                  </a:lnTo>
                  <a:cubicBezTo>
                    <a:pt x="396" y="340"/>
                    <a:pt x="512" y="351"/>
                    <a:pt x="872" y="340"/>
                  </a:cubicBezTo>
                  <a:cubicBezTo>
                    <a:pt x="918" y="338"/>
                    <a:pt x="964" y="338"/>
                    <a:pt x="1010" y="338"/>
                  </a:cubicBezTo>
                  <a:cubicBezTo>
                    <a:pt x="1321" y="338"/>
                    <a:pt x="1625" y="371"/>
                    <a:pt x="1928" y="421"/>
                  </a:cubicBezTo>
                  <a:cubicBezTo>
                    <a:pt x="2125" y="454"/>
                    <a:pt x="2397" y="531"/>
                    <a:pt x="2644" y="531"/>
                  </a:cubicBezTo>
                  <a:cubicBezTo>
                    <a:pt x="2833" y="531"/>
                    <a:pt x="3008" y="486"/>
                    <a:pt x="3124" y="340"/>
                  </a:cubicBezTo>
                  <a:cubicBezTo>
                    <a:pt x="3170" y="293"/>
                    <a:pt x="3135" y="224"/>
                    <a:pt x="3077" y="212"/>
                  </a:cubicBezTo>
                  <a:cubicBezTo>
                    <a:pt x="2717" y="119"/>
                    <a:pt x="2288" y="131"/>
                    <a:pt x="1916" y="73"/>
                  </a:cubicBezTo>
                  <a:cubicBezTo>
                    <a:pt x="1626" y="24"/>
                    <a:pt x="1336" y="0"/>
                    <a:pt x="10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45"/>
            <p:cNvSpPr/>
            <p:nvPr/>
          </p:nvSpPr>
          <p:spPr>
            <a:xfrm>
              <a:off x="4704200" y="3504850"/>
              <a:ext cx="83900" cy="69175"/>
            </a:xfrm>
            <a:custGeom>
              <a:avLst/>
              <a:gdLst/>
              <a:ahLst/>
              <a:cxnLst/>
              <a:rect l="l" t="t" r="r" b="b"/>
              <a:pathLst>
                <a:path w="3356" h="2767" extrusionOk="0">
                  <a:moveTo>
                    <a:pt x="81" y="0"/>
                  </a:moveTo>
                  <a:cubicBezTo>
                    <a:pt x="0" y="0"/>
                    <a:pt x="0" y="105"/>
                    <a:pt x="70" y="140"/>
                  </a:cubicBezTo>
                  <a:cubicBezTo>
                    <a:pt x="882" y="430"/>
                    <a:pt x="1741" y="488"/>
                    <a:pt x="2334" y="1196"/>
                  </a:cubicBezTo>
                  <a:cubicBezTo>
                    <a:pt x="2728" y="1660"/>
                    <a:pt x="2856" y="2252"/>
                    <a:pt x="3216" y="2740"/>
                  </a:cubicBezTo>
                  <a:cubicBezTo>
                    <a:pt x="3231" y="2758"/>
                    <a:pt x="3250" y="2766"/>
                    <a:pt x="3270" y="2766"/>
                  </a:cubicBezTo>
                  <a:cubicBezTo>
                    <a:pt x="3312" y="2766"/>
                    <a:pt x="3355" y="2730"/>
                    <a:pt x="3355" y="2682"/>
                  </a:cubicBezTo>
                  <a:cubicBezTo>
                    <a:pt x="3158" y="952"/>
                    <a:pt x="1753" y="12"/>
                    <a:pt x="8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45"/>
            <p:cNvSpPr/>
            <p:nvPr/>
          </p:nvSpPr>
          <p:spPr>
            <a:xfrm>
              <a:off x="4654575" y="3616750"/>
              <a:ext cx="113075" cy="59350"/>
            </a:xfrm>
            <a:custGeom>
              <a:avLst/>
              <a:gdLst/>
              <a:ahLst/>
              <a:cxnLst/>
              <a:rect l="l" t="t" r="r" b="b"/>
              <a:pathLst>
                <a:path w="4523" h="2374" extrusionOk="0">
                  <a:moveTo>
                    <a:pt x="4429" y="1"/>
                  </a:moveTo>
                  <a:cubicBezTo>
                    <a:pt x="4401" y="1"/>
                    <a:pt x="4374" y="16"/>
                    <a:pt x="4365" y="52"/>
                  </a:cubicBezTo>
                  <a:cubicBezTo>
                    <a:pt x="4017" y="899"/>
                    <a:pt x="3216" y="1828"/>
                    <a:pt x="2241" y="1979"/>
                  </a:cubicBezTo>
                  <a:cubicBezTo>
                    <a:pt x="2119" y="1998"/>
                    <a:pt x="1989" y="2008"/>
                    <a:pt x="1857" y="2008"/>
                  </a:cubicBezTo>
                  <a:cubicBezTo>
                    <a:pt x="1584" y="2008"/>
                    <a:pt x="1302" y="1965"/>
                    <a:pt x="1068" y="1863"/>
                  </a:cubicBezTo>
                  <a:cubicBezTo>
                    <a:pt x="766" y="1712"/>
                    <a:pt x="534" y="1457"/>
                    <a:pt x="209" y="1329"/>
                  </a:cubicBezTo>
                  <a:cubicBezTo>
                    <a:pt x="197" y="1324"/>
                    <a:pt x="184" y="1321"/>
                    <a:pt x="170" y="1321"/>
                  </a:cubicBezTo>
                  <a:cubicBezTo>
                    <a:pt x="91" y="1321"/>
                    <a:pt x="0" y="1401"/>
                    <a:pt x="70" y="1480"/>
                  </a:cubicBezTo>
                  <a:cubicBezTo>
                    <a:pt x="540" y="2106"/>
                    <a:pt x="1161" y="2373"/>
                    <a:pt x="1792" y="2373"/>
                  </a:cubicBezTo>
                  <a:cubicBezTo>
                    <a:pt x="2996" y="2373"/>
                    <a:pt x="4234" y="1398"/>
                    <a:pt x="4516" y="87"/>
                  </a:cubicBezTo>
                  <a:cubicBezTo>
                    <a:pt x="4523" y="37"/>
                    <a:pt x="4474" y="1"/>
                    <a:pt x="442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45"/>
            <p:cNvSpPr/>
            <p:nvPr/>
          </p:nvSpPr>
          <p:spPr>
            <a:xfrm>
              <a:off x="4660075" y="3675450"/>
              <a:ext cx="87975" cy="46450"/>
            </a:xfrm>
            <a:custGeom>
              <a:avLst/>
              <a:gdLst/>
              <a:ahLst/>
              <a:cxnLst/>
              <a:rect l="l" t="t" r="r" b="b"/>
              <a:pathLst>
                <a:path w="3519" h="1858" extrusionOk="0">
                  <a:moveTo>
                    <a:pt x="2811" y="0"/>
                  </a:moveTo>
                  <a:cubicBezTo>
                    <a:pt x="2762" y="0"/>
                    <a:pt x="2717" y="33"/>
                    <a:pt x="2717" y="95"/>
                  </a:cubicBezTo>
                  <a:cubicBezTo>
                    <a:pt x="2717" y="351"/>
                    <a:pt x="2880" y="606"/>
                    <a:pt x="2961" y="850"/>
                  </a:cubicBezTo>
                  <a:cubicBezTo>
                    <a:pt x="3054" y="1071"/>
                    <a:pt x="3112" y="1280"/>
                    <a:pt x="3181" y="1500"/>
                  </a:cubicBezTo>
                  <a:cubicBezTo>
                    <a:pt x="2940" y="1462"/>
                    <a:pt x="2695" y="1449"/>
                    <a:pt x="2452" y="1449"/>
                  </a:cubicBezTo>
                  <a:cubicBezTo>
                    <a:pt x="2181" y="1449"/>
                    <a:pt x="1912" y="1465"/>
                    <a:pt x="1649" y="1477"/>
                  </a:cubicBezTo>
                  <a:cubicBezTo>
                    <a:pt x="1413" y="1477"/>
                    <a:pt x="1143" y="1444"/>
                    <a:pt x="883" y="1444"/>
                  </a:cubicBezTo>
                  <a:cubicBezTo>
                    <a:pt x="734" y="1444"/>
                    <a:pt x="588" y="1455"/>
                    <a:pt x="453" y="1488"/>
                  </a:cubicBezTo>
                  <a:cubicBezTo>
                    <a:pt x="523" y="1372"/>
                    <a:pt x="581" y="1210"/>
                    <a:pt x="627" y="1094"/>
                  </a:cubicBezTo>
                  <a:cubicBezTo>
                    <a:pt x="720" y="862"/>
                    <a:pt x="755" y="618"/>
                    <a:pt x="848" y="386"/>
                  </a:cubicBezTo>
                  <a:cubicBezTo>
                    <a:pt x="879" y="301"/>
                    <a:pt x="803" y="247"/>
                    <a:pt x="731" y="247"/>
                  </a:cubicBezTo>
                  <a:cubicBezTo>
                    <a:pt x="694" y="247"/>
                    <a:pt x="659" y="261"/>
                    <a:pt x="639" y="293"/>
                  </a:cubicBezTo>
                  <a:cubicBezTo>
                    <a:pt x="511" y="525"/>
                    <a:pt x="442" y="780"/>
                    <a:pt x="326" y="1012"/>
                  </a:cubicBezTo>
                  <a:cubicBezTo>
                    <a:pt x="244" y="1210"/>
                    <a:pt x="0" y="1547"/>
                    <a:pt x="279" y="1732"/>
                  </a:cubicBezTo>
                  <a:cubicBezTo>
                    <a:pt x="442" y="1837"/>
                    <a:pt x="674" y="1837"/>
                    <a:pt x="860" y="1837"/>
                  </a:cubicBezTo>
                  <a:cubicBezTo>
                    <a:pt x="913" y="1839"/>
                    <a:pt x="966" y="1840"/>
                    <a:pt x="1019" y="1840"/>
                  </a:cubicBezTo>
                  <a:cubicBezTo>
                    <a:pt x="1229" y="1840"/>
                    <a:pt x="1435" y="1825"/>
                    <a:pt x="1649" y="1825"/>
                  </a:cubicBezTo>
                  <a:cubicBezTo>
                    <a:pt x="1934" y="1831"/>
                    <a:pt x="2239" y="1857"/>
                    <a:pt x="2544" y="1857"/>
                  </a:cubicBezTo>
                  <a:cubicBezTo>
                    <a:pt x="2811" y="1857"/>
                    <a:pt x="3078" y="1837"/>
                    <a:pt x="3332" y="1767"/>
                  </a:cubicBezTo>
                  <a:cubicBezTo>
                    <a:pt x="3518" y="1709"/>
                    <a:pt x="3460" y="1547"/>
                    <a:pt x="3414" y="1396"/>
                  </a:cubicBezTo>
                  <a:cubicBezTo>
                    <a:pt x="3367" y="1245"/>
                    <a:pt x="3321" y="1094"/>
                    <a:pt x="3286" y="931"/>
                  </a:cubicBezTo>
                  <a:cubicBezTo>
                    <a:pt x="3193" y="629"/>
                    <a:pt x="3077" y="328"/>
                    <a:pt x="2903" y="49"/>
                  </a:cubicBezTo>
                  <a:cubicBezTo>
                    <a:pt x="2879" y="16"/>
                    <a:pt x="2844" y="0"/>
                    <a:pt x="2811" y="0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45"/>
            <p:cNvSpPr/>
            <p:nvPr/>
          </p:nvSpPr>
          <p:spPr>
            <a:xfrm>
              <a:off x="4622000" y="3461175"/>
              <a:ext cx="66100" cy="98375"/>
            </a:xfrm>
            <a:custGeom>
              <a:avLst/>
              <a:gdLst/>
              <a:ahLst/>
              <a:cxnLst/>
              <a:rect l="l" t="t" r="r" b="b"/>
              <a:pathLst>
                <a:path w="2644" h="3935" extrusionOk="0">
                  <a:moveTo>
                    <a:pt x="2474" y="1"/>
                  </a:moveTo>
                  <a:cubicBezTo>
                    <a:pt x="2452" y="1"/>
                    <a:pt x="2435" y="6"/>
                    <a:pt x="2429" y="18"/>
                  </a:cubicBezTo>
                  <a:cubicBezTo>
                    <a:pt x="2034" y="586"/>
                    <a:pt x="1732" y="1109"/>
                    <a:pt x="1407" y="1631"/>
                  </a:cubicBezTo>
                  <a:cubicBezTo>
                    <a:pt x="966" y="2351"/>
                    <a:pt x="455" y="2978"/>
                    <a:pt x="49" y="3732"/>
                  </a:cubicBezTo>
                  <a:cubicBezTo>
                    <a:pt x="0" y="3831"/>
                    <a:pt x="101" y="3935"/>
                    <a:pt x="193" y="3935"/>
                  </a:cubicBezTo>
                  <a:cubicBezTo>
                    <a:pt x="232" y="3935"/>
                    <a:pt x="269" y="3916"/>
                    <a:pt x="293" y="3872"/>
                  </a:cubicBezTo>
                  <a:cubicBezTo>
                    <a:pt x="746" y="3082"/>
                    <a:pt x="1291" y="2339"/>
                    <a:pt x="1791" y="1573"/>
                  </a:cubicBezTo>
                  <a:cubicBezTo>
                    <a:pt x="2034" y="1167"/>
                    <a:pt x="2499" y="470"/>
                    <a:pt x="2626" y="87"/>
                  </a:cubicBezTo>
                  <a:cubicBezTo>
                    <a:pt x="2644" y="44"/>
                    <a:pt x="2538" y="1"/>
                    <a:pt x="2474" y="1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45"/>
            <p:cNvSpPr/>
            <p:nvPr/>
          </p:nvSpPr>
          <p:spPr>
            <a:xfrm>
              <a:off x="4653250" y="3478600"/>
              <a:ext cx="66275" cy="98475"/>
            </a:xfrm>
            <a:custGeom>
              <a:avLst/>
              <a:gdLst/>
              <a:ahLst/>
              <a:cxnLst/>
              <a:rect l="l" t="t" r="r" b="b"/>
              <a:pathLst>
                <a:path w="2651" h="3939" extrusionOk="0">
                  <a:moveTo>
                    <a:pt x="2488" y="0"/>
                  </a:moveTo>
                  <a:cubicBezTo>
                    <a:pt x="2467" y="0"/>
                    <a:pt x="2450" y="5"/>
                    <a:pt x="2444" y="17"/>
                  </a:cubicBezTo>
                  <a:cubicBezTo>
                    <a:pt x="2050" y="574"/>
                    <a:pt x="1748" y="1108"/>
                    <a:pt x="1423" y="1631"/>
                  </a:cubicBezTo>
                  <a:cubicBezTo>
                    <a:pt x="970" y="2351"/>
                    <a:pt x="471" y="2977"/>
                    <a:pt x="65" y="3732"/>
                  </a:cubicBezTo>
                  <a:cubicBezTo>
                    <a:pt x="1" y="3844"/>
                    <a:pt x="90" y="3939"/>
                    <a:pt x="186" y="3939"/>
                  </a:cubicBezTo>
                  <a:cubicBezTo>
                    <a:pt x="230" y="3939"/>
                    <a:pt x="276" y="3919"/>
                    <a:pt x="308" y="3871"/>
                  </a:cubicBezTo>
                  <a:cubicBezTo>
                    <a:pt x="761" y="3082"/>
                    <a:pt x="1307" y="2339"/>
                    <a:pt x="1806" y="1573"/>
                  </a:cubicBezTo>
                  <a:cubicBezTo>
                    <a:pt x="2050" y="1155"/>
                    <a:pt x="2514" y="470"/>
                    <a:pt x="2642" y="87"/>
                  </a:cubicBezTo>
                  <a:cubicBezTo>
                    <a:pt x="2650" y="43"/>
                    <a:pt x="2549" y="0"/>
                    <a:pt x="2488" y="0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45"/>
            <p:cNvSpPr/>
            <p:nvPr/>
          </p:nvSpPr>
          <p:spPr>
            <a:xfrm>
              <a:off x="4648075" y="3513825"/>
              <a:ext cx="142725" cy="153950"/>
            </a:xfrm>
            <a:custGeom>
              <a:avLst/>
              <a:gdLst/>
              <a:ahLst/>
              <a:cxnLst/>
              <a:rect l="l" t="t" r="r" b="b"/>
              <a:pathLst>
                <a:path w="5709" h="6158" extrusionOk="0">
                  <a:moveTo>
                    <a:pt x="2299" y="0"/>
                  </a:moveTo>
                  <a:cubicBezTo>
                    <a:pt x="2153" y="0"/>
                    <a:pt x="2003" y="12"/>
                    <a:pt x="1850" y="36"/>
                  </a:cubicBezTo>
                  <a:cubicBezTo>
                    <a:pt x="1746" y="71"/>
                    <a:pt x="1746" y="245"/>
                    <a:pt x="1850" y="257"/>
                  </a:cubicBezTo>
                  <a:cubicBezTo>
                    <a:pt x="2756" y="454"/>
                    <a:pt x="3557" y="512"/>
                    <a:pt x="4195" y="1290"/>
                  </a:cubicBezTo>
                  <a:cubicBezTo>
                    <a:pt x="4753" y="1975"/>
                    <a:pt x="4938" y="2927"/>
                    <a:pt x="4718" y="3774"/>
                  </a:cubicBezTo>
                  <a:cubicBezTo>
                    <a:pt x="4462" y="4715"/>
                    <a:pt x="3812" y="5446"/>
                    <a:pt x="2860" y="5736"/>
                  </a:cubicBezTo>
                  <a:cubicBezTo>
                    <a:pt x="2601" y="5817"/>
                    <a:pt x="2295" y="5865"/>
                    <a:pt x="1984" y="5865"/>
                  </a:cubicBezTo>
                  <a:cubicBezTo>
                    <a:pt x="1307" y="5865"/>
                    <a:pt x="605" y="5637"/>
                    <a:pt x="295" y="5016"/>
                  </a:cubicBezTo>
                  <a:cubicBezTo>
                    <a:pt x="271" y="4964"/>
                    <a:pt x="228" y="4943"/>
                    <a:pt x="182" y="4943"/>
                  </a:cubicBezTo>
                  <a:cubicBezTo>
                    <a:pt x="96" y="4943"/>
                    <a:pt x="1" y="5022"/>
                    <a:pt x="16" y="5121"/>
                  </a:cubicBezTo>
                  <a:cubicBezTo>
                    <a:pt x="253" y="5862"/>
                    <a:pt x="1213" y="6157"/>
                    <a:pt x="1981" y="6157"/>
                  </a:cubicBezTo>
                  <a:cubicBezTo>
                    <a:pt x="2115" y="6157"/>
                    <a:pt x="2244" y="6148"/>
                    <a:pt x="2361" y="6131"/>
                  </a:cubicBezTo>
                  <a:cubicBezTo>
                    <a:pt x="3487" y="5980"/>
                    <a:pt x="4474" y="5365"/>
                    <a:pt x="4927" y="4297"/>
                  </a:cubicBezTo>
                  <a:cubicBezTo>
                    <a:pt x="5708" y="2387"/>
                    <a:pt x="4390" y="0"/>
                    <a:pt x="2299" y="0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45"/>
            <p:cNvSpPr/>
            <p:nvPr/>
          </p:nvSpPr>
          <p:spPr>
            <a:xfrm>
              <a:off x="4625950" y="3495075"/>
              <a:ext cx="178975" cy="191775"/>
            </a:xfrm>
            <a:custGeom>
              <a:avLst/>
              <a:gdLst/>
              <a:ahLst/>
              <a:cxnLst/>
              <a:rect l="l" t="t" r="r" b="b"/>
              <a:pathLst>
                <a:path w="7159" h="7671" extrusionOk="0">
                  <a:moveTo>
                    <a:pt x="3482" y="1"/>
                  </a:moveTo>
                  <a:cubicBezTo>
                    <a:pt x="3307" y="1"/>
                    <a:pt x="3143" y="48"/>
                    <a:pt x="3014" y="182"/>
                  </a:cubicBezTo>
                  <a:cubicBezTo>
                    <a:pt x="2963" y="243"/>
                    <a:pt x="3001" y="365"/>
                    <a:pt x="3073" y="365"/>
                  </a:cubicBezTo>
                  <a:cubicBezTo>
                    <a:pt x="3083" y="365"/>
                    <a:pt x="3095" y="362"/>
                    <a:pt x="3107" y="356"/>
                  </a:cubicBezTo>
                  <a:cubicBezTo>
                    <a:pt x="3197" y="318"/>
                    <a:pt x="3300" y="301"/>
                    <a:pt x="3409" y="301"/>
                  </a:cubicBezTo>
                  <a:cubicBezTo>
                    <a:pt x="3793" y="301"/>
                    <a:pt x="4260" y="502"/>
                    <a:pt x="4558" y="647"/>
                  </a:cubicBezTo>
                  <a:cubicBezTo>
                    <a:pt x="5138" y="925"/>
                    <a:pt x="5626" y="1390"/>
                    <a:pt x="5986" y="1924"/>
                  </a:cubicBezTo>
                  <a:cubicBezTo>
                    <a:pt x="6694" y="2969"/>
                    <a:pt x="6741" y="4420"/>
                    <a:pt x="6160" y="5511"/>
                  </a:cubicBezTo>
                  <a:cubicBezTo>
                    <a:pt x="5579" y="6580"/>
                    <a:pt x="4031" y="7356"/>
                    <a:pt x="2651" y="7356"/>
                  </a:cubicBezTo>
                  <a:cubicBezTo>
                    <a:pt x="1604" y="7356"/>
                    <a:pt x="653" y="6909"/>
                    <a:pt x="297" y="5801"/>
                  </a:cubicBezTo>
                  <a:cubicBezTo>
                    <a:pt x="277" y="5729"/>
                    <a:pt x="214" y="5695"/>
                    <a:pt x="152" y="5695"/>
                  </a:cubicBezTo>
                  <a:cubicBezTo>
                    <a:pt x="76" y="5695"/>
                    <a:pt x="1" y="5746"/>
                    <a:pt x="7" y="5836"/>
                  </a:cubicBezTo>
                  <a:cubicBezTo>
                    <a:pt x="53" y="7088"/>
                    <a:pt x="1617" y="7671"/>
                    <a:pt x="2674" y="7671"/>
                  </a:cubicBezTo>
                  <a:cubicBezTo>
                    <a:pt x="2695" y="7671"/>
                    <a:pt x="2715" y="7671"/>
                    <a:pt x="2735" y="7670"/>
                  </a:cubicBezTo>
                  <a:cubicBezTo>
                    <a:pt x="4639" y="7624"/>
                    <a:pt x="5823" y="6869"/>
                    <a:pt x="6497" y="5592"/>
                  </a:cubicBezTo>
                  <a:cubicBezTo>
                    <a:pt x="7159" y="4315"/>
                    <a:pt x="6996" y="2702"/>
                    <a:pt x="6114" y="1541"/>
                  </a:cubicBezTo>
                  <a:cubicBezTo>
                    <a:pt x="5626" y="902"/>
                    <a:pt x="5022" y="461"/>
                    <a:pt x="4268" y="194"/>
                  </a:cubicBezTo>
                  <a:cubicBezTo>
                    <a:pt x="4037" y="110"/>
                    <a:pt x="3747" y="1"/>
                    <a:pt x="3482" y="1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45"/>
            <p:cNvSpPr/>
            <p:nvPr/>
          </p:nvSpPr>
          <p:spPr>
            <a:xfrm>
              <a:off x="4590425" y="3619600"/>
              <a:ext cx="91150" cy="24000"/>
            </a:xfrm>
            <a:custGeom>
              <a:avLst/>
              <a:gdLst/>
              <a:ahLst/>
              <a:cxnLst/>
              <a:rect l="l" t="t" r="r" b="b"/>
              <a:pathLst>
                <a:path w="3646" h="960" extrusionOk="0">
                  <a:moveTo>
                    <a:pt x="349" y="251"/>
                  </a:moveTo>
                  <a:cubicBezTo>
                    <a:pt x="619" y="284"/>
                    <a:pt x="890" y="291"/>
                    <a:pt x="1159" y="291"/>
                  </a:cubicBezTo>
                  <a:cubicBezTo>
                    <a:pt x="1374" y="291"/>
                    <a:pt x="1588" y="286"/>
                    <a:pt x="1800" y="286"/>
                  </a:cubicBezTo>
                  <a:cubicBezTo>
                    <a:pt x="2055" y="286"/>
                    <a:pt x="2311" y="292"/>
                    <a:pt x="2563" y="292"/>
                  </a:cubicBezTo>
                  <a:cubicBezTo>
                    <a:pt x="2816" y="292"/>
                    <a:pt x="3065" y="286"/>
                    <a:pt x="3309" y="263"/>
                  </a:cubicBezTo>
                  <a:lnTo>
                    <a:pt x="3309" y="263"/>
                  </a:lnTo>
                  <a:cubicBezTo>
                    <a:pt x="3297" y="414"/>
                    <a:pt x="3309" y="600"/>
                    <a:pt x="3332" y="716"/>
                  </a:cubicBezTo>
                  <a:cubicBezTo>
                    <a:pt x="3110" y="689"/>
                    <a:pt x="2889" y="682"/>
                    <a:pt x="2668" y="682"/>
                  </a:cubicBezTo>
                  <a:cubicBezTo>
                    <a:pt x="2404" y="682"/>
                    <a:pt x="2141" y="692"/>
                    <a:pt x="1881" y="692"/>
                  </a:cubicBezTo>
                  <a:cubicBezTo>
                    <a:pt x="1581" y="692"/>
                    <a:pt x="1278" y="680"/>
                    <a:pt x="975" y="680"/>
                  </a:cubicBezTo>
                  <a:cubicBezTo>
                    <a:pt x="773" y="680"/>
                    <a:pt x="571" y="686"/>
                    <a:pt x="372" y="704"/>
                  </a:cubicBezTo>
                  <a:cubicBezTo>
                    <a:pt x="383" y="553"/>
                    <a:pt x="372" y="367"/>
                    <a:pt x="349" y="251"/>
                  </a:cubicBezTo>
                  <a:close/>
                  <a:moveTo>
                    <a:pt x="2581" y="0"/>
                  </a:moveTo>
                  <a:cubicBezTo>
                    <a:pt x="2316" y="0"/>
                    <a:pt x="2051" y="8"/>
                    <a:pt x="1788" y="8"/>
                  </a:cubicBezTo>
                  <a:cubicBezTo>
                    <a:pt x="1602" y="8"/>
                    <a:pt x="1427" y="2"/>
                    <a:pt x="1248" y="2"/>
                  </a:cubicBezTo>
                  <a:cubicBezTo>
                    <a:pt x="1159" y="2"/>
                    <a:pt x="1068" y="4"/>
                    <a:pt x="975" y="8"/>
                  </a:cubicBezTo>
                  <a:cubicBezTo>
                    <a:pt x="732" y="8"/>
                    <a:pt x="488" y="31"/>
                    <a:pt x="256" y="54"/>
                  </a:cubicBezTo>
                  <a:cubicBezTo>
                    <a:pt x="151" y="66"/>
                    <a:pt x="47" y="66"/>
                    <a:pt x="35" y="182"/>
                  </a:cubicBezTo>
                  <a:cubicBezTo>
                    <a:pt x="23" y="298"/>
                    <a:pt x="23" y="425"/>
                    <a:pt x="0" y="542"/>
                  </a:cubicBezTo>
                  <a:cubicBezTo>
                    <a:pt x="35" y="576"/>
                    <a:pt x="35" y="588"/>
                    <a:pt x="35" y="588"/>
                  </a:cubicBezTo>
                  <a:cubicBezTo>
                    <a:pt x="35" y="692"/>
                    <a:pt x="35" y="785"/>
                    <a:pt x="105" y="878"/>
                  </a:cubicBezTo>
                  <a:cubicBezTo>
                    <a:pt x="116" y="890"/>
                    <a:pt x="140" y="901"/>
                    <a:pt x="151" y="901"/>
                  </a:cubicBezTo>
                  <a:cubicBezTo>
                    <a:pt x="198" y="936"/>
                    <a:pt x="279" y="925"/>
                    <a:pt x="325" y="936"/>
                  </a:cubicBezTo>
                  <a:cubicBezTo>
                    <a:pt x="395" y="948"/>
                    <a:pt x="465" y="948"/>
                    <a:pt x="546" y="948"/>
                  </a:cubicBezTo>
                  <a:cubicBezTo>
                    <a:pt x="685" y="959"/>
                    <a:pt x="836" y="959"/>
                    <a:pt x="975" y="959"/>
                  </a:cubicBezTo>
                  <a:cubicBezTo>
                    <a:pt x="1266" y="959"/>
                    <a:pt x="1568" y="948"/>
                    <a:pt x="1858" y="948"/>
                  </a:cubicBezTo>
                  <a:cubicBezTo>
                    <a:pt x="2000" y="948"/>
                    <a:pt x="2144" y="949"/>
                    <a:pt x="2288" y="949"/>
                  </a:cubicBezTo>
                  <a:cubicBezTo>
                    <a:pt x="2647" y="949"/>
                    <a:pt x="3007" y="943"/>
                    <a:pt x="3355" y="901"/>
                  </a:cubicBezTo>
                  <a:cubicBezTo>
                    <a:pt x="3460" y="890"/>
                    <a:pt x="3576" y="901"/>
                    <a:pt x="3599" y="809"/>
                  </a:cubicBezTo>
                  <a:cubicBezTo>
                    <a:pt x="3634" y="669"/>
                    <a:pt x="3634" y="542"/>
                    <a:pt x="3634" y="402"/>
                  </a:cubicBezTo>
                  <a:cubicBezTo>
                    <a:pt x="3634" y="298"/>
                    <a:pt x="3646" y="170"/>
                    <a:pt x="3564" y="89"/>
                  </a:cubicBezTo>
                  <a:cubicBezTo>
                    <a:pt x="3541" y="77"/>
                    <a:pt x="3529" y="54"/>
                    <a:pt x="3506" y="54"/>
                  </a:cubicBezTo>
                  <a:cubicBezTo>
                    <a:pt x="3200" y="10"/>
                    <a:pt x="2890" y="0"/>
                    <a:pt x="2581" y="0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45"/>
            <p:cNvSpPr/>
            <p:nvPr/>
          </p:nvSpPr>
          <p:spPr>
            <a:xfrm>
              <a:off x="4604350" y="3548450"/>
              <a:ext cx="65900" cy="51950"/>
            </a:xfrm>
            <a:custGeom>
              <a:avLst/>
              <a:gdLst/>
              <a:ahLst/>
              <a:cxnLst/>
              <a:rect l="l" t="t" r="r" b="b"/>
              <a:pathLst>
                <a:path w="2636" h="2078" extrusionOk="0">
                  <a:moveTo>
                    <a:pt x="476" y="195"/>
                  </a:moveTo>
                  <a:cubicBezTo>
                    <a:pt x="755" y="427"/>
                    <a:pt x="1092" y="613"/>
                    <a:pt x="1394" y="810"/>
                  </a:cubicBezTo>
                  <a:cubicBezTo>
                    <a:pt x="1707" y="1008"/>
                    <a:pt x="2032" y="1228"/>
                    <a:pt x="2369" y="1391"/>
                  </a:cubicBezTo>
                  <a:cubicBezTo>
                    <a:pt x="2276" y="1484"/>
                    <a:pt x="2206" y="1646"/>
                    <a:pt x="2148" y="1751"/>
                  </a:cubicBezTo>
                  <a:cubicBezTo>
                    <a:pt x="1870" y="1518"/>
                    <a:pt x="1533" y="1333"/>
                    <a:pt x="1231" y="1135"/>
                  </a:cubicBezTo>
                  <a:cubicBezTo>
                    <a:pt x="918" y="950"/>
                    <a:pt x="604" y="729"/>
                    <a:pt x="256" y="555"/>
                  </a:cubicBezTo>
                  <a:cubicBezTo>
                    <a:pt x="349" y="450"/>
                    <a:pt x="418" y="300"/>
                    <a:pt x="476" y="195"/>
                  </a:cubicBezTo>
                  <a:close/>
                  <a:moveTo>
                    <a:pt x="720" y="1124"/>
                  </a:moveTo>
                  <a:cubicBezTo>
                    <a:pt x="860" y="1193"/>
                    <a:pt x="976" y="1275"/>
                    <a:pt x="1103" y="1356"/>
                  </a:cubicBezTo>
                  <a:cubicBezTo>
                    <a:pt x="1243" y="1449"/>
                    <a:pt x="1382" y="1530"/>
                    <a:pt x="1521" y="1623"/>
                  </a:cubicBezTo>
                  <a:cubicBezTo>
                    <a:pt x="1475" y="1693"/>
                    <a:pt x="1440" y="1774"/>
                    <a:pt x="1394" y="1820"/>
                  </a:cubicBezTo>
                  <a:cubicBezTo>
                    <a:pt x="1208" y="1577"/>
                    <a:pt x="894" y="1449"/>
                    <a:pt x="639" y="1251"/>
                  </a:cubicBezTo>
                  <a:lnTo>
                    <a:pt x="720" y="1124"/>
                  </a:lnTo>
                  <a:close/>
                  <a:moveTo>
                    <a:pt x="405" y="0"/>
                  </a:moveTo>
                  <a:cubicBezTo>
                    <a:pt x="375" y="0"/>
                    <a:pt x="346" y="14"/>
                    <a:pt x="314" y="56"/>
                  </a:cubicBezTo>
                  <a:cubicBezTo>
                    <a:pt x="244" y="137"/>
                    <a:pt x="186" y="241"/>
                    <a:pt x="128" y="323"/>
                  </a:cubicBezTo>
                  <a:lnTo>
                    <a:pt x="117" y="346"/>
                  </a:lnTo>
                  <a:cubicBezTo>
                    <a:pt x="59" y="427"/>
                    <a:pt x="1" y="497"/>
                    <a:pt x="12" y="601"/>
                  </a:cubicBezTo>
                  <a:cubicBezTo>
                    <a:pt x="12" y="613"/>
                    <a:pt x="12" y="636"/>
                    <a:pt x="24" y="648"/>
                  </a:cubicBezTo>
                  <a:cubicBezTo>
                    <a:pt x="35" y="683"/>
                    <a:pt x="93" y="706"/>
                    <a:pt x="128" y="729"/>
                  </a:cubicBezTo>
                  <a:cubicBezTo>
                    <a:pt x="175" y="764"/>
                    <a:pt x="209" y="810"/>
                    <a:pt x="256" y="834"/>
                  </a:cubicBezTo>
                  <a:lnTo>
                    <a:pt x="523" y="1008"/>
                  </a:lnTo>
                  <a:cubicBezTo>
                    <a:pt x="476" y="1066"/>
                    <a:pt x="430" y="1135"/>
                    <a:pt x="372" y="1182"/>
                  </a:cubicBezTo>
                  <a:cubicBezTo>
                    <a:pt x="337" y="1228"/>
                    <a:pt x="337" y="1310"/>
                    <a:pt x="372" y="1356"/>
                  </a:cubicBezTo>
                  <a:cubicBezTo>
                    <a:pt x="662" y="1623"/>
                    <a:pt x="1011" y="1774"/>
                    <a:pt x="1289" y="2041"/>
                  </a:cubicBezTo>
                  <a:cubicBezTo>
                    <a:pt x="1313" y="2065"/>
                    <a:pt x="1342" y="2077"/>
                    <a:pt x="1370" y="2077"/>
                  </a:cubicBezTo>
                  <a:cubicBezTo>
                    <a:pt x="1409" y="2077"/>
                    <a:pt x="1448" y="2053"/>
                    <a:pt x="1475" y="2006"/>
                  </a:cubicBezTo>
                  <a:cubicBezTo>
                    <a:pt x="1545" y="1913"/>
                    <a:pt x="1661" y="1832"/>
                    <a:pt x="1742" y="1739"/>
                  </a:cubicBezTo>
                  <a:cubicBezTo>
                    <a:pt x="1858" y="1809"/>
                    <a:pt x="1974" y="1867"/>
                    <a:pt x="2102" y="1925"/>
                  </a:cubicBezTo>
                  <a:cubicBezTo>
                    <a:pt x="2147" y="1940"/>
                    <a:pt x="2187" y="1970"/>
                    <a:pt x="2229" y="1970"/>
                  </a:cubicBezTo>
                  <a:cubicBezTo>
                    <a:pt x="2252" y="1970"/>
                    <a:pt x="2275" y="1961"/>
                    <a:pt x="2299" y="1936"/>
                  </a:cubicBezTo>
                  <a:cubicBezTo>
                    <a:pt x="2392" y="1855"/>
                    <a:pt x="2450" y="1739"/>
                    <a:pt x="2520" y="1635"/>
                  </a:cubicBezTo>
                  <a:cubicBezTo>
                    <a:pt x="2578" y="1565"/>
                    <a:pt x="2636" y="1460"/>
                    <a:pt x="2624" y="1368"/>
                  </a:cubicBezTo>
                  <a:cubicBezTo>
                    <a:pt x="2624" y="1356"/>
                    <a:pt x="2624" y="1333"/>
                    <a:pt x="2613" y="1310"/>
                  </a:cubicBezTo>
                  <a:cubicBezTo>
                    <a:pt x="2288" y="1019"/>
                    <a:pt x="1893" y="834"/>
                    <a:pt x="1533" y="601"/>
                  </a:cubicBezTo>
                  <a:cubicBezTo>
                    <a:pt x="1359" y="497"/>
                    <a:pt x="1185" y="381"/>
                    <a:pt x="1011" y="288"/>
                  </a:cubicBezTo>
                  <a:cubicBezTo>
                    <a:pt x="860" y="183"/>
                    <a:pt x="697" y="114"/>
                    <a:pt x="523" y="33"/>
                  </a:cubicBezTo>
                  <a:cubicBezTo>
                    <a:pt x="478" y="20"/>
                    <a:pt x="441" y="0"/>
                    <a:pt x="405" y="0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45"/>
            <p:cNvSpPr/>
            <p:nvPr/>
          </p:nvSpPr>
          <p:spPr>
            <a:xfrm>
              <a:off x="4671675" y="3427675"/>
              <a:ext cx="65925" cy="61975"/>
            </a:xfrm>
            <a:custGeom>
              <a:avLst/>
              <a:gdLst/>
              <a:ahLst/>
              <a:cxnLst/>
              <a:rect l="l" t="t" r="r" b="b"/>
              <a:pathLst>
                <a:path w="2637" h="2479" extrusionOk="0">
                  <a:moveTo>
                    <a:pt x="1847" y="278"/>
                  </a:moveTo>
                  <a:cubicBezTo>
                    <a:pt x="2079" y="278"/>
                    <a:pt x="2032" y="510"/>
                    <a:pt x="2021" y="673"/>
                  </a:cubicBezTo>
                  <a:cubicBezTo>
                    <a:pt x="1998" y="835"/>
                    <a:pt x="1951" y="998"/>
                    <a:pt x="1893" y="1137"/>
                  </a:cubicBezTo>
                  <a:cubicBezTo>
                    <a:pt x="1893" y="1183"/>
                    <a:pt x="1858" y="1241"/>
                    <a:pt x="1835" y="1299"/>
                  </a:cubicBezTo>
                  <a:cubicBezTo>
                    <a:pt x="1731" y="1241"/>
                    <a:pt x="1615" y="1172"/>
                    <a:pt x="1510" y="1114"/>
                  </a:cubicBezTo>
                  <a:cubicBezTo>
                    <a:pt x="1417" y="1056"/>
                    <a:pt x="1324" y="998"/>
                    <a:pt x="1220" y="916"/>
                  </a:cubicBezTo>
                  <a:cubicBezTo>
                    <a:pt x="1324" y="742"/>
                    <a:pt x="1417" y="568"/>
                    <a:pt x="1568" y="429"/>
                  </a:cubicBezTo>
                  <a:cubicBezTo>
                    <a:pt x="1649" y="359"/>
                    <a:pt x="1731" y="278"/>
                    <a:pt x="1847" y="278"/>
                  </a:cubicBezTo>
                  <a:close/>
                  <a:moveTo>
                    <a:pt x="488" y="707"/>
                  </a:moveTo>
                  <a:cubicBezTo>
                    <a:pt x="755" y="940"/>
                    <a:pt x="1092" y="1125"/>
                    <a:pt x="1394" y="1311"/>
                  </a:cubicBezTo>
                  <a:cubicBezTo>
                    <a:pt x="1719" y="1520"/>
                    <a:pt x="2032" y="1729"/>
                    <a:pt x="2369" y="1892"/>
                  </a:cubicBezTo>
                  <a:cubicBezTo>
                    <a:pt x="2288" y="1996"/>
                    <a:pt x="2207" y="2159"/>
                    <a:pt x="2149" y="2251"/>
                  </a:cubicBezTo>
                  <a:cubicBezTo>
                    <a:pt x="1882" y="2019"/>
                    <a:pt x="1545" y="1834"/>
                    <a:pt x="1243" y="1648"/>
                  </a:cubicBezTo>
                  <a:cubicBezTo>
                    <a:pt x="918" y="1439"/>
                    <a:pt x="605" y="1230"/>
                    <a:pt x="268" y="1067"/>
                  </a:cubicBezTo>
                  <a:cubicBezTo>
                    <a:pt x="349" y="963"/>
                    <a:pt x="430" y="800"/>
                    <a:pt x="488" y="707"/>
                  </a:cubicBezTo>
                  <a:close/>
                  <a:moveTo>
                    <a:pt x="1828" y="1"/>
                  </a:moveTo>
                  <a:cubicBezTo>
                    <a:pt x="1464" y="1"/>
                    <a:pt x="1114" y="450"/>
                    <a:pt x="976" y="754"/>
                  </a:cubicBezTo>
                  <a:cubicBezTo>
                    <a:pt x="837" y="673"/>
                    <a:pt x="674" y="603"/>
                    <a:pt x="512" y="522"/>
                  </a:cubicBezTo>
                  <a:cubicBezTo>
                    <a:pt x="474" y="509"/>
                    <a:pt x="439" y="489"/>
                    <a:pt x="404" y="489"/>
                  </a:cubicBezTo>
                  <a:cubicBezTo>
                    <a:pt x="375" y="489"/>
                    <a:pt x="346" y="503"/>
                    <a:pt x="314" y="545"/>
                  </a:cubicBezTo>
                  <a:cubicBezTo>
                    <a:pt x="233" y="626"/>
                    <a:pt x="175" y="731"/>
                    <a:pt x="117" y="812"/>
                  </a:cubicBezTo>
                  <a:lnTo>
                    <a:pt x="105" y="835"/>
                  </a:lnTo>
                  <a:cubicBezTo>
                    <a:pt x="47" y="916"/>
                    <a:pt x="1" y="998"/>
                    <a:pt x="24" y="1091"/>
                  </a:cubicBezTo>
                  <a:cubicBezTo>
                    <a:pt x="24" y="1114"/>
                    <a:pt x="24" y="1125"/>
                    <a:pt x="36" y="1137"/>
                  </a:cubicBezTo>
                  <a:cubicBezTo>
                    <a:pt x="47" y="1183"/>
                    <a:pt x="105" y="1195"/>
                    <a:pt x="140" y="1218"/>
                  </a:cubicBezTo>
                  <a:cubicBezTo>
                    <a:pt x="175" y="1253"/>
                    <a:pt x="221" y="1299"/>
                    <a:pt x="268" y="1323"/>
                  </a:cubicBezTo>
                  <a:cubicBezTo>
                    <a:pt x="349" y="1404"/>
                    <a:pt x="454" y="1450"/>
                    <a:pt x="546" y="1508"/>
                  </a:cubicBezTo>
                  <a:lnTo>
                    <a:pt x="1104" y="1857"/>
                  </a:lnTo>
                  <a:cubicBezTo>
                    <a:pt x="1429" y="2066"/>
                    <a:pt x="1742" y="2263"/>
                    <a:pt x="2091" y="2426"/>
                  </a:cubicBezTo>
                  <a:cubicBezTo>
                    <a:pt x="2142" y="2447"/>
                    <a:pt x="2183" y="2478"/>
                    <a:pt x="2225" y="2478"/>
                  </a:cubicBezTo>
                  <a:cubicBezTo>
                    <a:pt x="2249" y="2478"/>
                    <a:pt x="2274" y="2467"/>
                    <a:pt x="2299" y="2437"/>
                  </a:cubicBezTo>
                  <a:cubicBezTo>
                    <a:pt x="2381" y="2356"/>
                    <a:pt x="2439" y="2240"/>
                    <a:pt x="2520" y="2135"/>
                  </a:cubicBezTo>
                  <a:cubicBezTo>
                    <a:pt x="2578" y="2066"/>
                    <a:pt x="2636" y="1961"/>
                    <a:pt x="2613" y="1880"/>
                  </a:cubicBezTo>
                  <a:cubicBezTo>
                    <a:pt x="2613" y="1857"/>
                    <a:pt x="2613" y="1834"/>
                    <a:pt x="2601" y="1822"/>
                  </a:cubicBezTo>
                  <a:cubicBezTo>
                    <a:pt x="2427" y="1671"/>
                    <a:pt x="2241" y="1543"/>
                    <a:pt x="2056" y="1427"/>
                  </a:cubicBezTo>
                  <a:cubicBezTo>
                    <a:pt x="2172" y="1276"/>
                    <a:pt x="2241" y="1021"/>
                    <a:pt x="2265" y="847"/>
                  </a:cubicBezTo>
                  <a:cubicBezTo>
                    <a:pt x="2311" y="615"/>
                    <a:pt x="2323" y="278"/>
                    <a:pt x="2114" y="104"/>
                  </a:cubicBezTo>
                  <a:cubicBezTo>
                    <a:pt x="2020" y="31"/>
                    <a:pt x="1923" y="1"/>
                    <a:pt x="1828" y="1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080CBC72-CFE5-CABB-2EC4-A017FE4B7405}"/>
              </a:ext>
            </a:extLst>
          </p:cNvPr>
          <p:cNvSpPr txBox="1"/>
          <p:nvPr/>
        </p:nvSpPr>
        <p:spPr>
          <a:xfrm>
            <a:off x="607005" y="1882402"/>
            <a:ext cx="4668644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  <a:latin typeface="Amasis MT Pro Black" panose="02040A04050005020304" pitchFamily="18" charset="0"/>
              </a:rPr>
              <a:t>Analyzing heart disease data helps us understand who is at risk and why.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tx1"/>
              </a:solidFill>
              <a:latin typeface="Amasis MT Pro Black" panose="02040A040500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  <a:latin typeface="Amasis MT Pro Black" panose="02040A04050005020304" pitchFamily="18" charset="0"/>
              </a:rPr>
              <a:t>By finding patterns in age, gender, and health attributes, we can make informed decisions to improve healthcare policies.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tx1"/>
              </a:solidFill>
              <a:latin typeface="Amasis MT Pro Black" panose="02040A040500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  <a:latin typeface="Amasis MT Pro Black" panose="02040A04050005020304" pitchFamily="18" charset="0"/>
              </a:rPr>
              <a:t>This project’s dashboard and findings will contribute to creating a healthier future through better planning and preparation.</a:t>
            </a:r>
            <a:endParaRPr lang="en-IN" dirty="0">
              <a:solidFill>
                <a:schemeClr val="tx1"/>
              </a:solidFill>
              <a:latin typeface="Amasis MT Pro Black" panose="02040A04050005020304" pitchFamily="18" charset="0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9">
          <a:extLst>
            <a:ext uri="{FF2B5EF4-FFF2-40B4-BE49-F238E27FC236}">
              <a16:creationId xmlns:a16="http://schemas.microsoft.com/office/drawing/2014/main" id="{2324E730-1A8B-F80D-4105-D2CE7BD19C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4E9918B-1A9F-276A-75F8-774EABC2487B}"/>
              </a:ext>
            </a:extLst>
          </p:cNvPr>
          <p:cNvSpPr txBox="1"/>
          <p:nvPr/>
        </p:nvSpPr>
        <p:spPr>
          <a:xfrm>
            <a:off x="2155902" y="1672682"/>
            <a:ext cx="511469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9600" u="sng" dirty="0">
                <a:solidFill>
                  <a:srgbClr val="002060"/>
                </a:solidFill>
                <a:latin typeface="Neucha" panose="020B0604020202020204" charset="0"/>
              </a:rPr>
              <a:t>Thank You</a:t>
            </a:r>
          </a:p>
        </p:txBody>
      </p:sp>
      <p:grpSp>
        <p:nvGrpSpPr>
          <p:cNvPr id="76" name="Google Shape;1730;p35">
            <a:extLst>
              <a:ext uri="{FF2B5EF4-FFF2-40B4-BE49-F238E27FC236}">
                <a16:creationId xmlns:a16="http://schemas.microsoft.com/office/drawing/2014/main" id="{95F58B5A-9A31-1E93-66C2-EBA76662FAC8}"/>
              </a:ext>
            </a:extLst>
          </p:cNvPr>
          <p:cNvGrpSpPr/>
          <p:nvPr/>
        </p:nvGrpSpPr>
        <p:grpSpPr>
          <a:xfrm rot="512230">
            <a:off x="4205909" y="3653057"/>
            <a:ext cx="1830972" cy="1435512"/>
            <a:chOff x="5132575" y="2709875"/>
            <a:chExt cx="325950" cy="255550"/>
          </a:xfrm>
        </p:grpSpPr>
        <p:sp>
          <p:nvSpPr>
            <p:cNvPr id="77" name="Google Shape;1731;p35">
              <a:extLst>
                <a:ext uri="{FF2B5EF4-FFF2-40B4-BE49-F238E27FC236}">
                  <a16:creationId xmlns:a16="http://schemas.microsoft.com/office/drawing/2014/main" id="{000D2DB6-8F62-98E7-5174-C522FC8759DD}"/>
                </a:ext>
              </a:extLst>
            </p:cNvPr>
            <p:cNvSpPr/>
            <p:nvPr/>
          </p:nvSpPr>
          <p:spPr>
            <a:xfrm>
              <a:off x="5265200" y="2789450"/>
              <a:ext cx="106550" cy="104475"/>
            </a:xfrm>
            <a:custGeom>
              <a:avLst/>
              <a:gdLst/>
              <a:ahLst/>
              <a:cxnLst/>
              <a:rect l="l" t="t" r="r" b="b"/>
              <a:pathLst>
                <a:path w="4262" h="4179" extrusionOk="0">
                  <a:moveTo>
                    <a:pt x="2515" y="0"/>
                  </a:moveTo>
                  <a:cubicBezTo>
                    <a:pt x="2489" y="0"/>
                    <a:pt x="2463" y="4"/>
                    <a:pt x="2439" y="11"/>
                  </a:cubicBezTo>
                  <a:cubicBezTo>
                    <a:pt x="2341" y="42"/>
                    <a:pt x="2239" y="56"/>
                    <a:pt x="2137" y="56"/>
                  </a:cubicBezTo>
                  <a:cubicBezTo>
                    <a:pt x="2045" y="56"/>
                    <a:pt x="1951" y="45"/>
                    <a:pt x="1858" y="23"/>
                  </a:cubicBezTo>
                  <a:cubicBezTo>
                    <a:pt x="1847" y="21"/>
                    <a:pt x="1836" y="20"/>
                    <a:pt x="1826" y="20"/>
                  </a:cubicBezTo>
                  <a:cubicBezTo>
                    <a:pt x="1713" y="20"/>
                    <a:pt x="1626" y="127"/>
                    <a:pt x="1626" y="243"/>
                  </a:cubicBezTo>
                  <a:cubicBezTo>
                    <a:pt x="1626" y="290"/>
                    <a:pt x="1649" y="348"/>
                    <a:pt x="1649" y="383"/>
                  </a:cubicBezTo>
                  <a:cubicBezTo>
                    <a:pt x="1649" y="441"/>
                    <a:pt x="1673" y="476"/>
                    <a:pt x="1707" y="499"/>
                  </a:cubicBezTo>
                  <a:cubicBezTo>
                    <a:pt x="1673" y="777"/>
                    <a:pt x="1707" y="1044"/>
                    <a:pt x="1673" y="1346"/>
                  </a:cubicBezTo>
                  <a:cubicBezTo>
                    <a:pt x="1653" y="1584"/>
                    <a:pt x="1652" y="1646"/>
                    <a:pt x="1638" y="1646"/>
                  </a:cubicBezTo>
                  <a:cubicBezTo>
                    <a:pt x="1622" y="1646"/>
                    <a:pt x="1593" y="1577"/>
                    <a:pt x="1511" y="1577"/>
                  </a:cubicBezTo>
                  <a:cubicBezTo>
                    <a:pt x="1485" y="1577"/>
                    <a:pt x="1454" y="1584"/>
                    <a:pt x="1417" y="1602"/>
                  </a:cubicBezTo>
                  <a:cubicBezTo>
                    <a:pt x="1307" y="1654"/>
                    <a:pt x="1162" y="1666"/>
                    <a:pt x="1015" y="1666"/>
                  </a:cubicBezTo>
                  <a:cubicBezTo>
                    <a:pt x="898" y="1666"/>
                    <a:pt x="780" y="1658"/>
                    <a:pt x="678" y="1658"/>
                  </a:cubicBezTo>
                  <a:cubicBezTo>
                    <a:pt x="652" y="1658"/>
                    <a:pt x="628" y="1659"/>
                    <a:pt x="604" y="1660"/>
                  </a:cubicBezTo>
                  <a:cubicBezTo>
                    <a:pt x="1" y="1683"/>
                    <a:pt x="24" y="1892"/>
                    <a:pt x="59" y="2461"/>
                  </a:cubicBezTo>
                  <a:cubicBezTo>
                    <a:pt x="59" y="2530"/>
                    <a:pt x="152" y="2623"/>
                    <a:pt x="233" y="2623"/>
                  </a:cubicBezTo>
                  <a:cubicBezTo>
                    <a:pt x="468" y="2623"/>
                    <a:pt x="827" y="2565"/>
                    <a:pt x="1119" y="2565"/>
                  </a:cubicBezTo>
                  <a:cubicBezTo>
                    <a:pt x="1217" y="2565"/>
                    <a:pt x="1307" y="2571"/>
                    <a:pt x="1382" y="2588"/>
                  </a:cubicBezTo>
                  <a:cubicBezTo>
                    <a:pt x="1835" y="2728"/>
                    <a:pt x="1626" y="3285"/>
                    <a:pt x="1649" y="3633"/>
                  </a:cubicBezTo>
                  <a:cubicBezTo>
                    <a:pt x="1661" y="4179"/>
                    <a:pt x="1951" y="4133"/>
                    <a:pt x="2427" y="4156"/>
                  </a:cubicBezTo>
                  <a:cubicBezTo>
                    <a:pt x="2532" y="4156"/>
                    <a:pt x="2601" y="4086"/>
                    <a:pt x="2613" y="3982"/>
                  </a:cubicBezTo>
                  <a:cubicBezTo>
                    <a:pt x="2636" y="3796"/>
                    <a:pt x="2439" y="2821"/>
                    <a:pt x="2613" y="2647"/>
                  </a:cubicBezTo>
                  <a:cubicBezTo>
                    <a:pt x="2653" y="2610"/>
                    <a:pt x="2754" y="2597"/>
                    <a:pt x="2882" y="2597"/>
                  </a:cubicBezTo>
                  <a:cubicBezTo>
                    <a:pt x="3187" y="2597"/>
                    <a:pt x="3637" y="2670"/>
                    <a:pt x="3738" y="2670"/>
                  </a:cubicBezTo>
                  <a:cubicBezTo>
                    <a:pt x="3743" y="2670"/>
                    <a:pt x="3747" y="2670"/>
                    <a:pt x="3751" y="2670"/>
                  </a:cubicBezTo>
                  <a:cubicBezTo>
                    <a:pt x="4238" y="2647"/>
                    <a:pt x="4261" y="2217"/>
                    <a:pt x="4227" y="1741"/>
                  </a:cubicBezTo>
                  <a:cubicBezTo>
                    <a:pt x="4216" y="1601"/>
                    <a:pt x="4125" y="1531"/>
                    <a:pt x="4000" y="1531"/>
                  </a:cubicBezTo>
                  <a:cubicBezTo>
                    <a:pt x="3991" y="1531"/>
                    <a:pt x="3981" y="1531"/>
                    <a:pt x="3971" y="1532"/>
                  </a:cubicBezTo>
                  <a:cubicBezTo>
                    <a:pt x="3542" y="1590"/>
                    <a:pt x="3135" y="1602"/>
                    <a:pt x="2717" y="1602"/>
                  </a:cubicBezTo>
                  <a:cubicBezTo>
                    <a:pt x="2717" y="1126"/>
                    <a:pt x="2729" y="650"/>
                    <a:pt x="2717" y="174"/>
                  </a:cubicBezTo>
                  <a:cubicBezTo>
                    <a:pt x="2717" y="54"/>
                    <a:pt x="2615" y="0"/>
                    <a:pt x="251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1732;p35">
              <a:extLst>
                <a:ext uri="{FF2B5EF4-FFF2-40B4-BE49-F238E27FC236}">
                  <a16:creationId xmlns:a16="http://schemas.microsoft.com/office/drawing/2014/main" id="{DFDB3F43-5F11-FF3A-6018-F4F40CA9F447}"/>
                </a:ext>
              </a:extLst>
            </p:cNvPr>
            <p:cNvSpPr/>
            <p:nvPr/>
          </p:nvSpPr>
          <p:spPr>
            <a:xfrm>
              <a:off x="5242850" y="2742925"/>
              <a:ext cx="13275" cy="16700"/>
            </a:xfrm>
            <a:custGeom>
              <a:avLst/>
              <a:gdLst/>
              <a:ahLst/>
              <a:cxnLst/>
              <a:rect l="l" t="t" r="r" b="b"/>
              <a:pathLst>
                <a:path w="531" h="668" extrusionOk="0">
                  <a:moveTo>
                    <a:pt x="377" y="0"/>
                  </a:moveTo>
                  <a:cubicBezTo>
                    <a:pt x="355" y="0"/>
                    <a:pt x="333" y="8"/>
                    <a:pt x="314" y="26"/>
                  </a:cubicBezTo>
                  <a:cubicBezTo>
                    <a:pt x="175" y="177"/>
                    <a:pt x="1" y="421"/>
                    <a:pt x="140" y="618"/>
                  </a:cubicBezTo>
                  <a:cubicBezTo>
                    <a:pt x="163" y="647"/>
                    <a:pt x="213" y="668"/>
                    <a:pt x="258" y="668"/>
                  </a:cubicBezTo>
                  <a:cubicBezTo>
                    <a:pt x="303" y="668"/>
                    <a:pt x="343" y="647"/>
                    <a:pt x="349" y="595"/>
                  </a:cubicBezTo>
                  <a:cubicBezTo>
                    <a:pt x="361" y="502"/>
                    <a:pt x="349" y="433"/>
                    <a:pt x="372" y="351"/>
                  </a:cubicBezTo>
                  <a:cubicBezTo>
                    <a:pt x="407" y="270"/>
                    <a:pt x="430" y="212"/>
                    <a:pt x="477" y="154"/>
                  </a:cubicBezTo>
                  <a:cubicBezTo>
                    <a:pt x="531" y="91"/>
                    <a:pt x="452" y="0"/>
                    <a:pt x="37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1733;p35">
              <a:extLst>
                <a:ext uri="{FF2B5EF4-FFF2-40B4-BE49-F238E27FC236}">
                  <a16:creationId xmlns:a16="http://schemas.microsoft.com/office/drawing/2014/main" id="{E0EC01A7-4C66-A8E5-2064-075A5B260921}"/>
                </a:ext>
              </a:extLst>
            </p:cNvPr>
            <p:cNvSpPr/>
            <p:nvPr/>
          </p:nvSpPr>
          <p:spPr>
            <a:xfrm>
              <a:off x="5134600" y="2757950"/>
              <a:ext cx="320725" cy="161750"/>
            </a:xfrm>
            <a:custGeom>
              <a:avLst/>
              <a:gdLst/>
              <a:ahLst/>
              <a:cxnLst/>
              <a:rect l="l" t="t" r="r" b="b"/>
              <a:pathLst>
                <a:path w="12829" h="6470" extrusionOk="0">
                  <a:moveTo>
                    <a:pt x="3970" y="1"/>
                  </a:moveTo>
                  <a:cubicBezTo>
                    <a:pt x="3932" y="1"/>
                    <a:pt x="3893" y="20"/>
                    <a:pt x="3878" y="64"/>
                  </a:cubicBezTo>
                  <a:cubicBezTo>
                    <a:pt x="3855" y="157"/>
                    <a:pt x="3832" y="250"/>
                    <a:pt x="3808" y="343"/>
                  </a:cubicBezTo>
                  <a:cubicBezTo>
                    <a:pt x="3774" y="354"/>
                    <a:pt x="3774" y="401"/>
                    <a:pt x="3797" y="424"/>
                  </a:cubicBezTo>
                  <a:cubicBezTo>
                    <a:pt x="3588" y="1213"/>
                    <a:pt x="3402" y="1979"/>
                    <a:pt x="3158" y="2746"/>
                  </a:cubicBezTo>
                  <a:cubicBezTo>
                    <a:pt x="3042" y="3140"/>
                    <a:pt x="3065" y="3419"/>
                    <a:pt x="2706" y="3616"/>
                  </a:cubicBezTo>
                  <a:cubicBezTo>
                    <a:pt x="2288" y="3837"/>
                    <a:pt x="1800" y="3965"/>
                    <a:pt x="1382" y="4185"/>
                  </a:cubicBezTo>
                  <a:cubicBezTo>
                    <a:pt x="1034" y="4359"/>
                    <a:pt x="372" y="4522"/>
                    <a:pt x="175" y="4917"/>
                  </a:cubicBezTo>
                  <a:cubicBezTo>
                    <a:pt x="1" y="5288"/>
                    <a:pt x="233" y="6031"/>
                    <a:pt x="349" y="6391"/>
                  </a:cubicBezTo>
                  <a:cubicBezTo>
                    <a:pt x="366" y="6443"/>
                    <a:pt x="416" y="6469"/>
                    <a:pt x="462" y="6469"/>
                  </a:cubicBezTo>
                  <a:cubicBezTo>
                    <a:pt x="509" y="6469"/>
                    <a:pt x="552" y="6443"/>
                    <a:pt x="558" y="6391"/>
                  </a:cubicBezTo>
                  <a:cubicBezTo>
                    <a:pt x="662" y="5787"/>
                    <a:pt x="349" y="5067"/>
                    <a:pt x="1034" y="4754"/>
                  </a:cubicBezTo>
                  <a:cubicBezTo>
                    <a:pt x="1742" y="4417"/>
                    <a:pt x="2439" y="4069"/>
                    <a:pt x="3193" y="3837"/>
                  </a:cubicBezTo>
                  <a:cubicBezTo>
                    <a:pt x="3251" y="3825"/>
                    <a:pt x="3298" y="3756"/>
                    <a:pt x="3298" y="3698"/>
                  </a:cubicBezTo>
                  <a:cubicBezTo>
                    <a:pt x="3414" y="2618"/>
                    <a:pt x="3774" y="1561"/>
                    <a:pt x="3983" y="505"/>
                  </a:cubicBezTo>
                  <a:cubicBezTo>
                    <a:pt x="5376" y="598"/>
                    <a:pt x="6815" y="563"/>
                    <a:pt x="8220" y="586"/>
                  </a:cubicBezTo>
                  <a:cubicBezTo>
                    <a:pt x="8940" y="598"/>
                    <a:pt x="9660" y="644"/>
                    <a:pt x="10379" y="656"/>
                  </a:cubicBezTo>
                  <a:cubicBezTo>
                    <a:pt x="10809" y="671"/>
                    <a:pt x="11371" y="723"/>
                    <a:pt x="11887" y="723"/>
                  </a:cubicBezTo>
                  <a:cubicBezTo>
                    <a:pt x="12180" y="723"/>
                    <a:pt x="12458" y="706"/>
                    <a:pt x="12690" y="656"/>
                  </a:cubicBezTo>
                  <a:cubicBezTo>
                    <a:pt x="12829" y="621"/>
                    <a:pt x="12748" y="308"/>
                    <a:pt x="12631" y="284"/>
                  </a:cubicBezTo>
                  <a:cubicBezTo>
                    <a:pt x="12380" y="225"/>
                    <a:pt x="12085" y="207"/>
                    <a:pt x="11781" y="207"/>
                  </a:cubicBezTo>
                  <a:cubicBezTo>
                    <a:pt x="11312" y="207"/>
                    <a:pt x="10820" y="250"/>
                    <a:pt x="10426" y="250"/>
                  </a:cubicBezTo>
                  <a:cubicBezTo>
                    <a:pt x="9636" y="238"/>
                    <a:pt x="8858" y="192"/>
                    <a:pt x="8069" y="192"/>
                  </a:cubicBezTo>
                  <a:cubicBezTo>
                    <a:pt x="7332" y="185"/>
                    <a:pt x="6534" y="118"/>
                    <a:pt x="5749" y="118"/>
                  </a:cubicBezTo>
                  <a:cubicBezTo>
                    <a:pt x="5162" y="118"/>
                    <a:pt x="4582" y="155"/>
                    <a:pt x="4041" y="284"/>
                  </a:cubicBezTo>
                  <a:cubicBezTo>
                    <a:pt x="4052" y="226"/>
                    <a:pt x="4064" y="157"/>
                    <a:pt x="4064" y="99"/>
                  </a:cubicBezTo>
                  <a:cubicBezTo>
                    <a:pt x="4077" y="38"/>
                    <a:pt x="4024" y="1"/>
                    <a:pt x="39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1734;p35">
              <a:extLst>
                <a:ext uri="{FF2B5EF4-FFF2-40B4-BE49-F238E27FC236}">
                  <a16:creationId xmlns:a16="http://schemas.microsoft.com/office/drawing/2014/main" id="{AC4A7F6F-9121-B98C-75D6-8B5D123438D4}"/>
                </a:ext>
              </a:extLst>
            </p:cNvPr>
            <p:cNvSpPr/>
            <p:nvPr/>
          </p:nvSpPr>
          <p:spPr>
            <a:xfrm>
              <a:off x="5198450" y="2902600"/>
              <a:ext cx="38350" cy="44275"/>
            </a:xfrm>
            <a:custGeom>
              <a:avLst/>
              <a:gdLst/>
              <a:ahLst/>
              <a:cxnLst/>
              <a:rect l="l" t="t" r="r" b="b"/>
              <a:pathLst>
                <a:path w="1534" h="1771" extrusionOk="0">
                  <a:moveTo>
                    <a:pt x="1381" y="0"/>
                  </a:moveTo>
                  <a:cubicBezTo>
                    <a:pt x="902" y="0"/>
                    <a:pt x="481" y="340"/>
                    <a:pt x="268" y="767"/>
                  </a:cubicBezTo>
                  <a:cubicBezTo>
                    <a:pt x="128" y="1023"/>
                    <a:pt x="1" y="1650"/>
                    <a:pt x="384" y="1766"/>
                  </a:cubicBezTo>
                  <a:cubicBezTo>
                    <a:pt x="392" y="1769"/>
                    <a:pt x="403" y="1770"/>
                    <a:pt x="415" y="1770"/>
                  </a:cubicBezTo>
                  <a:cubicBezTo>
                    <a:pt x="453" y="1770"/>
                    <a:pt x="503" y="1755"/>
                    <a:pt x="511" y="1719"/>
                  </a:cubicBezTo>
                  <a:cubicBezTo>
                    <a:pt x="569" y="1580"/>
                    <a:pt x="523" y="1476"/>
                    <a:pt x="511" y="1336"/>
                  </a:cubicBezTo>
                  <a:cubicBezTo>
                    <a:pt x="500" y="1174"/>
                    <a:pt x="546" y="1000"/>
                    <a:pt x="628" y="849"/>
                  </a:cubicBezTo>
                  <a:cubicBezTo>
                    <a:pt x="802" y="524"/>
                    <a:pt x="1127" y="303"/>
                    <a:pt x="1452" y="152"/>
                  </a:cubicBezTo>
                  <a:cubicBezTo>
                    <a:pt x="1533" y="129"/>
                    <a:pt x="1510" y="1"/>
                    <a:pt x="1429" y="1"/>
                  </a:cubicBezTo>
                  <a:cubicBezTo>
                    <a:pt x="1413" y="0"/>
                    <a:pt x="1397" y="0"/>
                    <a:pt x="138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1735;p35">
              <a:extLst>
                <a:ext uri="{FF2B5EF4-FFF2-40B4-BE49-F238E27FC236}">
                  <a16:creationId xmlns:a16="http://schemas.microsoft.com/office/drawing/2014/main" id="{F64AEB8A-DCA9-2B2D-4A69-1ABB3254A853}"/>
                </a:ext>
              </a:extLst>
            </p:cNvPr>
            <p:cNvSpPr/>
            <p:nvPr/>
          </p:nvSpPr>
          <p:spPr>
            <a:xfrm>
              <a:off x="5349950" y="2904775"/>
              <a:ext cx="38350" cy="41625"/>
            </a:xfrm>
            <a:custGeom>
              <a:avLst/>
              <a:gdLst/>
              <a:ahLst/>
              <a:cxnLst/>
              <a:rect l="l" t="t" r="r" b="b"/>
              <a:pathLst>
                <a:path w="1534" h="1665" extrusionOk="0">
                  <a:moveTo>
                    <a:pt x="1160" y="1"/>
                  </a:moveTo>
                  <a:cubicBezTo>
                    <a:pt x="823" y="1"/>
                    <a:pt x="540" y="177"/>
                    <a:pt x="349" y="495"/>
                  </a:cubicBezTo>
                  <a:cubicBezTo>
                    <a:pt x="175" y="762"/>
                    <a:pt x="1" y="1389"/>
                    <a:pt x="291" y="1656"/>
                  </a:cubicBezTo>
                  <a:cubicBezTo>
                    <a:pt x="303" y="1661"/>
                    <a:pt x="320" y="1664"/>
                    <a:pt x="337" y="1664"/>
                  </a:cubicBezTo>
                  <a:cubicBezTo>
                    <a:pt x="355" y="1664"/>
                    <a:pt x="372" y="1661"/>
                    <a:pt x="384" y="1656"/>
                  </a:cubicBezTo>
                  <a:cubicBezTo>
                    <a:pt x="593" y="1481"/>
                    <a:pt x="523" y="1156"/>
                    <a:pt x="581" y="924"/>
                  </a:cubicBezTo>
                  <a:cubicBezTo>
                    <a:pt x="697" y="495"/>
                    <a:pt x="1046" y="321"/>
                    <a:pt x="1429" y="204"/>
                  </a:cubicBezTo>
                  <a:cubicBezTo>
                    <a:pt x="1510" y="170"/>
                    <a:pt x="1533" y="65"/>
                    <a:pt x="1452" y="42"/>
                  </a:cubicBezTo>
                  <a:cubicBezTo>
                    <a:pt x="1351" y="14"/>
                    <a:pt x="1254" y="1"/>
                    <a:pt x="11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1736;p35">
              <a:extLst>
                <a:ext uri="{FF2B5EF4-FFF2-40B4-BE49-F238E27FC236}">
                  <a16:creationId xmlns:a16="http://schemas.microsoft.com/office/drawing/2014/main" id="{37FD1431-1A57-77FB-2046-8C5A404B9F65}"/>
                </a:ext>
              </a:extLst>
            </p:cNvPr>
            <p:cNvSpPr/>
            <p:nvPr/>
          </p:nvSpPr>
          <p:spPr>
            <a:xfrm>
              <a:off x="5345025" y="2900225"/>
              <a:ext cx="70250" cy="65200"/>
            </a:xfrm>
            <a:custGeom>
              <a:avLst/>
              <a:gdLst/>
              <a:ahLst/>
              <a:cxnLst/>
              <a:rect l="l" t="t" r="r" b="b"/>
              <a:pathLst>
                <a:path w="2810" h="2608" extrusionOk="0">
                  <a:moveTo>
                    <a:pt x="1366" y="301"/>
                  </a:moveTo>
                  <a:cubicBezTo>
                    <a:pt x="1460" y="301"/>
                    <a:pt x="1555" y="314"/>
                    <a:pt x="1649" y="340"/>
                  </a:cubicBezTo>
                  <a:cubicBezTo>
                    <a:pt x="2090" y="456"/>
                    <a:pt x="2461" y="909"/>
                    <a:pt x="2496" y="1373"/>
                  </a:cubicBezTo>
                  <a:cubicBezTo>
                    <a:pt x="2566" y="1968"/>
                    <a:pt x="2034" y="2309"/>
                    <a:pt x="1494" y="2309"/>
                  </a:cubicBezTo>
                  <a:cubicBezTo>
                    <a:pt x="1402" y="2309"/>
                    <a:pt x="1309" y="2299"/>
                    <a:pt x="1219" y="2279"/>
                  </a:cubicBezTo>
                  <a:cubicBezTo>
                    <a:pt x="581" y="2139"/>
                    <a:pt x="221" y="1524"/>
                    <a:pt x="465" y="920"/>
                  </a:cubicBezTo>
                  <a:cubicBezTo>
                    <a:pt x="558" y="712"/>
                    <a:pt x="720" y="537"/>
                    <a:pt x="906" y="421"/>
                  </a:cubicBezTo>
                  <a:cubicBezTo>
                    <a:pt x="1046" y="340"/>
                    <a:pt x="1204" y="301"/>
                    <a:pt x="1366" y="301"/>
                  </a:cubicBezTo>
                  <a:close/>
                  <a:moveTo>
                    <a:pt x="1438" y="0"/>
                  </a:moveTo>
                  <a:cubicBezTo>
                    <a:pt x="1203" y="0"/>
                    <a:pt x="971" y="55"/>
                    <a:pt x="778" y="166"/>
                  </a:cubicBezTo>
                  <a:cubicBezTo>
                    <a:pt x="407" y="352"/>
                    <a:pt x="209" y="688"/>
                    <a:pt x="140" y="1095"/>
                  </a:cubicBezTo>
                  <a:cubicBezTo>
                    <a:pt x="0" y="1849"/>
                    <a:pt x="523" y="2476"/>
                    <a:pt x="1277" y="2592"/>
                  </a:cubicBezTo>
                  <a:cubicBezTo>
                    <a:pt x="1348" y="2603"/>
                    <a:pt x="1418" y="2608"/>
                    <a:pt x="1487" y="2608"/>
                  </a:cubicBezTo>
                  <a:cubicBezTo>
                    <a:pt x="2182" y="2608"/>
                    <a:pt x="2789" y="2092"/>
                    <a:pt x="2810" y="1385"/>
                  </a:cubicBezTo>
                  <a:cubicBezTo>
                    <a:pt x="2810" y="1153"/>
                    <a:pt x="2752" y="909"/>
                    <a:pt x="2636" y="700"/>
                  </a:cubicBezTo>
                  <a:cubicBezTo>
                    <a:pt x="2589" y="619"/>
                    <a:pt x="2543" y="537"/>
                    <a:pt x="2485" y="468"/>
                  </a:cubicBezTo>
                  <a:cubicBezTo>
                    <a:pt x="2250" y="160"/>
                    <a:pt x="1840" y="0"/>
                    <a:pt x="1438" y="0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1737;p35">
              <a:extLst>
                <a:ext uri="{FF2B5EF4-FFF2-40B4-BE49-F238E27FC236}">
                  <a16:creationId xmlns:a16="http://schemas.microsoft.com/office/drawing/2014/main" id="{A2486F7C-97AB-E919-8016-2E2EC7AE185E}"/>
                </a:ext>
              </a:extLst>
            </p:cNvPr>
            <p:cNvSpPr/>
            <p:nvPr/>
          </p:nvSpPr>
          <p:spPr>
            <a:xfrm>
              <a:off x="5367950" y="2920600"/>
              <a:ext cx="25575" cy="24225"/>
            </a:xfrm>
            <a:custGeom>
              <a:avLst/>
              <a:gdLst/>
              <a:ahLst/>
              <a:cxnLst/>
              <a:rect l="l" t="t" r="r" b="b"/>
              <a:pathLst>
                <a:path w="1023" h="969" extrusionOk="0">
                  <a:moveTo>
                    <a:pt x="500" y="180"/>
                  </a:moveTo>
                  <a:cubicBezTo>
                    <a:pt x="527" y="180"/>
                    <a:pt x="554" y="183"/>
                    <a:pt x="581" y="187"/>
                  </a:cubicBezTo>
                  <a:cubicBezTo>
                    <a:pt x="732" y="233"/>
                    <a:pt x="825" y="361"/>
                    <a:pt x="848" y="512"/>
                  </a:cubicBezTo>
                  <a:cubicBezTo>
                    <a:pt x="858" y="700"/>
                    <a:pt x="699" y="812"/>
                    <a:pt x="536" y="812"/>
                  </a:cubicBezTo>
                  <a:cubicBezTo>
                    <a:pt x="508" y="812"/>
                    <a:pt x="480" y="809"/>
                    <a:pt x="453" y="802"/>
                  </a:cubicBezTo>
                  <a:cubicBezTo>
                    <a:pt x="267" y="744"/>
                    <a:pt x="151" y="558"/>
                    <a:pt x="221" y="361"/>
                  </a:cubicBezTo>
                  <a:cubicBezTo>
                    <a:pt x="244" y="303"/>
                    <a:pt x="291" y="245"/>
                    <a:pt x="349" y="222"/>
                  </a:cubicBezTo>
                  <a:cubicBezTo>
                    <a:pt x="395" y="191"/>
                    <a:pt x="447" y="180"/>
                    <a:pt x="500" y="180"/>
                  </a:cubicBezTo>
                  <a:close/>
                  <a:moveTo>
                    <a:pt x="515" y="1"/>
                  </a:moveTo>
                  <a:cubicBezTo>
                    <a:pt x="431" y="1"/>
                    <a:pt x="348" y="20"/>
                    <a:pt x="279" y="59"/>
                  </a:cubicBezTo>
                  <a:cubicBezTo>
                    <a:pt x="151" y="129"/>
                    <a:pt x="70" y="245"/>
                    <a:pt x="47" y="407"/>
                  </a:cubicBezTo>
                  <a:cubicBezTo>
                    <a:pt x="0" y="686"/>
                    <a:pt x="186" y="918"/>
                    <a:pt x="465" y="965"/>
                  </a:cubicBezTo>
                  <a:cubicBezTo>
                    <a:pt x="486" y="967"/>
                    <a:pt x="508" y="969"/>
                    <a:pt x="529" y="969"/>
                  </a:cubicBezTo>
                  <a:cubicBezTo>
                    <a:pt x="785" y="969"/>
                    <a:pt x="1022" y="780"/>
                    <a:pt x="1022" y="512"/>
                  </a:cubicBezTo>
                  <a:cubicBezTo>
                    <a:pt x="1022" y="419"/>
                    <a:pt x="999" y="338"/>
                    <a:pt x="964" y="268"/>
                  </a:cubicBezTo>
                  <a:cubicBezTo>
                    <a:pt x="941" y="233"/>
                    <a:pt x="929" y="210"/>
                    <a:pt x="894" y="175"/>
                  </a:cubicBezTo>
                  <a:cubicBezTo>
                    <a:pt x="806" y="58"/>
                    <a:pt x="659" y="1"/>
                    <a:pt x="515" y="1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1738;p35">
              <a:extLst>
                <a:ext uri="{FF2B5EF4-FFF2-40B4-BE49-F238E27FC236}">
                  <a16:creationId xmlns:a16="http://schemas.microsoft.com/office/drawing/2014/main" id="{8BC2785A-0910-73DD-6485-47A312DF75A5}"/>
                </a:ext>
              </a:extLst>
            </p:cNvPr>
            <p:cNvSpPr/>
            <p:nvPr/>
          </p:nvSpPr>
          <p:spPr>
            <a:xfrm>
              <a:off x="5192350" y="2897325"/>
              <a:ext cx="69975" cy="65200"/>
            </a:xfrm>
            <a:custGeom>
              <a:avLst/>
              <a:gdLst/>
              <a:ahLst/>
              <a:cxnLst/>
              <a:rect l="l" t="t" r="r" b="b"/>
              <a:pathLst>
                <a:path w="2799" h="2608" extrusionOk="0">
                  <a:moveTo>
                    <a:pt x="1378" y="301"/>
                  </a:moveTo>
                  <a:cubicBezTo>
                    <a:pt x="1472" y="301"/>
                    <a:pt x="1567" y="314"/>
                    <a:pt x="1661" y="340"/>
                  </a:cubicBezTo>
                  <a:cubicBezTo>
                    <a:pt x="2102" y="456"/>
                    <a:pt x="2474" y="897"/>
                    <a:pt x="2508" y="1373"/>
                  </a:cubicBezTo>
                  <a:cubicBezTo>
                    <a:pt x="2578" y="1968"/>
                    <a:pt x="2046" y="2309"/>
                    <a:pt x="1506" y="2309"/>
                  </a:cubicBezTo>
                  <a:cubicBezTo>
                    <a:pt x="1414" y="2309"/>
                    <a:pt x="1321" y="2299"/>
                    <a:pt x="1231" y="2279"/>
                  </a:cubicBezTo>
                  <a:cubicBezTo>
                    <a:pt x="593" y="2139"/>
                    <a:pt x="233" y="1524"/>
                    <a:pt x="477" y="920"/>
                  </a:cubicBezTo>
                  <a:cubicBezTo>
                    <a:pt x="570" y="711"/>
                    <a:pt x="732" y="537"/>
                    <a:pt x="918" y="421"/>
                  </a:cubicBezTo>
                  <a:cubicBezTo>
                    <a:pt x="1058" y="340"/>
                    <a:pt x="1216" y="301"/>
                    <a:pt x="1378" y="301"/>
                  </a:cubicBezTo>
                  <a:close/>
                  <a:moveTo>
                    <a:pt x="1427" y="0"/>
                  </a:moveTo>
                  <a:cubicBezTo>
                    <a:pt x="1192" y="0"/>
                    <a:pt x="960" y="55"/>
                    <a:pt x="767" y="166"/>
                  </a:cubicBezTo>
                  <a:cubicBezTo>
                    <a:pt x="407" y="363"/>
                    <a:pt x="210" y="688"/>
                    <a:pt x="129" y="1095"/>
                  </a:cubicBezTo>
                  <a:cubicBezTo>
                    <a:pt x="1" y="1849"/>
                    <a:pt x="523" y="2476"/>
                    <a:pt x="1278" y="2592"/>
                  </a:cubicBezTo>
                  <a:cubicBezTo>
                    <a:pt x="1347" y="2603"/>
                    <a:pt x="1416" y="2608"/>
                    <a:pt x="1485" y="2608"/>
                  </a:cubicBezTo>
                  <a:cubicBezTo>
                    <a:pt x="2172" y="2608"/>
                    <a:pt x="2788" y="2092"/>
                    <a:pt x="2799" y="1385"/>
                  </a:cubicBezTo>
                  <a:cubicBezTo>
                    <a:pt x="2799" y="1153"/>
                    <a:pt x="2741" y="909"/>
                    <a:pt x="2625" y="700"/>
                  </a:cubicBezTo>
                  <a:cubicBezTo>
                    <a:pt x="2590" y="619"/>
                    <a:pt x="2543" y="537"/>
                    <a:pt x="2485" y="468"/>
                  </a:cubicBezTo>
                  <a:cubicBezTo>
                    <a:pt x="2243" y="160"/>
                    <a:pt x="1830" y="0"/>
                    <a:pt x="1427" y="0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1739;p35">
              <a:extLst>
                <a:ext uri="{FF2B5EF4-FFF2-40B4-BE49-F238E27FC236}">
                  <a16:creationId xmlns:a16="http://schemas.microsoft.com/office/drawing/2014/main" id="{629CE163-B229-3714-7180-1535BB6011E2}"/>
                </a:ext>
              </a:extLst>
            </p:cNvPr>
            <p:cNvSpPr/>
            <p:nvPr/>
          </p:nvSpPr>
          <p:spPr>
            <a:xfrm>
              <a:off x="5215575" y="2917700"/>
              <a:ext cx="25575" cy="24225"/>
            </a:xfrm>
            <a:custGeom>
              <a:avLst/>
              <a:gdLst/>
              <a:ahLst/>
              <a:cxnLst/>
              <a:rect l="l" t="t" r="r" b="b"/>
              <a:pathLst>
                <a:path w="1023" h="969" extrusionOk="0">
                  <a:moveTo>
                    <a:pt x="500" y="180"/>
                  </a:moveTo>
                  <a:cubicBezTo>
                    <a:pt x="527" y="180"/>
                    <a:pt x="554" y="183"/>
                    <a:pt x="581" y="187"/>
                  </a:cubicBezTo>
                  <a:cubicBezTo>
                    <a:pt x="732" y="233"/>
                    <a:pt x="825" y="361"/>
                    <a:pt x="848" y="512"/>
                  </a:cubicBezTo>
                  <a:cubicBezTo>
                    <a:pt x="858" y="700"/>
                    <a:pt x="699" y="812"/>
                    <a:pt x="537" y="812"/>
                  </a:cubicBezTo>
                  <a:cubicBezTo>
                    <a:pt x="509" y="812"/>
                    <a:pt x="481" y="809"/>
                    <a:pt x="453" y="802"/>
                  </a:cubicBezTo>
                  <a:cubicBezTo>
                    <a:pt x="244" y="744"/>
                    <a:pt x="152" y="558"/>
                    <a:pt x="221" y="361"/>
                  </a:cubicBezTo>
                  <a:cubicBezTo>
                    <a:pt x="244" y="303"/>
                    <a:pt x="291" y="245"/>
                    <a:pt x="349" y="221"/>
                  </a:cubicBezTo>
                  <a:cubicBezTo>
                    <a:pt x="395" y="191"/>
                    <a:pt x="447" y="180"/>
                    <a:pt x="500" y="180"/>
                  </a:cubicBezTo>
                  <a:close/>
                  <a:moveTo>
                    <a:pt x="515" y="1"/>
                  </a:moveTo>
                  <a:cubicBezTo>
                    <a:pt x="431" y="1"/>
                    <a:pt x="348" y="20"/>
                    <a:pt x="279" y="59"/>
                  </a:cubicBezTo>
                  <a:cubicBezTo>
                    <a:pt x="152" y="152"/>
                    <a:pt x="59" y="268"/>
                    <a:pt x="47" y="407"/>
                  </a:cubicBezTo>
                  <a:cubicBezTo>
                    <a:pt x="1" y="686"/>
                    <a:pt x="186" y="918"/>
                    <a:pt x="465" y="964"/>
                  </a:cubicBezTo>
                  <a:cubicBezTo>
                    <a:pt x="486" y="967"/>
                    <a:pt x="508" y="968"/>
                    <a:pt x="529" y="968"/>
                  </a:cubicBezTo>
                  <a:cubicBezTo>
                    <a:pt x="785" y="968"/>
                    <a:pt x="1022" y="780"/>
                    <a:pt x="1022" y="512"/>
                  </a:cubicBezTo>
                  <a:cubicBezTo>
                    <a:pt x="1022" y="419"/>
                    <a:pt x="999" y="338"/>
                    <a:pt x="964" y="268"/>
                  </a:cubicBezTo>
                  <a:cubicBezTo>
                    <a:pt x="941" y="233"/>
                    <a:pt x="929" y="210"/>
                    <a:pt x="895" y="175"/>
                  </a:cubicBezTo>
                  <a:cubicBezTo>
                    <a:pt x="807" y="58"/>
                    <a:pt x="659" y="1"/>
                    <a:pt x="515" y="1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1740;p35">
              <a:extLst>
                <a:ext uri="{FF2B5EF4-FFF2-40B4-BE49-F238E27FC236}">
                  <a16:creationId xmlns:a16="http://schemas.microsoft.com/office/drawing/2014/main" id="{FFCA6B62-92A7-2B1F-9817-502379C50F68}"/>
                </a:ext>
              </a:extLst>
            </p:cNvPr>
            <p:cNvSpPr/>
            <p:nvPr/>
          </p:nvSpPr>
          <p:spPr>
            <a:xfrm>
              <a:off x="5132575" y="2738825"/>
              <a:ext cx="325950" cy="204125"/>
            </a:xfrm>
            <a:custGeom>
              <a:avLst/>
              <a:gdLst/>
              <a:ahLst/>
              <a:cxnLst/>
              <a:rect l="l" t="t" r="r" b="b"/>
              <a:pathLst>
                <a:path w="13038" h="8165" extrusionOk="0">
                  <a:moveTo>
                    <a:pt x="4779" y="264"/>
                  </a:moveTo>
                  <a:cubicBezTo>
                    <a:pt x="4846" y="264"/>
                    <a:pt x="4911" y="303"/>
                    <a:pt x="4957" y="399"/>
                  </a:cubicBezTo>
                  <a:cubicBezTo>
                    <a:pt x="4992" y="469"/>
                    <a:pt x="4992" y="574"/>
                    <a:pt x="5004" y="666"/>
                  </a:cubicBezTo>
                  <a:lnTo>
                    <a:pt x="4505" y="666"/>
                  </a:lnTo>
                  <a:cubicBezTo>
                    <a:pt x="4505" y="608"/>
                    <a:pt x="4505" y="574"/>
                    <a:pt x="4528" y="527"/>
                  </a:cubicBezTo>
                  <a:cubicBezTo>
                    <a:pt x="4543" y="386"/>
                    <a:pt x="4662" y="264"/>
                    <a:pt x="4779" y="264"/>
                  </a:cubicBezTo>
                  <a:close/>
                  <a:moveTo>
                    <a:pt x="3831" y="1572"/>
                  </a:moveTo>
                  <a:cubicBezTo>
                    <a:pt x="4168" y="1816"/>
                    <a:pt x="3971" y="2292"/>
                    <a:pt x="3878" y="2663"/>
                  </a:cubicBezTo>
                  <a:cubicBezTo>
                    <a:pt x="3797" y="2919"/>
                    <a:pt x="3715" y="3197"/>
                    <a:pt x="3564" y="3429"/>
                  </a:cubicBezTo>
                  <a:cubicBezTo>
                    <a:pt x="3495" y="3557"/>
                    <a:pt x="3390" y="3627"/>
                    <a:pt x="3274" y="3708"/>
                  </a:cubicBezTo>
                  <a:cubicBezTo>
                    <a:pt x="3355" y="3487"/>
                    <a:pt x="3390" y="3255"/>
                    <a:pt x="3448" y="3069"/>
                  </a:cubicBezTo>
                  <a:cubicBezTo>
                    <a:pt x="3588" y="2570"/>
                    <a:pt x="3715" y="2083"/>
                    <a:pt x="3831" y="1572"/>
                  </a:cubicBezTo>
                  <a:close/>
                  <a:moveTo>
                    <a:pt x="407" y="5647"/>
                  </a:moveTo>
                  <a:cubicBezTo>
                    <a:pt x="476" y="5751"/>
                    <a:pt x="465" y="5867"/>
                    <a:pt x="430" y="6007"/>
                  </a:cubicBezTo>
                  <a:cubicBezTo>
                    <a:pt x="418" y="6088"/>
                    <a:pt x="395" y="6169"/>
                    <a:pt x="349" y="6227"/>
                  </a:cubicBezTo>
                  <a:cubicBezTo>
                    <a:pt x="337" y="5995"/>
                    <a:pt x="337" y="5809"/>
                    <a:pt x="407" y="5647"/>
                  </a:cubicBezTo>
                  <a:close/>
                  <a:moveTo>
                    <a:pt x="3971" y="991"/>
                  </a:moveTo>
                  <a:cubicBezTo>
                    <a:pt x="6896" y="1212"/>
                    <a:pt x="9822" y="1038"/>
                    <a:pt x="12736" y="1224"/>
                  </a:cubicBezTo>
                  <a:cubicBezTo>
                    <a:pt x="12585" y="3429"/>
                    <a:pt x="12852" y="5635"/>
                    <a:pt x="12678" y="7841"/>
                  </a:cubicBezTo>
                  <a:cubicBezTo>
                    <a:pt x="12364" y="7806"/>
                    <a:pt x="12062" y="7783"/>
                    <a:pt x="11737" y="7783"/>
                  </a:cubicBezTo>
                  <a:cubicBezTo>
                    <a:pt x="11888" y="7017"/>
                    <a:pt x="11076" y="6065"/>
                    <a:pt x="10402" y="5914"/>
                  </a:cubicBezTo>
                  <a:cubicBezTo>
                    <a:pt x="10259" y="5880"/>
                    <a:pt x="10117" y="5864"/>
                    <a:pt x="9977" y="5864"/>
                  </a:cubicBezTo>
                  <a:cubicBezTo>
                    <a:pt x="8924" y="5864"/>
                    <a:pt x="8013" y="6782"/>
                    <a:pt x="8115" y="7899"/>
                  </a:cubicBezTo>
                  <a:cubicBezTo>
                    <a:pt x="7918" y="7905"/>
                    <a:pt x="7718" y="7908"/>
                    <a:pt x="7517" y="7908"/>
                  </a:cubicBezTo>
                  <a:cubicBezTo>
                    <a:pt x="7317" y="7908"/>
                    <a:pt x="7117" y="7905"/>
                    <a:pt x="6919" y="7899"/>
                  </a:cubicBezTo>
                  <a:cubicBezTo>
                    <a:pt x="6467" y="7887"/>
                    <a:pt x="6026" y="7841"/>
                    <a:pt x="5573" y="7806"/>
                  </a:cubicBezTo>
                  <a:cubicBezTo>
                    <a:pt x="5863" y="7028"/>
                    <a:pt x="4981" y="5972"/>
                    <a:pt x="4284" y="5798"/>
                  </a:cubicBezTo>
                  <a:cubicBezTo>
                    <a:pt x="4123" y="5753"/>
                    <a:pt x="3963" y="5733"/>
                    <a:pt x="3806" y="5733"/>
                  </a:cubicBezTo>
                  <a:cubicBezTo>
                    <a:pt x="2807" y="5733"/>
                    <a:pt x="1944" y="6575"/>
                    <a:pt x="1974" y="7609"/>
                  </a:cubicBezTo>
                  <a:cubicBezTo>
                    <a:pt x="1452" y="7597"/>
                    <a:pt x="941" y="7562"/>
                    <a:pt x="430" y="7481"/>
                  </a:cubicBezTo>
                  <a:cubicBezTo>
                    <a:pt x="430" y="7168"/>
                    <a:pt x="407" y="6877"/>
                    <a:pt x="372" y="6575"/>
                  </a:cubicBezTo>
                  <a:cubicBezTo>
                    <a:pt x="569" y="6471"/>
                    <a:pt x="662" y="6169"/>
                    <a:pt x="685" y="5995"/>
                  </a:cubicBezTo>
                  <a:cubicBezTo>
                    <a:pt x="709" y="5763"/>
                    <a:pt x="662" y="5577"/>
                    <a:pt x="523" y="5473"/>
                  </a:cubicBezTo>
                  <a:cubicBezTo>
                    <a:pt x="627" y="5356"/>
                    <a:pt x="767" y="5252"/>
                    <a:pt x="976" y="5171"/>
                  </a:cubicBezTo>
                  <a:cubicBezTo>
                    <a:pt x="1359" y="4997"/>
                    <a:pt x="1753" y="4822"/>
                    <a:pt x="2160" y="4672"/>
                  </a:cubicBezTo>
                  <a:cubicBezTo>
                    <a:pt x="2380" y="4590"/>
                    <a:pt x="2670" y="4544"/>
                    <a:pt x="2856" y="4416"/>
                  </a:cubicBezTo>
                  <a:cubicBezTo>
                    <a:pt x="2972" y="4323"/>
                    <a:pt x="3065" y="4196"/>
                    <a:pt x="3146" y="4056"/>
                  </a:cubicBezTo>
                  <a:cubicBezTo>
                    <a:pt x="3164" y="4058"/>
                    <a:pt x="3181" y="4058"/>
                    <a:pt x="3198" y="4058"/>
                  </a:cubicBezTo>
                  <a:cubicBezTo>
                    <a:pt x="3841" y="4058"/>
                    <a:pt x="4020" y="3011"/>
                    <a:pt x="4145" y="2547"/>
                  </a:cubicBezTo>
                  <a:cubicBezTo>
                    <a:pt x="4238" y="2210"/>
                    <a:pt x="4377" y="1409"/>
                    <a:pt x="3889" y="1386"/>
                  </a:cubicBezTo>
                  <a:lnTo>
                    <a:pt x="3971" y="991"/>
                  </a:lnTo>
                  <a:close/>
                  <a:moveTo>
                    <a:pt x="4754" y="1"/>
                  </a:moveTo>
                  <a:cubicBezTo>
                    <a:pt x="4542" y="1"/>
                    <a:pt x="4343" y="174"/>
                    <a:pt x="4261" y="388"/>
                  </a:cubicBezTo>
                  <a:cubicBezTo>
                    <a:pt x="4238" y="469"/>
                    <a:pt x="4203" y="585"/>
                    <a:pt x="4215" y="666"/>
                  </a:cubicBezTo>
                  <a:cubicBezTo>
                    <a:pt x="4064" y="666"/>
                    <a:pt x="3901" y="678"/>
                    <a:pt x="3739" y="678"/>
                  </a:cubicBezTo>
                  <a:cubicBezTo>
                    <a:pt x="3622" y="678"/>
                    <a:pt x="3251" y="2350"/>
                    <a:pt x="3100" y="2977"/>
                  </a:cubicBezTo>
                  <a:cubicBezTo>
                    <a:pt x="2984" y="3487"/>
                    <a:pt x="2914" y="3987"/>
                    <a:pt x="2438" y="4242"/>
                  </a:cubicBezTo>
                  <a:cubicBezTo>
                    <a:pt x="2032" y="4439"/>
                    <a:pt x="1568" y="4590"/>
                    <a:pt x="1138" y="4776"/>
                  </a:cubicBezTo>
                  <a:cubicBezTo>
                    <a:pt x="720" y="4962"/>
                    <a:pt x="116" y="5124"/>
                    <a:pt x="47" y="5647"/>
                  </a:cubicBezTo>
                  <a:cubicBezTo>
                    <a:pt x="0" y="6007"/>
                    <a:pt x="105" y="6401"/>
                    <a:pt x="140" y="6761"/>
                  </a:cubicBezTo>
                  <a:cubicBezTo>
                    <a:pt x="174" y="7051"/>
                    <a:pt x="221" y="7736"/>
                    <a:pt x="337" y="7748"/>
                  </a:cubicBezTo>
                  <a:cubicBezTo>
                    <a:pt x="430" y="7783"/>
                    <a:pt x="534" y="7794"/>
                    <a:pt x="650" y="7806"/>
                  </a:cubicBezTo>
                  <a:cubicBezTo>
                    <a:pt x="1126" y="7864"/>
                    <a:pt x="1602" y="7887"/>
                    <a:pt x="2090" y="7911"/>
                  </a:cubicBezTo>
                  <a:cubicBezTo>
                    <a:pt x="2171" y="7911"/>
                    <a:pt x="2229" y="7899"/>
                    <a:pt x="2264" y="7818"/>
                  </a:cubicBezTo>
                  <a:cubicBezTo>
                    <a:pt x="2287" y="7771"/>
                    <a:pt x="2287" y="7702"/>
                    <a:pt x="2311" y="7655"/>
                  </a:cubicBezTo>
                  <a:cubicBezTo>
                    <a:pt x="2322" y="7574"/>
                    <a:pt x="2334" y="7504"/>
                    <a:pt x="2369" y="7435"/>
                  </a:cubicBezTo>
                  <a:cubicBezTo>
                    <a:pt x="2403" y="7284"/>
                    <a:pt x="2450" y="7144"/>
                    <a:pt x="2508" y="7017"/>
                  </a:cubicBezTo>
                  <a:cubicBezTo>
                    <a:pt x="2636" y="6703"/>
                    <a:pt x="2833" y="6401"/>
                    <a:pt x="3100" y="6216"/>
                  </a:cubicBezTo>
                  <a:cubicBezTo>
                    <a:pt x="3321" y="6060"/>
                    <a:pt x="3571" y="6003"/>
                    <a:pt x="3825" y="6003"/>
                  </a:cubicBezTo>
                  <a:cubicBezTo>
                    <a:pt x="3932" y="6003"/>
                    <a:pt x="4039" y="6013"/>
                    <a:pt x="4145" y="6030"/>
                  </a:cubicBezTo>
                  <a:cubicBezTo>
                    <a:pt x="4365" y="6065"/>
                    <a:pt x="4586" y="6169"/>
                    <a:pt x="4760" y="6297"/>
                  </a:cubicBezTo>
                  <a:cubicBezTo>
                    <a:pt x="5004" y="6506"/>
                    <a:pt x="5178" y="6784"/>
                    <a:pt x="5283" y="7086"/>
                  </a:cubicBezTo>
                  <a:cubicBezTo>
                    <a:pt x="5341" y="7237"/>
                    <a:pt x="5364" y="7388"/>
                    <a:pt x="5387" y="7562"/>
                  </a:cubicBezTo>
                  <a:cubicBezTo>
                    <a:pt x="5387" y="7632"/>
                    <a:pt x="5399" y="7725"/>
                    <a:pt x="5387" y="7794"/>
                  </a:cubicBezTo>
                  <a:cubicBezTo>
                    <a:pt x="5387" y="7852"/>
                    <a:pt x="5306" y="7992"/>
                    <a:pt x="5399" y="8027"/>
                  </a:cubicBezTo>
                  <a:cubicBezTo>
                    <a:pt x="5406" y="8030"/>
                    <a:pt x="5414" y="8032"/>
                    <a:pt x="5422" y="8032"/>
                  </a:cubicBezTo>
                  <a:cubicBezTo>
                    <a:pt x="5437" y="8032"/>
                    <a:pt x="5453" y="8027"/>
                    <a:pt x="5468" y="8027"/>
                  </a:cubicBezTo>
                  <a:cubicBezTo>
                    <a:pt x="5480" y="8026"/>
                    <a:pt x="5499" y="8025"/>
                    <a:pt x="5527" y="8025"/>
                  </a:cubicBezTo>
                  <a:cubicBezTo>
                    <a:pt x="5915" y="8025"/>
                    <a:pt x="7818" y="8099"/>
                    <a:pt x="8382" y="8143"/>
                  </a:cubicBezTo>
                  <a:lnTo>
                    <a:pt x="8382" y="8131"/>
                  </a:lnTo>
                  <a:cubicBezTo>
                    <a:pt x="8394" y="7806"/>
                    <a:pt x="8498" y="7423"/>
                    <a:pt x="8614" y="7133"/>
                  </a:cubicBezTo>
                  <a:cubicBezTo>
                    <a:pt x="8754" y="6819"/>
                    <a:pt x="8939" y="6517"/>
                    <a:pt x="9206" y="6332"/>
                  </a:cubicBezTo>
                  <a:cubicBezTo>
                    <a:pt x="9425" y="6178"/>
                    <a:pt x="9673" y="6109"/>
                    <a:pt x="9924" y="6109"/>
                  </a:cubicBezTo>
                  <a:cubicBezTo>
                    <a:pt x="10033" y="6109"/>
                    <a:pt x="10143" y="6121"/>
                    <a:pt x="10251" y="6146"/>
                  </a:cubicBezTo>
                  <a:cubicBezTo>
                    <a:pt x="10449" y="6169"/>
                    <a:pt x="10623" y="6239"/>
                    <a:pt x="10762" y="6343"/>
                  </a:cubicBezTo>
                  <a:cubicBezTo>
                    <a:pt x="11041" y="6529"/>
                    <a:pt x="11226" y="6808"/>
                    <a:pt x="11343" y="7098"/>
                  </a:cubicBezTo>
                  <a:cubicBezTo>
                    <a:pt x="11401" y="7260"/>
                    <a:pt x="11447" y="7411"/>
                    <a:pt x="11470" y="7574"/>
                  </a:cubicBezTo>
                  <a:cubicBezTo>
                    <a:pt x="11493" y="7690"/>
                    <a:pt x="11493" y="7794"/>
                    <a:pt x="11470" y="7911"/>
                  </a:cubicBezTo>
                  <a:cubicBezTo>
                    <a:pt x="11470" y="7922"/>
                    <a:pt x="11459" y="8154"/>
                    <a:pt x="11470" y="8154"/>
                  </a:cubicBezTo>
                  <a:cubicBezTo>
                    <a:pt x="11506" y="8162"/>
                    <a:pt x="11545" y="8164"/>
                    <a:pt x="11584" y="8164"/>
                  </a:cubicBezTo>
                  <a:cubicBezTo>
                    <a:pt x="11671" y="8164"/>
                    <a:pt x="11762" y="8151"/>
                    <a:pt x="11842" y="8143"/>
                  </a:cubicBezTo>
                  <a:cubicBezTo>
                    <a:pt x="11969" y="8143"/>
                    <a:pt x="12086" y="8131"/>
                    <a:pt x="12202" y="8108"/>
                  </a:cubicBezTo>
                  <a:cubicBezTo>
                    <a:pt x="12445" y="8096"/>
                    <a:pt x="12678" y="8073"/>
                    <a:pt x="12921" y="8027"/>
                  </a:cubicBezTo>
                  <a:cubicBezTo>
                    <a:pt x="13003" y="8015"/>
                    <a:pt x="13038" y="5647"/>
                    <a:pt x="13003" y="4544"/>
                  </a:cubicBezTo>
                  <a:cubicBezTo>
                    <a:pt x="12956" y="3395"/>
                    <a:pt x="13038" y="2106"/>
                    <a:pt x="12921" y="957"/>
                  </a:cubicBezTo>
                  <a:cubicBezTo>
                    <a:pt x="12910" y="875"/>
                    <a:pt x="11679" y="829"/>
                    <a:pt x="11180" y="794"/>
                  </a:cubicBezTo>
                  <a:cubicBezTo>
                    <a:pt x="10414" y="736"/>
                    <a:pt x="9624" y="759"/>
                    <a:pt x="8847" y="736"/>
                  </a:cubicBezTo>
                  <a:cubicBezTo>
                    <a:pt x="7662" y="724"/>
                    <a:pt x="6443" y="655"/>
                    <a:pt x="5236" y="655"/>
                  </a:cubicBezTo>
                  <a:lnTo>
                    <a:pt x="5236" y="562"/>
                  </a:lnTo>
                  <a:cubicBezTo>
                    <a:pt x="5225" y="388"/>
                    <a:pt x="5155" y="202"/>
                    <a:pt x="5016" y="98"/>
                  </a:cubicBezTo>
                  <a:cubicBezTo>
                    <a:pt x="4931" y="30"/>
                    <a:pt x="4842" y="1"/>
                    <a:pt x="4754" y="1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1741;p35">
              <a:extLst>
                <a:ext uri="{FF2B5EF4-FFF2-40B4-BE49-F238E27FC236}">
                  <a16:creationId xmlns:a16="http://schemas.microsoft.com/office/drawing/2014/main" id="{E8921A96-34B7-2A48-B47A-4651F5E2FB0B}"/>
                </a:ext>
              </a:extLst>
            </p:cNvPr>
            <p:cNvSpPr/>
            <p:nvPr/>
          </p:nvSpPr>
          <p:spPr>
            <a:xfrm>
              <a:off x="5260575" y="2785525"/>
              <a:ext cx="114375" cy="114425"/>
            </a:xfrm>
            <a:custGeom>
              <a:avLst/>
              <a:gdLst/>
              <a:ahLst/>
              <a:cxnLst/>
              <a:rect l="l" t="t" r="r" b="b"/>
              <a:pathLst>
                <a:path w="4575" h="4577" extrusionOk="0">
                  <a:moveTo>
                    <a:pt x="1846" y="2676"/>
                  </a:moveTo>
                  <a:lnTo>
                    <a:pt x="1846" y="2676"/>
                  </a:lnTo>
                  <a:cubicBezTo>
                    <a:pt x="1846" y="2676"/>
                    <a:pt x="1846" y="2676"/>
                    <a:pt x="1846" y="2676"/>
                  </a:cubicBezTo>
                  <a:lnTo>
                    <a:pt x="1846" y="2676"/>
                  </a:lnTo>
                  <a:cubicBezTo>
                    <a:pt x="1846" y="2676"/>
                    <a:pt x="1846" y="2676"/>
                    <a:pt x="1846" y="2676"/>
                  </a:cubicBezTo>
                  <a:close/>
                  <a:moveTo>
                    <a:pt x="1823" y="296"/>
                  </a:moveTo>
                  <a:cubicBezTo>
                    <a:pt x="2018" y="317"/>
                    <a:pt x="2213" y="334"/>
                    <a:pt x="2405" y="334"/>
                  </a:cubicBezTo>
                  <a:cubicBezTo>
                    <a:pt x="2534" y="334"/>
                    <a:pt x="2661" y="326"/>
                    <a:pt x="2786" y="308"/>
                  </a:cubicBezTo>
                  <a:lnTo>
                    <a:pt x="2786" y="308"/>
                  </a:lnTo>
                  <a:cubicBezTo>
                    <a:pt x="2751" y="586"/>
                    <a:pt x="2740" y="865"/>
                    <a:pt x="2728" y="1143"/>
                  </a:cubicBezTo>
                  <a:cubicBezTo>
                    <a:pt x="2717" y="1283"/>
                    <a:pt x="2717" y="1410"/>
                    <a:pt x="2717" y="1561"/>
                  </a:cubicBezTo>
                  <a:cubicBezTo>
                    <a:pt x="2717" y="1677"/>
                    <a:pt x="2682" y="1863"/>
                    <a:pt x="2786" y="1910"/>
                  </a:cubicBezTo>
                  <a:cubicBezTo>
                    <a:pt x="2833" y="1921"/>
                    <a:pt x="2844" y="1921"/>
                    <a:pt x="2891" y="1921"/>
                  </a:cubicBezTo>
                  <a:cubicBezTo>
                    <a:pt x="3146" y="1921"/>
                    <a:pt x="3390" y="1910"/>
                    <a:pt x="3657" y="1898"/>
                  </a:cubicBezTo>
                  <a:cubicBezTo>
                    <a:pt x="3715" y="1898"/>
                    <a:pt x="4279" y="1875"/>
                    <a:pt x="4284" y="1852"/>
                  </a:cubicBezTo>
                  <a:lnTo>
                    <a:pt x="4284" y="1852"/>
                  </a:lnTo>
                  <a:cubicBezTo>
                    <a:pt x="4249" y="2165"/>
                    <a:pt x="4226" y="2490"/>
                    <a:pt x="4261" y="2804"/>
                  </a:cubicBezTo>
                  <a:cubicBezTo>
                    <a:pt x="4226" y="2780"/>
                    <a:pt x="4145" y="2780"/>
                    <a:pt x="4086" y="2780"/>
                  </a:cubicBezTo>
                  <a:cubicBezTo>
                    <a:pt x="3970" y="2769"/>
                    <a:pt x="3843" y="2769"/>
                    <a:pt x="3727" y="2745"/>
                  </a:cubicBezTo>
                  <a:cubicBezTo>
                    <a:pt x="3425" y="2734"/>
                    <a:pt x="3018" y="2722"/>
                    <a:pt x="2717" y="2711"/>
                  </a:cubicBezTo>
                  <a:lnTo>
                    <a:pt x="2693" y="2711"/>
                  </a:lnTo>
                  <a:cubicBezTo>
                    <a:pt x="2693" y="2711"/>
                    <a:pt x="2682" y="2838"/>
                    <a:pt x="2682" y="2896"/>
                  </a:cubicBezTo>
                  <a:lnTo>
                    <a:pt x="2682" y="3895"/>
                  </a:lnTo>
                  <a:cubicBezTo>
                    <a:pt x="2682" y="3929"/>
                    <a:pt x="2670" y="4282"/>
                    <a:pt x="2681" y="4289"/>
                  </a:cubicBezTo>
                  <a:lnTo>
                    <a:pt x="2681" y="4289"/>
                  </a:lnTo>
                  <a:cubicBezTo>
                    <a:pt x="2577" y="4255"/>
                    <a:pt x="2473" y="4255"/>
                    <a:pt x="2357" y="4255"/>
                  </a:cubicBezTo>
                  <a:cubicBezTo>
                    <a:pt x="2159" y="4243"/>
                    <a:pt x="1974" y="4243"/>
                    <a:pt x="1788" y="4243"/>
                  </a:cubicBezTo>
                  <a:cubicBezTo>
                    <a:pt x="1788" y="3756"/>
                    <a:pt x="1811" y="3175"/>
                    <a:pt x="1846" y="2676"/>
                  </a:cubicBezTo>
                  <a:lnTo>
                    <a:pt x="1846" y="2676"/>
                  </a:lnTo>
                  <a:cubicBezTo>
                    <a:pt x="1833" y="2688"/>
                    <a:pt x="795" y="2722"/>
                    <a:pt x="302" y="2722"/>
                  </a:cubicBezTo>
                  <a:cubicBezTo>
                    <a:pt x="337" y="2618"/>
                    <a:pt x="337" y="2502"/>
                    <a:pt x="337" y="2386"/>
                  </a:cubicBezTo>
                  <a:cubicBezTo>
                    <a:pt x="348" y="2200"/>
                    <a:pt x="348" y="2014"/>
                    <a:pt x="348" y="1817"/>
                  </a:cubicBezTo>
                  <a:cubicBezTo>
                    <a:pt x="847" y="1817"/>
                    <a:pt x="1393" y="1852"/>
                    <a:pt x="1892" y="1875"/>
                  </a:cubicBezTo>
                  <a:cubicBezTo>
                    <a:pt x="1892" y="1863"/>
                    <a:pt x="1892" y="818"/>
                    <a:pt x="1823" y="296"/>
                  </a:cubicBezTo>
                  <a:close/>
                  <a:moveTo>
                    <a:pt x="2301" y="1"/>
                  </a:moveTo>
                  <a:cubicBezTo>
                    <a:pt x="2250" y="1"/>
                    <a:pt x="2199" y="2"/>
                    <a:pt x="2148" y="6"/>
                  </a:cubicBezTo>
                  <a:cubicBezTo>
                    <a:pt x="2055" y="6"/>
                    <a:pt x="1974" y="6"/>
                    <a:pt x="1881" y="17"/>
                  </a:cubicBezTo>
                  <a:cubicBezTo>
                    <a:pt x="1823" y="17"/>
                    <a:pt x="1730" y="17"/>
                    <a:pt x="1672" y="52"/>
                  </a:cubicBezTo>
                  <a:cubicBezTo>
                    <a:pt x="1625" y="75"/>
                    <a:pt x="1614" y="110"/>
                    <a:pt x="1614" y="168"/>
                  </a:cubicBezTo>
                  <a:cubicBezTo>
                    <a:pt x="1590" y="238"/>
                    <a:pt x="1590" y="308"/>
                    <a:pt x="1590" y="366"/>
                  </a:cubicBezTo>
                  <a:cubicBezTo>
                    <a:pt x="1590" y="458"/>
                    <a:pt x="1579" y="540"/>
                    <a:pt x="1567" y="644"/>
                  </a:cubicBezTo>
                  <a:cubicBezTo>
                    <a:pt x="1556" y="830"/>
                    <a:pt x="1532" y="1039"/>
                    <a:pt x="1521" y="1225"/>
                  </a:cubicBezTo>
                  <a:cubicBezTo>
                    <a:pt x="1521" y="1329"/>
                    <a:pt x="1509" y="1445"/>
                    <a:pt x="1509" y="1550"/>
                  </a:cubicBezTo>
                  <a:cubicBezTo>
                    <a:pt x="1045" y="1550"/>
                    <a:pt x="580" y="1550"/>
                    <a:pt x="116" y="1561"/>
                  </a:cubicBezTo>
                  <a:cubicBezTo>
                    <a:pt x="70" y="1561"/>
                    <a:pt x="35" y="1585"/>
                    <a:pt x="12" y="1619"/>
                  </a:cubicBezTo>
                  <a:cubicBezTo>
                    <a:pt x="0" y="1643"/>
                    <a:pt x="0" y="1677"/>
                    <a:pt x="12" y="1701"/>
                  </a:cubicBezTo>
                  <a:cubicBezTo>
                    <a:pt x="93" y="1933"/>
                    <a:pt x="70" y="2142"/>
                    <a:pt x="58" y="2362"/>
                  </a:cubicBezTo>
                  <a:cubicBezTo>
                    <a:pt x="46" y="2513"/>
                    <a:pt x="0" y="2711"/>
                    <a:pt x="58" y="2862"/>
                  </a:cubicBezTo>
                  <a:cubicBezTo>
                    <a:pt x="102" y="2966"/>
                    <a:pt x="171" y="2979"/>
                    <a:pt x="252" y="2979"/>
                  </a:cubicBezTo>
                  <a:cubicBezTo>
                    <a:pt x="279" y="2979"/>
                    <a:pt x="308" y="2978"/>
                    <a:pt x="337" y="2978"/>
                  </a:cubicBezTo>
                  <a:lnTo>
                    <a:pt x="615" y="2978"/>
                  </a:lnTo>
                  <a:cubicBezTo>
                    <a:pt x="801" y="2978"/>
                    <a:pt x="975" y="3001"/>
                    <a:pt x="1161" y="3001"/>
                  </a:cubicBezTo>
                  <a:cubicBezTo>
                    <a:pt x="1289" y="3001"/>
                    <a:pt x="1405" y="3013"/>
                    <a:pt x="1544" y="3013"/>
                  </a:cubicBezTo>
                  <a:cubicBezTo>
                    <a:pt x="1544" y="3488"/>
                    <a:pt x="1544" y="3953"/>
                    <a:pt x="1556" y="4429"/>
                  </a:cubicBezTo>
                  <a:cubicBezTo>
                    <a:pt x="1556" y="4475"/>
                    <a:pt x="1579" y="4522"/>
                    <a:pt x="1614" y="4533"/>
                  </a:cubicBezTo>
                  <a:cubicBezTo>
                    <a:pt x="1625" y="4539"/>
                    <a:pt x="1640" y="4542"/>
                    <a:pt x="1654" y="4542"/>
                  </a:cubicBezTo>
                  <a:cubicBezTo>
                    <a:pt x="1669" y="4542"/>
                    <a:pt x="1683" y="4539"/>
                    <a:pt x="1695" y="4533"/>
                  </a:cubicBezTo>
                  <a:cubicBezTo>
                    <a:pt x="1763" y="4526"/>
                    <a:pt x="1832" y="4523"/>
                    <a:pt x="1899" y="4523"/>
                  </a:cubicBezTo>
                  <a:cubicBezTo>
                    <a:pt x="2050" y="4523"/>
                    <a:pt x="2197" y="4537"/>
                    <a:pt x="2333" y="4545"/>
                  </a:cubicBezTo>
                  <a:cubicBezTo>
                    <a:pt x="2430" y="4559"/>
                    <a:pt x="2535" y="4577"/>
                    <a:pt x="2639" y="4577"/>
                  </a:cubicBezTo>
                  <a:cubicBezTo>
                    <a:pt x="2709" y="4577"/>
                    <a:pt x="2779" y="4568"/>
                    <a:pt x="2844" y="4545"/>
                  </a:cubicBezTo>
                  <a:cubicBezTo>
                    <a:pt x="2972" y="4487"/>
                    <a:pt x="2960" y="4394"/>
                    <a:pt x="2960" y="4278"/>
                  </a:cubicBezTo>
                  <a:lnTo>
                    <a:pt x="2960" y="3999"/>
                  </a:lnTo>
                  <a:cubicBezTo>
                    <a:pt x="2960" y="3814"/>
                    <a:pt x="2972" y="3639"/>
                    <a:pt x="2972" y="3442"/>
                  </a:cubicBezTo>
                  <a:cubicBezTo>
                    <a:pt x="2972" y="3314"/>
                    <a:pt x="2984" y="3198"/>
                    <a:pt x="2984" y="3071"/>
                  </a:cubicBezTo>
                  <a:cubicBezTo>
                    <a:pt x="3471" y="3071"/>
                    <a:pt x="3947" y="3059"/>
                    <a:pt x="4412" y="3001"/>
                  </a:cubicBezTo>
                  <a:cubicBezTo>
                    <a:pt x="4528" y="2978"/>
                    <a:pt x="4528" y="2804"/>
                    <a:pt x="4539" y="2722"/>
                  </a:cubicBezTo>
                  <a:cubicBezTo>
                    <a:pt x="4551" y="2548"/>
                    <a:pt x="4574" y="2374"/>
                    <a:pt x="4551" y="2200"/>
                  </a:cubicBezTo>
                  <a:cubicBezTo>
                    <a:pt x="4551" y="2107"/>
                    <a:pt x="4551" y="2026"/>
                    <a:pt x="4539" y="1933"/>
                  </a:cubicBezTo>
                  <a:cubicBezTo>
                    <a:pt x="4539" y="1875"/>
                    <a:pt x="4539" y="1782"/>
                    <a:pt x="4516" y="1724"/>
                  </a:cubicBezTo>
                  <a:cubicBezTo>
                    <a:pt x="4481" y="1677"/>
                    <a:pt x="4458" y="1666"/>
                    <a:pt x="4400" y="1666"/>
                  </a:cubicBezTo>
                  <a:cubicBezTo>
                    <a:pt x="4319" y="1643"/>
                    <a:pt x="4249" y="1643"/>
                    <a:pt x="4191" y="1643"/>
                  </a:cubicBezTo>
                  <a:cubicBezTo>
                    <a:pt x="4110" y="1643"/>
                    <a:pt x="4017" y="1631"/>
                    <a:pt x="3912" y="1619"/>
                  </a:cubicBezTo>
                  <a:cubicBezTo>
                    <a:pt x="3727" y="1608"/>
                    <a:pt x="3529" y="1585"/>
                    <a:pt x="3332" y="1573"/>
                  </a:cubicBezTo>
                  <a:cubicBezTo>
                    <a:pt x="3239" y="1573"/>
                    <a:pt x="3123" y="1561"/>
                    <a:pt x="3018" y="1561"/>
                  </a:cubicBezTo>
                  <a:cubicBezTo>
                    <a:pt x="3018" y="1097"/>
                    <a:pt x="3007" y="621"/>
                    <a:pt x="2949" y="157"/>
                  </a:cubicBezTo>
                  <a:cubicBezTo>
                    <a:pt x="2926" y="41"/>
                    <a:pt x="2751" y="41"/>
                    <a:pt x="2670" y="17"/>
                  </a:cubicBezTo>
                  <a:cubicBezTo>
                    <a:pt x="2547" y="9"/>
                    <a:pt x="2424" y="1"/>
                    <a:pt x="2301" y="1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1742;p35">
              <a:extLst>
                <a:ext uri="{FF2B5EF4-FFF2-40B4-BE49-F238E27FC236}">
                  <a16:creationId xmlns:a16="http://schemas.microsoft.com/office/drawing/2014/main" id="{19D1868B-68C7-5DF0-CFC8-3CF90CD8EEBD}"/>
                </a:ext>
              </a:extLst>
            </p:cNvPr>
            <p:cNvSpPr/>
            <p:nvPr/>
          </p:nvSpPr>
          <p:spPr>
            <a:xfrm>
              <a:off x="5247500" y="2709875"/>
              <a:ext cx="10300" cy="23900"/>
            </a:xfrm>
            <a:custGeom>
              <a:avLst/>
              <a:gdLst/>
              <a:ahLst/>
              <a:cxnLst/>
              <a:rect l="l" t="t" r="r" b="b"/>
              <a:pathLst>
                <a:path w="412" h="956" extrusionOk="0">
                  <a:moveTo>
                    <a:pt x="248" y="1"/>
                  </a:moveTo>
                  <a:cubicBezTo>
                    <a:pt x="243" y="1"/>
                    <a:pt x="238" y="1"/>
                    <a:pt x="233" y="2"/>
                  </a:cubicBezTo>
                  <a:cubicBezTo>
                    <a:pt x="186" y="2"/>
                    <a:pt x="163" y="25"/>
                    <a:pt x="152" y="71"/>
                  </a:cubicBezTo>
                  <a:cubicBezTo>
                    <a:pt x="93" y="246"/>
                    <a:pt x="70" y="454"/>
                    <a:pt x="47" y="629"/>
                  </a:cubicBezTo>
                  <a:cubicBezTo>
                    <a:pt x="35" y="745"/>
                    <a:pt x="1" y="942"/>
                    <a:pt x="152" y="954"/>
                  </a:cubicBezTo>
                  <a:cubicBezTo>
                    <a:pt x="158" y="955"/>
                    <a:pt x="165" y="956"/>
                    <a:pt x="171" y="956"/>
                  </a:cubicBezTo>
                  <a:cubicBezTo>
                    <a:pt x="333" y="956"/>
                    <a:pt x="280" y="533"/>
                    <a:pt x="291" y="454"/>
                  </a:cubicBezTo>
                  <a:cubicBezTo>
                    <a:pt x="302" y="376"/>
                    <a:pt x="412" y="1"/>
                    <a:pt x="248" y="1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1743;p35">
              <a:extLst>
                <a:ext uri="{FF2B5EF4-FFF2-40B4-BE49-F238E27FC236}">
                  <a16:creationId xmlns:a16="http://schemas.microsoft.com/office/drawing/2014/main" id="{8C2516A8-1269-3947-D18F-045FCA27FDE8}"/>
                </a:ext>
              </a:extLst>
            </p:cNvPr>
            <p:cNvSpPr/>
            <p:nvPr/>
          </p:nvSpPr>
          <p:spPr>
            <a:xfrm>
              <a:off x="5219950" y="2719375"/>
              <a:ext cx="18600" cy="18075"/>
            </a:xfrm>
            <a:custGeom>
              <a:avLst/>
              <a:gdLst/>
              <a:ahLst/>
              <a:cxnLst/>
              <a:rect l="l" t="t" r="r" b="b"/>
              <a:pathLst>
                <a:path w="744" h="723" extrusionOk="0">
                  <a:moveTo>
                    <a:pt x="158" y="0"/>
                  </a:moveTo>
                  <a:cubicBezTo>
                    <a:pt x="69" y="0"/>
                    <a:pt x="1" y="117"/>
                    <a:pt x="93" y="191"/>
                  </a:cubicBezTo>
                  <a:cubicBezTo>
                    <a:pt x="174" y="260"/>
                    <a:pt x="232" y="365"/>
                    <a:pt x="302" y="446"/>
                  </a:cubicBezTo>
                  <a:cubicBezTo>
                    <a:pt x="406" y="550"/>
                    <a:pt x="511" y="620"/>
                    <a:pt x="627" y="713"/>
                  </a:cubicBezTo>
                  <a:cubicBezTo>
                    <a:pt x="637" y="719"/>
                    <a:pt x="649" y="722"/>
                    <a:pt x="659" y="722"/>
                  </a:cubicBezTo>
                  <a:cubicBezTo>
                    <a:pt x="706" y="722"/>
                    <a:pt x="744" y="667"/>
                    <a:pt x="696" y="620"/>
                  </a:cubicBezTo>
                  <a:cubicBezTo>
                    <a:pt x="522" y="446"/>
                    <a:pt x="441" y="191"/>
                    <a:pt x="232" y="28"/>
                  </a:cubicBezTo>
                  <a:cubicBezTo>
                    <a:pt x="208" y="9"/>
                    <a:pt x="182" y="0"/>
                    <a:pt x="158" y="0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1744;p35">
              <a:extLst>
                <a:ext uri="{FF2B5EF4-FFF2-40B4-BE49-F238E27FC236}">
                  <a16:creationId xmlns:a16="http://schemas.microsoft.com/office/drawing/2014/main" id="{8B8983BA-9FE0-60C4-A388-A52078FCDC14}"/>
                </a:ext>
              </a:extLst>
            </p:cNvPr>
            <p:cNvSpPr/>
            <p:nvPr/>
          </p:nvSpPr>
          <p:spPr>
            <a:xfrm>
              <a:off x="5211875" y="2743325"/>
              <a:ext cx="19975" cy="7050"/>
            </a:xfrm>
            <a:custGeom>
              <a:avLst/>
              <a:gdLst/>
              <a:ahLst/>
              <a:cxnLst/>
              <a:rect l="l" t="t" r="r" b="b"/>
              <a:pathLst>
                <a:path w="799" h="282" extrusionOk="0">
                  <a:moveTo>
                    <a:pt x="185" y="1"/>
                  </a:moveTo>
                  <a:cubicBezTo>
                    <a:pt x="95" y="1"/>
                    <a:pt x="29" y="27"/>
                    <a:pt x="21" y="103"/>
                  </a:cubicBezTo>
                  <a:cubicBezTo>
                    <a:pt x="0" y="246"/>
                    <a:pt x="203" y="281"/>
                    <a:pt x="398" y="281"/>
                  </a:cubicBezTo>
                  <a:cubicBezTo>
                    <a:pt x="536" y="281"/>
                    <a:pt x="669" y="264"/>
                    <a:pt x="717" y="254"/>
                  </a:cubicBezTo>
                  <a:cubicBezTo>
                    <a:pt x="799" y="254"/>
                    <a:pt x="799" y="138"/>
                    <a:pt x="729" y="126"/>
                  </a:cubicBezTo>
                  <a:cubicBezTo>
                    <a:pt x="651" y="111"/>
                    <a:pt x="369" y="1"/>
                    <a:pt x="185" y="1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1745;p35">
              <a:extLst>
                <a:ext uri="{FF2B5EF4-FFF2-40B4-BE49-F238E27FC236}">
                  <a16:creationId xmlns:a16="http://schemas.microsoft.com/office/drawing/2014/main" id="{6B7E7882-FA57-F1DF-5857-1FAE2801125C}"/>
                </a:ext>
              </a:extLst>
            </p:cNvPr>
            <p:cNvSpPr/>
            <p:nvPr/>
          </p:nvSpPr>
          <p:spPr>
            <a:xfrm>
              <a:off x="5263000" y="2718575"/>
              <a:ext cx="18525" cy="18425"/>
            </a:xfrm>
            <a:custGeom>
              <a:avLst/>
              <a:gdLst/>
              <a:ahLst/>
              <a:cxnLst/>
              <a:rect l="l" t="t" r="r" b="b"/>
              <a:pathLst>
                <a:path w="741" h="737" extrusionOk="0">
                  <a:moveTo>
                    <a:pt x="581" y="1"/>
                  </a:moveTo>
                  <a:cubicBezTo>
                    <a:pt x="559" y="1"/>
                    <a:pt x="538" y="8"/>
                    <a:pt x="518" y="25"/>
                  </a:cubicBezTo>
                  <a:cubicBezTo>
                    <a:pt x="309" y="188"/>
                    <a:pt x="228" y="455"/>
                    <a:pt x="54" y="641"/>
                  </a:cubicBezTo>
                  <a:cubicBezTo>
                    <a:pt x="0" y="685"/>
                    <a:pt x="36" y="737"/>
                    <a:pt x="82" y="737"/>
                  </a:cubicBezTo>
                  <a:cubicBezTo>
                    <a:pt x="96" y="737"/>
                    <a:pt x="110" y="732"/>
                    <a:pt x="124" y="722"/>
                  </a:cubicBezTo>
                  <a:cubicBezTo>
                    <a:pt x="240" y="641"/>
                    <a:pt x="344" y="571"/>
                    <a:pt x="437" y="466"/>
                  </a:cubicBezTo>
                  <a:cubicBezTo>
                    <a:pt x="518" y="374"/>
                    <a:pt x="576" y="281"/>
                    <a:pt x="658" y="199"/>
                  </a:cubicBezTo>
                  <a:cubicBezTo>
                    <a:pt x="740" y="107"/>
                    <a:pt x="663" y="1"/>
                    <a:pt x="581" y="1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1746;p35">
              <a:extLst>
                <a:ext uri="{FF2B5EF4-FFF2-40B4-BE49-F238E27FC236}">
                  <a16:creationId xmlns:a16="http://schemas.microsoft.com/office/drawing/2014/main" id="{901D8124-3A89-462B-AA6E-E537DDA00BFF}"/>
                </a:ext>
              </a:extLst>
            </p:cNvPr>
            <p:cNvSpPr/>
            <p:nvPr/>
          </p:nvSpPr>
          <p:spPr>
            <a:xfrm>
              <a:off x="5269550" y="2742475"/>
              <a:ext cx="20125" cy="6875"/>
            </a:xfrm>
            <a:custGeom>
              <a:avLst/>
              <a:gdLst/>
              <a:ahLst/>
              <a:cxnLst/>
              <a:rect l="l" t="t" r="r" b="b"/>
              <a:pathLst>
                <a:path w="805" h="275" extrusionOk="0">
                  <a:moveTo>
                    <a:pt x="624" y="0"/>
                  </a:moveTo>
                  <a:cubicBezTo>
                    <a:pt x="440" y="0"/>
                    <a:pt x="160" y="114"/>
                    <a:pt x="82" y="137"/>
                  </a:cubicBezTo>
                  <a:cubicBezTo>
                    <a:pt x="1" y="149"/>
                    <a:pt x="13" y="265"/>
                    <a:pt x="94" y="265"/>
                  </a:cubicBezTo>
                  <a:cubicBezTo>
                    <a:pt x="142" y="265"/>
                    <a:pt x="255" y="275"/>
                    <a:pt x="376" y="275"/>
                  </a:cubicBezTo>
                  <a:cubicBezTo>
                    <a:pt x="579" y="275"/>
                    <a:pt x="805" y="248"/>
                    <a:pt x="790" y="102"/>
                  </a:cubicBezTo>
                  <a:cubicBezTo>
                    <a:pt x="779" y="27"/>
                    <a:pt x="712" y="0"/>
                    <a:pt x="624" y="0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1210168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7" name="Google Shape;1787;p38"/>
          <p:cNvSpPr txBox="1">
            <a:spLocks noGrp="1"/>
          </p:cNvSpPr>
          <p:nvPr>
            <p:ph type="ctrTitle"/>
          </p:nvPr>
        </p:nvSpPr>
        <p:spPr>
          <a:xfrm>
            <a:off x="807468" y="617901"/>
            <a:ext cx="4389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 dirty="0">
                <a:solidFill>
                  <a:srgbClr val="002060"/>
                </a:solidFill>
              </a:rPr>
              <a:t>Scope</a:t>
            </a:r>
            <a:endParaRPr u="sng" dirty="0">
              <a:solidFill>
                <a:srgbClr val="002060"/>
              </a:solidFill>
            </a:endParaRPr>
          </a:p>
        </p:txBody>
      </p:sp>
      <p:grpSp>
        <p:nvGrpSpPr>
          <p:cNvPr id="6" name="Google Shape;1730;p35">
            <a:extLst>
              <a:ext uri="{FF2B5EF4-FFF2-40B4-BE49-F238E27FC236}">
                <a16:creationId xmlns:a16="http://schemas.microsoft.com/office/drawing/2014/main" id="{E7DFA3A4-927D-F5E1-20F8-3014FD3D53D7}"/>
              </a:ext>
            </a:extLst>
          </p:cNvPr>
          <p:cNvGrpSpPr/>
          <p:nvPr/>
        </p:nvGrpSpPr>
        <p:grpSpPr>
          <a:xfrm rot="512230">
            <a:off x="7276211" y="3667927"/>
            <a:ext cx="1830972" cy="1435512"/>
            <a:chOff x="5132575" y="2709875"/>
            <a:chExt cx="325950" cy="255550"/>
          </a:xfrm>
        </p:grpSpPr>
        <p:sp>
          <p:nvSpPr>
            <p:cNvPr id="7" name="Google Shape;1731;p35">
              <a:extLst>
                <a:ext uri="{FF2B5EF4-FFF2-40B4-BE49-F238E27FC236}">
                  <a16:creationId xmlns:a16="http://schemas.microsoft.com/office/drawing/2014/main" id="{B115ED5A-7437-7335-2BBB-EFED262CDC56}"/>
                </a:ext>
              </a:extLst>
            </p:cNvPr>
            <p:cNvSpPr/>
            <p:nvPr/>
          </p:nvSpPr>
          <p:spPr>
            <a:xfrm>
              <a:off x="5265200" y="2789450"/>
              <a:ext cx="106550" cy="104475"/>
            </a:xfrm>
            <a:custGeom>
              <a:avLst/>
              <a:gdLst/>
              <a:ahLst/>
              <a:cxnLst/>
              <a:rect l="l" t="t" r="r" b="b"/>
              <a:pathLst>
                <a:path w="4262" h="4179" extrusionOk="0">
                  <a:moveTo>
                    <a:pt x="2515" y="0"/>
                  </a:moveTo>
                  <a:cubicBezTo>
                    <a:pt x="2489" y="0"/>
                    <a:pt x="2463" y="4"/>
                    <a:pt x="2439" y="11"/>
                  </a:cubicBezTo>
                  <a:cubicBezTo>
                    <a:pt x="2341" y="42"/>
                    <a:pt x="2239" y="56"/>
                    <a:pt x="2137" y="56"/>
                  </a:cubicBezTo>
                  <a:cubicBezTo>
                    <a:pt x="2045" y="56"/>
                    <a:pt x="1951" y="45"/>
                    <a:pt x="1858" y="23"/>
                  </a:cubicBezTo>
                  <a:cubicBezTo>
                    <a:pt x="1847" y="21"/>
                    <a:pt x="1836" y="20"/>
                    <a:pt x="1826" y="20"/>
                  </a:cubicBezTo>
                  <a:cubicBezTo>
                    <a:pt x="1713" y="20"/>
                    <a:pt x="1626" y="127"/>
                    <a:pt x="1626" y="243"/>
                  </a:cubicBezTo>
                  <a:cubicBezTo>
                    <a:pt x="1626" y="290"/>
                    <a:pt x="1649" y="348"/>
                    <a:pt x="1649" y="383"/>
                  </a:cubicBezTo>
                  <a:cubicBezTo>
                    <a:pt x="1649" y="441"/>
                    <a:pt x="1673" y="476"/>
                    <a:pt x="1707" y="499"/>
                  </a:cubicBezTo>
                  <a:cubicBezTo>
                    <a:pt x="1673" y="777"/>
                    <a:pt x="1707" y="1044"/>
                    <a:pt x="1673" y="1346"/>
                  </a:cubicBezTo>
                  <a:cubicBezTo>
                    <a:pt x="1653" y="1584"/>
                    <a:pt x="1652" y="1646"/>
                    <a:pt x="1638" y="1646"/>
                  </a:cubicBezTo>
                  <a:cubicBezTo>
                    <a:pt x="1622" y="1646"/>
                    <a:pt x="1593" y="1577"/>
                    <a:pt x="1511" y="1577"/>
                  </a:cubicBezTo>
                  <a:cubicBezTo>
                    <a:pt x="1485" y="1577"/>
                    <a:pt x="1454" y="1584"/>
                    <a:pt x="1417" y="1602"/>
                  </a:cubicBezTo>
                  <a:cubicBezTo>
                    <a:pt x="1307" y="1654"/>
                    <a:pt x="1162" y="1666"/>
                    <a:pt x="1015" y="1666"/>
                  </a:cubicBezTo>
                  <a:cubicBezTo>
                    <a:pt x="898" y="1666"/>
                    <a:pt x="780" y="1658"/>
                    <a:pt x="678" y="1658"/>
                  </a:cubicBezTo>
                  <a:cubicBezTo>
                    <a:pt x="652" y="1658"/>
                    <a:pt x="628" y="1659"/>
                    <a:pt x="604" y="1660"/>
                  </a:cubicBezTo>
                  <a:cubicBezTo>
                    <a:pt x="1" y="1683"/>
                    <a:pt x="24" y="1892"/>
                    <a:pt x="59" y="2461"/>
                  </a:cubicBezTo>
                  <a:cubicBezTo>
                    <a:pt x="59" y="2530"/>
                    <a:pt x="152" y="2623"/>
                    <a:pt x="233" y="2623"/>
                  </a:cubicBezTo>
                  <a:cubicBezTo>
                    <a:pt x="468" y="2623"/>
                    <a:pt x="827" y="2565"/>
                    <a:pt x="1119" y="2565"/>
                  </a:cubicBezTo>
                  <a:cubicBezTo>
                    <a:pt x="1217" y="2565"/>
                    <a:pt x="1307" y="2571"/>
                    <a:pt x="1382" y="2588"/>
                  </a:cubicBezTo>
                  <a:cubicBezTo>
                    <a:pt x="1835" y="2728"/>
                    <a:pt x="1626" y="3285"/>
                    <a:pt x="1649" y="3633"/>
                  </a:cubicBezTo>
                  <a:cubicBezTo>
                    <a:pt x="1661" y="4179"/>
                    <a:pt x="1951" y="4133"/>
                    <a:pt x="2427" y="4156"/>
                  </a:cubicBezTo>
                  <a:cubicBezTo>
                    <a:pt x="2532" y="4156"/>
                    <a:pt x="2601" y="4086"/>
                    <a:pt x="2613" y="3982"/>
                  </a:cubicBezTo>
                  <a:cubicBezTo>
                    <a:pt x="2636" y="3796"/>
                    <a:pt x="2439" y="2821"/>
                    <a:pt x="2613" y="2647"/>
                  </a:cubicBezTo>
                  <a:cubicBezTo>
                    <a:pt x="2653" y="2610"/>
                    <a:pt x="2754" y="2597"/>
                    <a:pt x="2882" y="2597"/>
                  </a:cubicBezTo>
                  <a:cubicBezTo>
                    <a:pt x="3187" y="2597"/>
                    <a:pt x="3637" y="2670"/>
                    <a:pt x="3738" y="2670"/>
                  </a:cubicBezTo>
                  <a:cubicBezTo>
                    <a:pt x="3743" y="2670"/>
                    <a:pt x="3747" y="2670"/>
                    <a:pt x="3751" y="2670"/>
                  </a:cubicBezTo>
                  <a:cubicBezTo>
                    <a:pt x="4238" y="2647"/>
                    <a:pt x="4261" y="2217"/>
                    <a:pt x="4227" y="1741"/>
                  </a:cubicBezTo>
                  <a:cubicBezTo>
                    <a:pt x="4216" y="1601"/>
                    <a:pt x="4125" y="1531"/>
                    <a:pt x="4000" y="1531"/>
                  </a:cubicBezTo>
                  <a:cubicBezTo>
                    <a:pt x="3991" y="1531"/>
                    <a:pt x="3981" y="1531"/>
                    <a:pt x="3971" y="1532"/>
                  </a:cubicBezTo>
                  <a:cubicBezTo>
                    <a:pt x="3542" y="1590"/>
                    <a:pt x="3135" y="1602"/>
                    <a:pt x="2717" y="1602"/>
                  </a:cubicBezTo>
                  <a:cubicBezTo>
                    <a:pt x="2717" y="1126"/>
                    <a:pt x="2729" y="650"/>
                    <a:pt x="2717" y="174"/>
                  </a:cubicBezTo>
                  <a:cubicBezTo>
                    <a:pt x="2717" y="54"/>
                    <a:pt x="2615" y="0"/>
                    <a:pt x="251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732;p35">
              <a:extLst>
                <a:ext uri="{FF2B5EF4-FFF2-40B4-BE49-F238E27FC236}">
                  <a16:creationId xmlns:a16="http://schemas.microsoft.com/office/drawing/2014/main" id="{B0421C4B-CE2D-5B84-3EA3-90B960A14AEE}"/>
                </a:ext>
              </a:extLst>
            </p:cNvPr>
            <p:cNvSpPr/>
            <p:nvPr/>
          </p:nvSpPr>
          <p:spPr>
            <a:xfrm>
              <a:off x="5242850" y="2742925"/>
              <a:ext cx="13275" cy="16700"/>
            </a:xfrm>
            <a:custGeom>
              <a:avLst/>
              <a:gdLst/>
              <a:ahLst/>
              <a:cxnLst/>
              <a:rect l="l" t="t" r="r" b="b"/>
              <a:pathLst>
                <a:path w="531" h="668" extrusionOk="0">
                  <a:moveTo>
                    <a:pt x="377" y="0"/>
                  </a:moveTo>
                  <a:cubicBezTo>
                    <a:pt x="355" y="0"/>
                    <a:pt x="333" y="8"/>
                    <a:pt x="314" y="26"/>
                  </a:cubicBezTo>
                  <a:cubicBezTo>
                    <a:pt x="175" y="177"/>
                    <a:pt x="1" y="421"/>
                    <a:pt x="140" y="618"/>
                  </a:cubicBezTo>
                  <a:cubicBezTo>
                    <a:pt x="163" y="647"/>
                    <a:pt x="213" y="668"/>
                    <a:pt x="258" y="668"/>
                  </a:cubicBezTo>
                  <a:cubicBezTo>
                    <a:pt x="303" y="668"/>
                    <a:pt x="343" y="647"/>
                    <a:pt x="349" y="595"/>
                  </a:cubicBezTo>
                  <a:cubicBezTo>
                    <a:pt x="361" y="502"/>
                    <a:pt x="349" y="433"/>
                    <a:pt x="372" y="351"/>
                  </a:cubicBezTo>
                  <a:cubicBezTo>
                    <a:pt x="407" y="270"/>
                    <a:pt x="430" y="212"/>
                    <a:pt x="477" y="154"/>
                  </a:cubicBezTo>
                  <a:cubicBezTo>
                    <a:pt x="531" y="91"/>
                    <a:pt x="452" y="0"/>
                    <a:pt x="37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733;p35">
              <a:extLst>
                <a:ext uri="{FF2B5EF4-FFF2-40B4-BE49-F238E27FC236}">
                  <a16:creationId xmlns:a16="http://schemas.microsoft.com/office/drawing/2014/main" id="{C9957E70-C264-7A38-7A0C-05C6E4ED3B9E}"/>
                </a:ext>
              </a:extLst>
            </p:cNvPr>
            <p:cNvSpPr/>
            <p:nvPr/>
          </p:nvSpPr>
          <p:spPr>
            <a:xfrm>
              <a:off x="5134600" y="2757950"/>
              <a:ext cx="320725" cy="161750"/>
            </a:xfrm>
            <a:custGeom>
              <a:avLst/>
              <a:gdLst/>
              <a:ahLst/>
              <a:cxnLst/>
              <a:rect l="l" t="t" r="r" b="b"/>
              <a:pathLst>
                <a:path w="12829" h="6470" extrusionOk="0">
                  <a:moveTo>
                    <a:pt x="3970" y="1"/>
                  </a:moveTo>
                  <a:cubicBezTo>
                    <a:pt x="3932" y="1"/>
                    <a:pt x="3893" y="20"/>
                    <a:pt x="3878" y="64"/>
                  </a:cubicBezTo>
                  <a:cubicBezTo>
                    <a:pt x="3855" y="157"/>
                    <a:pt x="3832" y="250"/>
                    <a:pt x="3808" y="343"/>
                  </a:cubicBezTo>
                  <a:cubicBezTo>
                    <a:pt x="3774" y="354"/>
                    <a:pt x="3774" y="401"/>
                    <a:pt x="3797" y="424"/>
                  </a:cubicBezTo>
                  <a:cubicBezTo>
                    <a:pt x="3588" y="1213"/>
                    <a:pt x="3402" y="1979"/>
                    <a:pt x="3158" y="2746"/>
                  </a:cubicBezTo>
                  <a:cubicBezTo>
                    <a:pt x="3042" y="3140"/>
                    <a:pt x="3065" y="3419"/>
                    <a:pt x="2706" y="3616"/>
                  </a:cubicBezTo>
                  <a:cubicBezTo>
                    <a:pt x="2288" y="3837"/>
                    <a:pt x="1800" y="3965"/>
                    <a:pt x="1382" y="4185"/>
                  </a:cubicBezTo>
                  <a:cubicBezTo>
                    <a:pt x="1034" y="4359"/>
                    <a:pt x="372" y="4522"/>
                    <a:pt x="175" y="4917"/>
                  </a:cubicBezTo>
                  <a:cubicBezTo>
                    <a:pt x="1" y="5288"/>
                    <a:pt x="233" y="6031"/>
                    <a:pt x="349" y="6391"/>
                  </a:cubicBezTo>
                  <a:cubicBezTo>
                    <a:pt x="366" y="6443"/>
                    <a:pt x="416" y="6469"/>
                    <a:pt x="462" y="6469"/>
                  </a:cubicBezTo>
                  <a:cubicBezTo>
                    <a:pt x="509" y="6469"/>
                    <a:pt x="552" y="6443"/>
                    <a:pt x="558" y="6391"/>
                  </a:cubicBezTo>
                  <a:cubicBezTo>
                    <a:pt x="662" y="5787"/>
                    <a:pt x="349" y="5067"/>
                    <a:pt x="1034" y="4754"/>
                  </a:cubicBezTo>
                  <a:cubicBezTo>
                    <a:pt x="1742" y="4417"/>
                    <a:pt x="2439" y="4069"/>
                    <a:pt x="3193" y="3837"/>
                  </a:cubicBezTo>
                  <a:cubicBezTo>
                    <a:pt x="3251" y="3825"/>
                    <a:pt x="3298" y="3756"/>
                    <a:pt x="3298" y="3698"/>
                  </a:cubicBezTo>
                  <a:cubicBezTo>
                    <a:pt x="3414" y="2618"/>
                    <a:pt x="3774" y="1561"/>
                    <a:pt x="3983" y="505"/>
                  </a:cubicBezTo>
                  <a:cubicBezTo>
                    <a:pt x="5376" y="598"/>
                    <a:pt x="6815" y="563"/>
                    <a:pt x="8220" y="586"/>
                  </a:cubicBezTo>
                  <a:cubicBezTo>
                    <a:pt x="8940" y="598"/>
                    <a:pt x="9660" y="644"/>
                    <a:pt x="10379" y="656"/>
                  </a:cubicBezTo>
                  <a:cubicBezTo>
                    <a:pt x="10809" y="671"/>
                    <a:pt x="11371" y="723"/>
                    <a:pt x="11887" y="723"/>
                  </a:cubicBezTo>
                  <a:cubicBezTo>
                    <a:pt x="12180" y="723"/>
                    <a:pt x="12458" y="706"/>
                    <a:pt x="12690" y="656"/>
                  </a:cubicBezTo>
                  <a:cubicBezTo>
                    <a:pt x="12829" y="621"/>
                    <a:pt x="12748" y="308"/>
                    <a:pt x="12631" y="284"/>
                  </a:cubicBezTo>
                  <a:cubicBezTo>
                    <a:pt x="12380" y="225"/>
                    <a:pt x="12085" y="207"/>
                    <a:pt x="11781" y="207"/>
                  </a:cubicBezTo>
                  <a:cubicBezTo>
                    <a:pt x="11312" y="207"/>
                    <a:pt x="10820" y="250"/>
                    <a:pt x="10426" y="250"/>
                  </a:cubicBezTo>
                  <a:cubicBezTo>
                    <a:pt x="9636" y="238"/>
                    <a:pt x="8858" y="192"/>
                    <a:pt x="8069" y="192"/>
                  </a:cubicBezTo>
                  <a:cubicBezTo>
                    <a:pt x="7332" y="185"/>
                    <a:pt x="6534" y="118"/>
                    <a:pt x="5749" y="118"/>
                  </a:cubicBezTo>
                  <a:cubicBezTo>
                    <a:pt x="5162" y="118"/>
                    <a:pt x="4582" y="155"/>
                    <a:pt x="4041" y="284"/>
                  </a:cubicBezTo>
                  <a:cubicBezTo>
                    <a:pt x="4052" y="226"/>
                    <a:pt x="4064" y="157"/>
                    <a:pt x="4064" y="99"/>
                  </a:cubicBezTo>
                  <a:cubicBezTo>
                    <a:pt x="4077" y="38"/>
                    <a:pt x="4024" y="1"/>
                    <a:pt x="39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734;p35">
              <a:extLst>
                <a:ext uri="{FF2B5EF4-FFF2-40B4-BE49-F238E27FC236}">
                  <a16:creationId xmlns:a16="http://schemas.microsoft.com/office/drawing/2014/main" id="{E9F2CA3E-F138-6EF2-3C11-BFD2597E0FA6}"/>
                </a:ext>
              </a:extLst>
            </p:cNvPr>
            <p:cNvSpPr/>
            <p:nvPr/>
          </p:nvSpPr>
          <p:spPr>
            <a:xfrm>
              <a:off x="5198450" y="2902600"/>
              <a:ext cx="38350" cy="44275"/>
            </a:xfrm>
            <a:custGeom>
              <a:avLst/>
              <a:gdLst/>
              <a:ahLst/>
              <a:cxnLst/>
              <a:rect l="l" t="t" r="r" b="b"/>
              <a:pathLst>
                <a:path w="1534" h="1771" extrusionOk="0">
                  <a:moveTo>
                    <a:pt x="1381" y="0"/>
                  </a:moveTo>
                  <a:cubicBezTo>
                    <a:pt x="902" y="0"/>
                    <a:pt x="481" y="340"/>
                    <a:pt x="268" y="767"/>
                  </a:cubicBezTo>
                  <a:cubicBezTo>
                    <a:pt x="128" y="1023"/>
                    <a:pt x="1" y="1650"/>
                    <a:pt x="384" y="1766"/>
                  </a:cubicBezTo>
                  <a:cubicBezTo>
                    <a:pt x="392" y="1769"/>
                    <a:pt x="403" y="1770"/>
                    <a:pt x="415" y="1770"/>
                  </a:cubicBezTo>
                  <a:cubicBezTo>
                    <a:pt x="453" y="1770"/>
                    <a:pt x="503" y="1755"/>
                    <a:pt x="511" y="1719"/>
                  </a:cubicBezTo>
                  <a:cubicBezTo>
                    <a:pt x="569" y="1580"/>
                    <a:pt x="523" y="1476"/>
                    <a:pt x="511" y="1336"/>
                  </a:cubicBezTo>
                  <a:cubicBezTo>
                    <a:pt x="500" y="1174"/>
                    <a:pt x="546" y="1000"/>
                    <a:pt x="628" y="849"/>
                  </a:cubicBezTo>
                  <a:cubicBezTo>
                    <a:pt x="802" y="524"/>
                    <a:pt x="1127" y="303"/>
                    <a:pt x="1452" y="152"/>
                  </a:cubicBezTo>
                  <a:cubicBezTo>
                    <a:pt x="1533" y="129"/>
                    <a:pt x="1510" y="1"/>
                    <a:pt x="1429" y="1"/>
                  </a:cubicBezTo>
                  <a:cubicBezTo>
                    <a:pt x="1413" y="0"/>
                    <a:pt x="1397" y="0"/>
                    <a:pt x="138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735;p35">
              <a:extLst>
                <a:ext uri="{FF2B5EF4-FFF2-40B4-BE49-F238E27FC236}">
                  <a16:creationId xmlns:a16="http://schemas.microsoft.com/office/drawing/2014/main" id="{9CD11F62-270E-FA31-63BA-FD1DEA4D83BD}"/>
                </a:ext>
              </a:extLst>
            </p:cNvPr>
            <p:cNvSpPr/>
            <p:nvPr/>
          </p:nvSpPr>
          <p:spPr>
            <a:xfrm>
              <a:off x="5349950" y="2904775"/>
              <a:ext cx="38350" cy="41625"/>
            </a:xfrm>
            <a:custGeom>
              <a:avLst/>
              <a:gdLst/>
              <a:ahLst/>
              <a:cxnLst/>
              <a:rect l="l" t="t" r="r" b="b"/>
              <a:pathLst>
                <a:path w="1534" h="1665" extrusionOk="0">
                  <a:moveTo>
                    <a:pt x="1160" y="1"/>
                  </a:moveTo>
                  <a:cubicBezTo>
                    <a:pt x="823" y="1"/>
                    <a:pt x="540" y="177"/>
                    <a:pt x="349" y="495"/>
                  </a:cubicBezTo>
                  <a:cubicBezTo>
                    <a:pt x="175" y="762"/>
                    <a:pt x="1" y="1389"/>
                    <a:pt x="291" y="1656"/>
                  </a:cubicBezTo>
                  <a:cubicBezTo>
                    <a:pt x="303" y="1661"/>
                    <a:pt x="320" y="1664"/>
                    <a:pt x="337" y="1664"/>
                  </a:cubicBezTo>
                  <a:cubicBezTo>
                    <a:pt x="355" y="1664"/>
                    <a:pt x="372" y="1661"/>
                    <a:pt x="384" y="1656"/>
                  </a:cubicBezTo>
                  <a:cubicBezTo>
                    <a:pt x="593" y="1481"/>
                    <a:pt x="523" y="1156"/>
                    <a:pt x="581" y="924"/>
                  </a:cubicBezTo>
                  <a:cubicBezTo>
                    <a:pt x="697" y="495"/>
                    <a:pt x="1046" y="321"/>
                    <a:pt x="1429" y="204"/>
                  </a:cubicBezTo>
                  <a:cubicBezTo>
                    <a:pt x="1510" y="170"/>
                    <a:pt x="1533" y="65"/>
                    <a:pt x="1452" y="42"/>
                  </a:cubicBezTo>
                  <a:cubicBezTo>
                    <a:pt x="1351" y="14"/>
                    <a:pt x="1254" y="1"/>
                    <a:pt x="11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736;p35">
              <a:extLst>
                <a:ext uri="{FF2B5EF4-FFF2-40B4-BE49-F238E27FC236}">
                  <a16:creationId xmlns:a16="http://schemas.microsoft.com/office/drawing/2014/main" id="{2FBA9253-8220-5C58-D494-D4CE930ACA89}"/>
                </a:ext>
              </a:extLst>
            </p:cNvPr>
            <p:cNvSpPr/>
            <p:nvPr/>
          </p:nvSpPr>
          <p:spPr>
            <a:xfrm>
              <a:off x="5345025" y="2900225"/>
              <a:ext cx="70250" cy="65200"/>
            </a:xfrm>
            <a:custGeom>
              <a:avLst/>
              <a:gdLst/>
              <a:ahLst/>
              <a:cxnLst/>
              <a:rect l="l" t="t" r="r" b="b"/>
              <a:pathLst>
                <a:path w="2810" h="2608" extrusionOk="0">
                  <a:moveTo>
                    <a:pt x="1366" y="301"/>
                  </a:moveTo>
                  <a:cubicBezTo>
                    <a:pt x="1460" y="301"/>
                    <a:pt x="1555" y="314"/>
                    <a:pt x="1649" y="340"/>
                  </a:cubicBezTo>
                  <a:cubicBezTo>
                    <a:pt x="2090" y="456"/>
                    <a:pt x="2461" y="909"/>
                    <a:pt x="2496" y="1373"/>
                  </a:cubicBezTo>
                  <a:cubicBezTo>
                    <a:pt x="2566" y="1968"/>
                    <a:pt x="2034" y="2309"/>
                    <a:pt x="1494" y="2309"/>
                  </a:cubicBezTo>
                  <a:cubicBezTo>
                    <a:pt x="1402" y="2309"/>
                    <a:pt x="1309" y="2299"/>
                    <a:pt x="1219" y="2279"/>
                  </a:cubicBezTo>
                  <a:cubicBezTo>
                    <a:pt x="581" y="2139"/>
                    <a:pt x="221" y="1524"/>
                    <a:pt x="465" y="920"/>
                  </a:cubicBezTo>
                  <a:cubicBezTo>
                    <a:pt x="558" y="712"/>
                    <a:pt x="720" y="537"/>
                    <a:pt x="906" y="421"/>
                  </a:cubicBezTo>
                  <a:cubicBezTo>
                    <a:pt x="1046" y="340"/>
                    <a:pt x="1204" y="301"/>
                    <a:pt x="1366" y="301"/>
                  </a:cubicBezTo>
                  <a:close/>
                  <a:moveTo>
                    <a:pt x="1438" y="0"/>
                  </a:moveTo>
                  <a:cubicBezTo>
                    <a:pt x="1203" y="0"/>
                    <a:pt x="971" y="55"/>
                    <a:pt x="778" y="166"/>
                  </a:cubicBezTo>
                  <a:cubicBezTo>
                    <a:pt x="407" y="352"/>
                    <a:pt x="209" y="688"/>
                    <a:pt x="140" y="1095"/>
                  </a:cubicBezTo>
                  <a:cubicBezTo>
                    <a:pt x="0" y="1849"/>
                    <a:pt x="523" y="2476"/>
                    <a:pt x="1277" y="2592"/>
                  </a:cubicBezTo>
                  <a:cubicBezTo>
                    <a:pt x="1348" y="2603"/>
                    <a:pt x="1418" y="2608"/>
                    <a:pt x="1487" y="2608"/>
                  </a:cubicBezTo>
                  <a:cubicBezTo>
                    <a:pt x="2182" y="2608"/>
                    <a:pt x="2789" y="2092"/>
                    <a:pt x="2810" y="1385"/>
                  </a:cubicBezTo>
                  <a:cubicBezTo>
                    <a:pt x="2810" y="1153"/>
                    <a:pt x="2752" y="909"/>
                    <a:pt x="2636" y="700"/>
                  </a:cubicBezTo>
                  <a:cubicBezTo>
                    <a:pt x="2589" y="619"/>
                    <a:pt x="2543" y="537"/>
                    <a:pt x="2485" y="468"/>
                  </a:cubicBezTo>
                  <a:cubicBezTo>
                    <a:pt x="2250" y="160"/>
                    <a:pt x="1840" y="0"/>
                    <a:pt x="1438" y="0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737;p35">
              <a:extLst>
                <a:ext uri="{FF2B5EF4-FFF2-40B4-BE49-F238E27FC236}">
                  <a16:creationId xmlns:a16="http://schemas.microsoft.com/office/drawing/2014/main" id="{ED4DA79A-DCBA-7FCD-577E-F1B6157A7B1D}"/>
                </a:ext>
              </a:extLst>
            </p:cNvPr>
            <p:cNvSpPr/>
            <p:nvPr/>
          </p:nvSpPr>
          <p:spPr>
            <a:xfrm>
              <a:off x="5367950" y="2920600"/>
              <a:ext cx="25575" cy="24225"/>
            </a:xfrm>
            <a:custGeom>
              <a:avLst/>
              <a:gdLst/>
              <a:ahLst/>
              <a:cxnLst/>
              <a:rect l="l" t="t" r="r" b="b"/>
              <a:pathLst>
                <a:path w="1023" h="969" extrusionOk="0">
                  <a:moveTo>
                    <a:pt x="500" y="180"/>
                  </a:moveTo>
                  <a:cubicBezTo>
                    <a:pt x="527" y="180"/>
                    <a:pt x="554" y="183"/>
                    <a:pt x="581" y="187"/>
                  </a:cubicBezTo>
                  <a:cubicBezTo>
                    <a:pt x="732" y="233"/>
                    <a:pt x="825" y="361"/>
                    <a:pt x="848" y="512"/>
                  </a:cubicBezTo>
                  <a:cubicBezTo>
                    <a:pt x="858" y="700"/>
                    <a:pt x="699" y="812"/>
                    <a:pt x="536" y="812"/>
                  </a:cubicBezTo>
                  <a:cubicBezTo>
                    <a:pt x="508" y="812"/>
                    <a:pt x="480" y="809"/>
                    <a:pt x="453" y="802"/>
                  </a:cubicBezTo>
                  <a:cubicBezTo>
                    <a:pt x="267" y="744"/>
                    <a:pt x="151" y="558"/>
                    <a:pt x="221" y="361"/>
                  </a:cubicBezTo>
                  <a:cubicBezTo>
                    <a:pt x="244" y="303"/>
                    <a:pt x="291" y="245"/>
                    <a:pt x="349" y="222"/>
                  </a:cubicBezTo>
                  <a:cubicBezTo>
                    <a:pt x="395" y="191"/>
                    <a:pt x="447" y="180"/>
                    <a:pt x="500" y="180"/>
                  </a:cubicBezTo>
                  <a:close/>
                  <a:moveTo>
                    <a:pt x="515" y="1"/>
                  </a:moveTo>
                  <a:cubicBezTo>
                    <a:pt x="431" y="1"/>
                    <a:pt x="348" y="20"/>
                    <a:pt x="279" y="59"/>
                  </a:cubicBezTo>
                  <a:cubicBezTo>
                    <a:pt x="151" y="129"/>
                    <a:pt x="70" y="245"/>
                    <a:pt x="47" y="407"/>
                  </a:cubicBezTo>
                  <a:cubicBezTo>
                    <a:pt x="0" y="686"/>
                    <a:pt x="186" y="918"/>
                    <a:pt x="465" y="965"/>
                  </a:cubicBezTo>
                  <a:cubicBezTo>
                    <a:pt x="486" y="967"/>
                    <a:pt x="508" y="969"/>
                    <a:pt x="529" y="969"/>
                  </a:cubicBezTo>
                  <a:cubicBezTo>
                    <a:pt x="785" y="969"/>
                    <a:pt x="1022" y="780"/>
                    <a:pt x="1022" y="512"/>
                  </a:cubicBezTo>
                  <a:cubicBezTo>
                    <a:pt x="1022" y="419"/>
                    <a:pt x="999" y="338"/>
                    <a:pt x="964" y="268"/>
                  </a:cubicBezTo>
                  <a:cubicBezTo>
                    <a:pt x="941" y="233"/>
                    <a:pt x="929" y="210"/>
                    <a:pt x="894" y="175"/>
                  </a:cubicBezTo>
                  <a:cubicBezTo>
                    <a:pt x="806" y="58"/>
                    <a:pt x="659" y="1"/>
                    <a:pt x="515" y="1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738;p35">
              <a:extLst>
                <a:ext uri="{FF2B5EF4-FFF2-40B4-BE49-F238E27FC236}">
                  <a16:creationId xmlns:a16="http://schemas.microsoft.com/office/drawing/2014/main" id="{9E5AAF7C-5164-D780-D71C-560926308D9D}"/>
                </a:ext>
              </a:extLst>
            </p:cNvPr>
            <p:cNvSpPr/>
            <p:nvPr/>
          </p:nvSpPr>
          <p:spPr>
            <a:xfrm>
              <a:off x="5192350" y="2897325"/>
              <a:ext cx="69975" cy="65200"/>
            </a:xfrm>
            <a:custGeom>
              <a:avLst/>
              <a:gdLst/>
              <a:ahLst/>
              <a:cxnLst/>
              <a:rect l="l" t="t" r="r" b="b"/>
              <a:pathLst>
                <a:path w="2799" h="2608" extrusionOk="0">
                  <a:moveTo>
                    <a:pt x="1378" y="301"/>
                  </a:moveTo>
                  <a:cubicBezTo>
                    <a:pt x="1472" y="301"/>
                    <a:pt x="1567" y="314"/>
                    <a:pt x="1661" y="340"/>
                  </a:cubicBezTo>
                  <a:cubicBezTo>
                    <a:pt x="2102" y="456"/>
                    <a:pt x="2474" y="897"/>
                    <a:pt x="2508" y="1373"/>
                  </a:cubicBezTo>
                  <a:cubicBezTo>
                    <a:pt x="2578" y="1968"/>
                    <a:pt x="2046" y="2309"/>
                    <a:pt x="1506" y="2309"/>
                  </a:cubicBezTo>
                  <a:cubicBezTo>
                    <a:pt x="1414" y="2309"/>
                    <a:pt x="1321" y="2299"/>
                    <a:pt x="1231" y="2279"/>
                  </a:cubicBezTo>
                  <a:cubicBezTo>
                    <a:pt x="593" y="2139"/>
                    <a:pt x="233" y="1524"/>
                    <a:pt x="477" y="920"/>
                  </a:cubicBezTo>
                  <a:cubicBezTo>
                    <a:pt x="570" y="711"/>
                    <a:pt x="732" y="537"/>
                    <a:pt x="918" y="421"/>
                  </a:cubicBezTo>
                  <a:cubicBezTo>
                    <a:pt x="1058" y="340"/>
                    <a:pt x="1216" y="301"/>
                    <a:pt x="1378" y="301"/>
                  </a:cubicBezTo>
                  <a:close/>
                  <a:moveTo>
                    <a:pt x="1427" y="0"/>
                  </a:moveTo>
                  <a:cubicBezTo>
                    <a:pt x="1192" y="0"/>
                    <a:pt x="960" y="55"/>
                    <a:pt x="767" y="166"/>
                  </a:cubicBezTo>
                  <a:cubicBezTo>
                    <a:pt x="407" y="363"/>
                    <a:pt x="210" y="688"/>
                    <a:pt x="129" y="1095"/>
                  </a:cubicBezTo>
                  <a:cubicBezTo>
                    <a:pt x="1" y="1849"/>
                    <a:pt x="523" y="2476"/>
                    <a:pt x="1278" y="2592"/>
                  </a:cubicBezTo>
                  <a:cubicBezTo>
                    <a:pt x="1347" y="2603"/>
                    <a:pt x="1416" y="2608"/>
                    <a:pt x="1485" y="2608"/>
                  </a:cubicBezTo>
                  <a:cubicBezTo>
                    <a:pt x="2172" y="2608"/>
                    <a:pt x="2788" y="2092"/>
                    <a:pt x="2799" y="1385"/>
                  </a:cubicBezTo>
                  <a:cubicBezTo>
                    <a:pt x="2799" y="1153"/>
                    <a:pt x="2741" y="909"/>
                    <a:pt x="2625" y="700"/>
                  </a:cubicBezTo>
                  <a:cubicBezTo>
                    <a:pt x="2590" y="619"/>
                    <a:pt x="2543" y="537"/>
                    <a:pt x="2485" y="468"/>
                  </a:cubicBezTo>
                  <a:cubicBezTo>
                    <a:pt x="2243" y="160"/>
                    <a:pt x="1830" y="0"/>
                    <a:pt x="1427" y="0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739;p35">
              <a:extLst>
                <a:ext uri="{FF2B5EF4-FFF2-40B4-BE49-F238E27FC236}">
                  <a16:creationId xmlns:a16="http://schemas.microsoft.com/office/drawing/2014/main" id="{431E62CB-EA26-EA6D-9E38-043B6A8BB4FE}"/>
                </a:ext>
              </a:extLst>
            </p:cNvPr>
            <p:cNvSpPr/>
            <p:nvPr/>
          </p:nvSpPr>
          <p:spPr>
            <a:xfrm>
              <a:off x="5215575" y="2917700"/>
              <a:ext cx="25575" cy="24225"/>
            </a:xfrm>
            <a:custGeom>
              <a:avLst/>
              <a:gdLst/>
              <a:ahLst/>
              <a:cxnLst/>
              <a:rect l="l" t="t" r="r" b="b"/>
              <a:pathLst>
                <a:path w="1023" h="969" extrusionOk="0">
                  <a:moveTo>
                    <a:pt x="500" y="180"/>
                  </a:moveTo>
                  <a:cubicBezTo>
                    <a:pt x="527" y="180"/>
                    <a:pt x="554" y="183"/>
                    <a:pt x="581" y="187"/>
                  </a:cubicBezTo>
                  <a:cubicBezTo>
                    <a:pt x="732" y="233"/>
                    <a:pt x="825" y="361"/>
                    <a:pt x="848" y="512"/>
                  </a:cubicBezTo>
                  <a:cubicBezTo>
                    <a:pt x="858" y="700"/>
                    <a:pt x="699" y="812"/>
                    <a:pt x="537" y="812"/>
                  </a:cubicBezTo>
                  <a:cubicBezTo>
                    <a:pt x="509" y="812"/>
                    <a:pt x="481" y="809"/>
                    <a:pt x="453" y="802"/>
                  </a:cubicBezTo>
                  <a:cubicBezTo>
                    <a:pt x="244" y="744"/>
                    <a:pt x="152" y="558"/>
                    <a:pt x="221" y="361"/>
                  </a:cubicBezTo>
                  <a:cubicBezTo>
                    <a:pt x="244" y="303"/>
                    <a:pt x="291" y="245"/>
                    <a:pt x="349" y="221"/>
                  </a:cubicBezTo>
                  <a:cubicBezTo>
                    <a:pt x="395" y="191"/>
                    <a:pt x="447" y="180"/>
                    <a:pt x="500" y="180"/>
                  </a:cubicBezTo>
                  <a:close/>
                  <a:moveTo>
                    <a:pt x="515" y="1"/>
                  </a:moveTo>
                  <a:cubicBezTo>
                    <a:pt x="431" y="1"/>
                    <a:pt x="348" y="20"/>
                    <a:pt x="279" y="59"/>
                  </a:cubicBezTo>
                  <a:cubicBezTo>
                    <a:pt x="152" y="152"/>
                    <a:pt x="59" y="268"/>
                    <a:pt x="47" y="407"/>
                  </a:cubicBezTo>
                  <a:cubicBezTo>
                    <a:pt x="1" y="686"/>
                    <a:pt x="186" y="918"/>
                    <a:pt x="465" y="964"/>
                  </a:cubicBezTo>
                  <a:cubicBezTo>
                    <a:pt x="486" y="967"/>
                    <a:pt x="508" y="968"/>
                    <a:pt x="529" y="968"/>
                  </a:cubicBezTo>
                  <a:cubicBezTo>
                    <a:pt x="785" y="968"/>
                    <a:pt x="1022" y="780"/>
                    <a:pt x="1022" y="512"/>
                  </a:cubicBezTo>
                  <a:cubicBezTo>
                    <a:pt x="1022" y="419"/>
                    <a:pt x="999" y="338"/>
                    <a:pt x="964" y="268"/>
                  </a:cubicBezTo>
                  <a:cubicBezTo>
                    <a:pt x="941" y="233"/>
                    <a:pt x="929" y="210"/>
                    <a:pt x="895" y="175"/>
                  </a:cubicBezTo>
                  <a:cubicBezTo>
                    <a:pt x="807" y="58"/>
                    <a:pt x="659" y="1"/>
                    <a:pt x="515" y="1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740;p35">
              <a:extLst>
                <a:ext uri="{FF2B5EF4-FFF2-40B4-BE49-F238E27FC236}">
                  <a16:creationId xmlns:a16="http://schemas.microsoft.com/office/drawing/2014/main" id="{6457D93B-1EAC-6199-2C91-452D6BC65304}"/>
                </a:ext>
              </a:extLst>
            </p:cNvPr>
            <p:cNvSpPr/>
            <p:nvPr/>
          </p:nvSpPr>
          <p:spPr>
            <a:xfrm>
              <a:off x="5132575" y="2738825"/>
              <a:ext cx="325950" cy="204125"/>
            </a:xfrm>
            <a:custGeom>
              <a:avLst/>
              <a:gdLst/>
              <a:ahLst/>
              <a:cxnLst/>
              <a:rect l="l" t="t" r="r" b="b"/>
              <a:pathLst>
                <a:path w="13038" h="8165" extrusionOk="0">
                  <a:moveTo>
                    <a:pt x="4779" y="264"/>
                  </a:moveTo>
                  <a:cubicBezTo>
                    <a:pt x="4846" y="264"/>
                    <a:pt x="4911" y="303"/>
                    <a:pt x="4957" y="399"/>
                  </a:cubicBezTo>
                  <a:cubicBezTo>
                    <a:pt x="4992" y="469"/>
                    <a:pt x="4992" y="574"/>
                    <a:pt x="5004" y="666"/>
                  </a:cubicBezTo>
                  <a:lnTo>
                    <a:pt x="4505" y="666"/>
                  </a:lnTo>
                  <a:cubicBezTo>
                    <a:pt x="4505" y="608"/>
                    <a:pt x="4505" y="574"/>
                    <a:pt x="4528" y="527"/>
                  </a:cubicBezTo>
                  <a:cubicBezTo>
                    <a:pt x="4543" y="386"/>
                    <a:pt x="4662" y="264"/>
                    <a:pt x="4779" y="264"/>
                  </a:cubicBezTo>
                  <a:close/>
                  <a:moveTo>
                    <a:pt x="3831" y="1572"/>
                  </a:moveTo>
                  <a:cubicBezTo>
                    <a:pt x="4168" y="1816"/>
                    <a:pt x="3971" y="2292"/>
                    <a:pt x="3878" y="2663"/>
                  </a:cubicBezTo>
                  <a:cubicBezTo>
                    <a:pt x="3797" y="2919"/>
                    <a:pt x="3715" y="3197"/>
                    <a:pt x="3564" y="3429"/>
                  </a:cubicBezTo>
                  <a:cubicBezTo>
                    <a:pt x="3495" y="3557"/>
                    <a:pt x="3390" y="3627"/>
                    <a:pt x="3274" y="3708"/>
                  </a:cubicBezTo>
                  <a:cubicBezTo>
                    <a:pt x="3355" y="3487"/>
                    <a:pt x="3390" y="3255"/>
                    <a:pt x="3448" y="3069"/>
                  </a:cubicBezTo>
                  <a:cubicBezTo>
                    <a:pt x="3588" y="2570"/>
                    <a:pt x="3715" y="2083"/>
                    <a:pt x="3831" y="1572"/>
                  </a:cubicBezTo>
                  <a:close/>
                  <a:moveTo>
                    <a:pt x="407" y="5647"/>
                  </a:moveTo>
                  <a:cubicBezTo>
                    <a:pt x="476" y="5751"/>
                    <a:pt x="465" y="5867"/>
                    <a:pt x="430" y="6007"/>
                  </a:cubicBezTo>
                  <a:cubicBezTo>
                    <a:pt x="418" y="6088"/>
                    <a:pt x="395" y="6169"/>
                    <a:pt x="349" y="6227"/>
                  </a:cubicBezTo>
                  <a:cubicBezTo>
                    <a:pt x="337" y="5995"/>
                    <a:pt x="337" y="5809"/>
                    <a:pt x="407" y="5647"/>
                  </a:cubicBezTo>
                  <a:close/>
                  <a:moveTo>
                    <a:pt x="3971" y="991"/>
                  </a:moveTo>
                  <a:cubicBezTo>
                    <a:pt x="6896" y="1212"/>
                    <a:pt x="9822" y="1038"/>
                    <a:pt x="12736" y="1224"/>
                  </a:cubicBezTo>
                  <a:cubicBezTo>
                    <a:pt x="12585" y="3429"/>
                    <a:pt x="12852" y="5635"/>
                    <a:pt x="12678" y="7841"/>
                  </a:cubicBezTo>
                  <a:cubicBezTo>
                    <a:pt x="12364" y="7806"/>
                    <a:pt x="12062" y="7783"/>
                    <a:pt x="11737" y="7783"/>
                  </a:cubicBezTo>
                  <a:cubicBezTo>
                    <a:pt x="11888" y="7017"/>
                    <a:pt x="11076" y="6065"/>
                    <a:pt x="10402" y="5914"/>
                  </a:cubicBezTo>
                  <a:cubicBezTo>
                    <a:pt x="10259" y="5880"/>
                    <a:pt x="10117" y="5864"/>
                    <a:pt x="9977" y="5864"/>
                  </a:cubicBezTo>
                  <a:cubicBezTo>
                    <a:pt x="8924" y="5864"/>
                    <a:pt x="8013" y="6782"/>
                    <a:pt x="8115" y="7899"/>
                  </a:cubicBezTo>
                  <a:cubicBezTo>
                    <a:pt x="7918" y="7905"/>
                    <a:pt x="7718" y="7908"/>
                    <a:pt x="7517" y="7908"/>
                  </a:cubicBezTo>
                  <a:cubicBezTo>
                    <a:pt x="7317" y="7908"/>
                    <a:pt x="7117" y="7905"/>
                    <a:pt x="6919" y="7899"/>
                  </a:cubicBezTo>
                  <a:cubicBezTo>
                    <a:pt x="6467" y="7887"/>
                    <a:pt x="6026" y="7841"/>
                    <a:pt x="5573" y="7806"/>
                  </a:cubicBezTo>
                  <a:cubicBezTo>
                    <a:pt x="5863" y="7028"/>
                    <a:pt x="4981" y="5972"/>
                    <a:pt x="4284" y="5798"/>
                  </a:cubicBezTo>
                  <a:cubicBezTo>
                    <a:pt x="4123" y="5753"/>
                    <a:pt x="3963" y="5733"/>
                    <a:pt x="3806" y="5733"/>
                  </a:cubicBezTo>
                  <a:cubicBezTo>
                    <a:pt x="2807" y="5733"/>
                    <a:pt x="1944" y="6575"/>
                    <a:pt x="1974" y="7609"/>
                  </a:cubicBezTo>
                  <a:cubicBezTo>
                    <a:pt x="1452" y="7597"/>
                    <a:pt x="941" y="7562"/>
                    <a:pt x="430" y="7481"/>
                  </a:cubicBezTo>
                  <a:cubicBezTo>
                    <a:pt x="430" y="7168"/>
                    <a:pt x="407" y="6877"/>
                    <a:pt x="372" y="6575"/>
                  </a:cubicBezTo>
                  <a:cubicBezTo>
                    <a:pt x="569" y="6471"/>
                    <a:pt x="662" y="6169"/>
                    <a:pt x="685" y="5995"/>
                  </a:cubicBezTo>
                  <a:cubicBezTo>
                    <a:pt x="709" y="5763"/>
                    <a:pt x="662" y="5577"/>
                    <a:pt x="523" y="5473"/>
                  </a:cubicBezTo>
                  <a:cubicBezTo>
                    <a:pt x="627" y="5356"/>
                    <a:pt x="767" y="5252"/>
                    <a:pt x="976" y="5171"/>
                  </a:cubicBezTo>
                  <a:cubicBezTo>
                    <a:pt x="1359" y="4997"/>
                    <a:pt x="1753" y="4822"/>
                    <a:pt x="2160" y="4672"/>
                  </a:cubicBezTo>
                  <a:cubicBezTo>
                    <a:pt x="2380" y="4590"/>
                    <a:pt x="2670" y="4544"/>
                    <a:pt x="2856" y="4416"/>
                  </a:cubicBezTo>
                  <a:cubicBezTo>
                    <a:pt x="2972" y="4323"/>
                    <a:pt x="3065" y="4196"/>
                    <a:pt x="3146" y="4056"/>
                  </a:cubicBezTo>
                  <a:cubicBezTo>
                    <a:pt x="3164" y="4058"/>
                    <a:pt x="3181" y="4058"/>
                    <a:pt x="3198" y="4058"/>
                  </a:cubicBezTo>
                  <a:cubicBezTo>
                    <a:pt x="3841" y="4058"/>
                    <a:pt x="4020" y="3011"/>
                    <a:pt x="4145" y="2547"/>
                  </a:cubicBezTo>
                  <a:cubicBezTo>
                    <a:pt x="4238" y="2210"/>
                    <a:pt x="4377" y="1409"/>
                    <a:pt x="3889" y="1386"/>
                  </a:cubicBezTo>
                  <a:lnTo>
                    <a:pt x="3971" y="991"/>
                  </a:lnTo>
                  <a:close/>
                  <a:moveTo>
                    <a:pt x="4754" y="1"/>
                  </a:moveTo>
                  <a:cubicBezTo>
                    <a:pt x="4542" y="1"/>
                    <a:pt x="4343" y="174"/>
                    <a:pt x="4261" y="388"/>
                  </a:cubicBezTo>
                  <a:cubicBezTo>
                    <a:pt x="4238" y="469"/>
                    <a:pt x="4203" y="585"/>
                    <a:pt x="4215" y="666"/>
                  </a:cubicBezTo>
                  <a:cubicBezTo>
                    <a:pt x="4064" y="666"/>
                    <a:pt x="3901" y="678"/>
                    <a:pt x="3739" y="678"/>
                  </a:cubicBezTo>
                  <a:cubicBezTo>
                    <a:pt x="3622" y="678"/>
                    <a:pt x="3251" y="2350"/>
                    <a:pt x="3100" y="2977"/>
                  </a:cubicBezTo>
                  <a:cubicBezTo>
                    <a:pt x="2984" y="3487"/>
                    <a:pt x="2914" y="3987"/>
                    <a:pt x="2438" y="4242"/>
                  </a:cubicBezTo>
                  <a:cubicBezTo>
                    <a:pt x="2032" y="4439"/>
                    <a:pt x="1568" y="4590"/>
                    <a:pt x="1138" y="4776"/>
                  </a:cubicBezTo>
                  <a:cubicBezTo>
                    <a:pt x="720" y="4962"/>
                    <a:pt x="116" y="5124"/>
                    <a:pt x="47" y="5647"/>
                  </a:cubicBezTo>
                  <a:cubicBezTo>
                    <a:pt x="0" y="6007"/>
                    <a:pt x="105" y="6401"/>
                    <a:pt x="140" y="6761"/>
                  </a:cubicBezTo>
                  <a:cubicBezTo>
                    <a:pt x="174" y="7051"/>
                    <a:pt x="221" y="7736"/>
                    <a:pt x="337" y="7748"/>
                  </a:cubicBezTo>
                  <a:cubicBezTo>
                    <a:pt x="430" y="7783"/>
                    <a:pt x="534" y="7794"/>
                    <a:pt x="650" y="7806"/>
                  </a:cubicBezTo>
                  <a:cubicBezTo>
                    <a:pt x="1126" y="7864"/>
                    <a:pt x="1602" y="7887"/>
                    <a:pt x="2090" y="7911"/>
                  </a:cubicBezTo>
                  <a:cubicBezTo>
                    <a:pt x="2171" y="7911"/>
                    <a:pt x="2229" y="7899"/>
                    <a:pt x="2264" y="7818"/>
                  </a:cubicBezTo>
                  <a:cubicBezTo>
                    <a:pt x="2287" y="7771"/>
                    <a:pt x="2287" y="7702"/>
                    <a:pt x="2311" y="7655"/>
                  </a:cubicBezTo>
                  <a:cubicBezTo>
                    <a:pt x="2322" y="7574"/>
                    <a:pt x="2334" y="7504"/>
                    <a:pt x="2369" y="7435"/>
                  </a:cubicBezTo>
                  <a:cubicBezTo>
                    <a:pt x="2403" y="7284"/>
                    <a:pt x="2450" y="7144"/>
                    <a:pt x="2508" y="7017"/>
                  </a:cubicBezTo>
                  <a:cubicBezTo>
                    <a:pt x="2636" y="6703"/>
                    <a:pt x="2833" y="6401"/>
                    <a:pt x="3100" y="6216"/>
                  </a:cubicBezTo>
                  <a:cubicBezTo>
                    <a:pt x="3321" y="6060"/>
                    <a:pt x="3571" y="6003"/>
                    <a:pt x="3825" y="6003"/>
                  </a:cubicBezTo>
                  <a:cubicBezTo>
                    <a:pt x="3932" y="6003"/>
                    <a:pt x="4039" y="6013"/>
                    <a:pt x="4145" y="6030"/>
                  </a:cubicBezTo>
                  <a:cubicBezTo>
                    <a:pt x="4365" y="6065"/>
                    <a:pt x="4586" y="6169"/>
                    <a:pt x="4760" y="6297"/>
                  </a:cubicBezTo>
                  <a:cubicBezTo>
                    <a:pt x="5004" y="6506"/>
                    <a:pt x="5178" y="6784"/>
                    <a:pt x="5283" y="7086"/>
                  </a:cubicBezTo>
                  <a:cubicBezTo>
                    <a:pt x="5341" y="7237"/>
                    <a:pt x="5364" y="7388"/>
                    <a:pt x="5387" y="7562"/>
                  </a:cubicBezTo>
                  <a:cubicBezTo>
                    <a:pt x="5387" y="7632"/>
                    <a:pt x="5399" y="7725"/>
                    <a:pt x="5387" y="7794"/>
                  </a:cubicBezTo>
                  <a:cubicBezTo>
                    <a:pt x="5387" y="7852"/>
                    <a:pt x="5306" y="7992"/>
                    <a:pt x="5399" y="8027"/>
                  </a:cubicBezTo>
                  <a:cubicBezTo>
                    <a:pt x="5406" y="8030"/>
                    <a:pt x="5414" y="8032"/>
                    <a:pt x="5422" y="8032"/>
                  </a:cubicBezTo>
                  <a:cubicBezTo>
                    <a:pt x="5437" y="8032"/>
                    <a:pt x="5453" y="8027"/>
                    <a:pt x="5468" y="8027"/>
                  </a:cubicBezTo>
                  <a:cubicBezTo>
                    <a:pt x="5480" y="8026"/>
                    <a:pt x="5499" y="8025"/>
                    <a:pt x="5527" y="8025"/>
                  </a:cubicBezTo>
                  <a:cubicBezTo>
                    <a:pt x="5915" y="8025"/>
                    <a:pt x="7818" y="8099"/>
                    <a:pt x="8382" y="8143"/>
                  </a:cubicBezTo>
                  <a:lnTo>
                    <a:pt x="8382" y="8131"/>
                  </a:lnTo>
                  <a:cubicBezTo>
                    <a:pt x="8394" y="7806"/>
                    <a:pt x="8498" y="7423"/>
                    <a:pt x="8614" y="7133"/>
                  </a:cubicBezTo>
                  <a:cubicBezTo>
                    <a:pt x="8754" y="6819"/>
                    <a:pt x="8939" y="6517"/>
                    <a:pt x="9206" y="6332"/>
                  </a:cubicBezTo>
                  <a:cubicBezTo>
                    <a:pt x="9425" y="6178"/>
                    <a:pt x="9673" y="6109"/>
                    <a:pt x="9924" y="6109"/>
                  </a:cubicBezTo>
                  <a:cubicBezTo>
                    <a:pt x="10033" y="6109"/>
                    <a:pt x="10143" y="6121"/>
                    <a:pt x="10251" y="6146"/>
                  </a:cubicBezTo>
                  <a:cubicBezTo>
                    <a:pt x="10449" y="6169"/>
                    <a:pt x="10623" y="6239"/>
                    <a:pt x="10762" y="6343"/>
                  </a:cubicBezTo>
                  <a:cubicBezTo>
                    <a:pt x="11041" y="6529"/>
                    <a:pt x="11226" y="6808"/>
                    <a:pt x="11343" y="7098"/>
                  </a:cubicBezTo>
                  <a:cubicBezTo>
                    <a:pt x="11401" y="7260"/>
                    <a:pt x="11447" y="7411"/>
                    <a:pt x="11470" y="7574"/>
                  </a:cubicBezTo>
                  <a:cubicBezTo>
                    <a:pt x="11493" y="7690"/>
                    <a:pt x="11493" y="7794"/>
                    <a:pt x="11470" y="7911"/>
                  </a:cubicBezTo>
                  <a:cubicBezTo>
                    <a:pt x="11470" y="7922"/>
                    <a:pt x="11459" y="8154"/>
                    <a:pt x="11470" y="8154"/>
                  </a:cubicBezTo>
                  <a:cubicBezTo>
                    <a:pt x="11506" y="8162"/>
                    <a:pt x="11545" y="8164"/>
                    <a:pt x="11584" y="8164"/>
                  </a:cubicBezTo>
                  <a:cubicBezTo>
                    <a:pt x="11671" y="8164"/>
                    <a:pt x="11762" y="8151"/>
                    <a:pt x="11842" y="8143"/>
                  </a:cubicBezTo>
                  <a:cubicBezTo>
                    <a:pt x="11969" y="8143"/>
                    <a:pt x="12086" y="8131"/>
                    <a:pt x="12202" y="8108"/>
                  </a:cubicBezTo>
                  <a:cubicBezTo>
                    <a:pt x="12445" y="8096"/>
                    <a:pt x="12678" y="8073"/>
                    <a:pt x="12921" y="8027"/>
                  </a:cubicBezTo>
                  <a:cubicBezTo>
                    <a:pt x="13003" y="8015"/>
                    <a:pt x="13038" y="5647"/>
                    <a:pt x="13003" y="4544"/>
                  </a:cubicBezTo>
                  <a:cubicBezTo>
                    <a:pt x="12956" y="3395"/>
                    <a:pt x="13038" y="2106"/>
                    <a:pt x="12921" y="957"/>
                  </a:cubicBezTo>
                  <a:cubicBezTo>
                    <a:pt x="12910" y="875"/>
                    <a:pt x="11679" y="829"/>
                    <a:pt x="11180" y="794"/>
                  </a:cubicBezTo>
                  <a:cubicBezTo>
                    <a:pt x="10414" y="736"/>
                    <a:pt x="9624" y="759"/>
                    <a:pt x="8847" y="736"/>
                  </a:cubicBezTo>
                  <a:cubicBezTo>
                    <a:pt x="7662" y="724"/>
                    <a:pt x="6443" y="655"/>
                    <a:pt x="5236" y="655"/>
                  </a:cubicBezTo>
                  <a:lnTo>
                    <a:pt x="5236" y="562"/>
                  </a:lnTo>
                  <a:cubicBezTo>
                    <a:pt x="5225" y="388"/>
                    <a:pt x="5155" y="202"/>
                    <a:pt x="5016" y="98"/>
                  </a:cubicBezTo>
                  <a:cubicBezTo>
                    <a:pt x="4931" y="30"/>
                    <a:pt x="4842" y="1"/>
                    <a:pt x="4754" y="1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41;p35">
              <a:extLst>
                <a:ext uri="{FF2B5EF4-FFF2-40B4-BE49-F238E27FC236}">
                  <a16:creationId xmlns:a16="http://schemas.microsoft.com/office/drawing/2014/main" id="{C2E56B79-6F3F-BC91-9633-391715CA1A1E}"/>
                </a:ext>
              </a:extLst>
            </p:cNvPr>
            <p:cNvSpPr/>
            <p:nvPr/>
          </p:nvSpPr>
          <p:spPr>
            <a:xfrm>
              <a:off x="5260575" y="2785525"/>
              <a:ext cx="114375" cy="114425"/>
            </a:xfrm>
            <a:custGeom>
              <a:avLst/>
              <a:gdLst/>
              <a:ahLst/>
              <a:cxnLst/>
              <a:rect l="l" t="t" r="r" b="b"/>
              <a:pathLst>
                <a:path w="4575" h="4577" extrusionOk="0">
                  <a:moveTo>
                    <a:pt x="1846" y="2676"/>
                  </a:moveTo>
                  <a:lnTo>
                    <a:pt x="1846" y="2676"/>
                  </a:lnTo>
                  <a:cubicBezTo>
                    <a:pt x="1846" y="2676"/>
                    <a:pt x="1846" y="2676"/>
                    <a:pt x="1846" y="2676"/>
                  </a:cubicBezTo>
                  <a:lnTo>
                    <a:pt x="1846" y="2676"/>
                  </a:lnTo>
                  <a:cubicBezTo>
                    <a:pt x="1846" y="2676"/>
                    <a:pt x="1846" y="2676"/>
                    <a:pt x="1846" y="2676"/>
                  </a:cubicBezTo>
                  <a:close/>
                  <a:moveTo>
                    <a:pt x="1823" y="296"/>
                  </a:moveTo>
                  <a:cubicBezTo>
                    <a:pt x="2018" y="317"/>
                    <a:pt x="2213" y="334"/>
                    <a:pt x="2405" y="334"/>
                  </a:cubicBezTo>
                  <a:cubicBezTo>
                    <a:pt x="2534" y="334"/>
                    <a:pt x="2661" y="326"/>
                    <a:pt x="2786" y="308"/>
                  </a:cubicBezTo>
                  <a:lnTo>
                    <a:pt x="2786" y="308"/>
                  </a:lnTo>
                  <a:cubicBezTo>
                    <a:pt x="2751" y="586"/>
                    <a:pt x="2740" y="865"/>
                    <a:pt x="2728" y="1143"/>
                  </a:cubicBezTo>
                  <a:cubicBezTo>
                    <a:pt x="2717" y="1283"/>
                    <a:pt x="2717" y="1410"/>
                    <a:pt x="2717" y="1561"/>
                  </a:cubicBezTo>
                  <a:cubicBezTo>
                    <a:pt x="2717" y="1677"/>
                    <a:pt x="2682" y="1863"/>
                    <a:pt x="2786" y="1910"/>
                  </a:cubicBezTo>
                  <a:cubicBezTo>
                    <a:pt x="2833" y="1921"/>
                    <a:pt x="2844" y="1921"/>
                    <a:pt x="2891" y="1921"/>
                  </a:cubicBezTo>
                  <a:cubicBezTo>
                    <a:pt x="3146" y="1921"/>
                    <a:pt x="3390" y="1910"/>
                    <a:pt x="3657" y="1898"/>
                  </a:cubicBezTo>
                  <a:cubicBezTo>
                    <a:pt x="3715" y="1898"/>
                    <a:pt x="4279" y="1875"/>
                    <a:pt x="4284" y="1852"/>
                  </a:cubicBezTo>
                  <a:lnTo>
                    <a:pt x="4284" y="1852"/>
                  </a:lnTo>
                  <a:cubicBezTo>
                    <a:pt x="4249" y="2165"/>
                    <a:pt x="4226" y="2490"/>
                    <a:pt x="4261" y="2804"/>
                  </a:cubicBezTo>
                  <a:cubicBezTo>
                    <a:pt x="4226" y="2780"/>
                    <a:pt x="4145" y="2780"/>
                    <a:pt x="4086" y="2780"/>
                  </a:cubicBezTo>
                  <a:cubicBezTo>
                    <a:pt x="3970" y="2769"/>
                    <a:pt x="3843" y="2769"/>
                    <a:pt x="3727" y="2745"/>
                  </a:cubicBezTo>
                  <a:cubicBezTo>
                    <a:pt x="3425" y="2734"/>
                    <a:pt x="3018" y="2722"/>
                    <a:pt x="2717" y="2711"/>
                  </a:cubicBezTo>
                  <a:lnTo>
                    <a:pt x="2693" y="2711"/>
                  </a:lnTo>
                  <a:cubicBezTo>
                    <a:pt x="2693" y="2711"/>
                    <a:pt x="2682" y="2838"/>
                    <a:pt x="2682" y="2896"/>
                  </a:cubicBezTo>
                  <a:lnTo>
                    <a:pt x="2682" y="3895"/>
                  </a:lnTo>
                  <a:cubicBezTo>
                    <a:pt x="2682" y="3929"/>
                    <a:pt x="2670" y="4282"/>
                    <a:pt x="2681" y="4289"/>
                  </a:cubicBezTo>
                  <a:lnTo>
                    <a:pt x="2681" y="4289"/>
                  </a:lnTo>
                  <a:cubicBezTo>
                    <a:pt x="2577" y="4255"/>
                    <a:pt x="2473" y="4255"/>
                    <a:pt x="2357" y="4255"/>
                  </a:cubicBezTo>
                  <a:cubicBezTo>
                    <a:pt x="2159" y="4243"/>
                    <a:pt x="1974" y="4243"/>
                    <a:pt x="1788" y="4243"/>
                  </a:cubicBezTo>
                  <a:cubicBezTo>
                    <a:pt x="1788" y="3756"/>
                    <a:pt x="1811" y="3175"/>
                    <a:pt x="1846" y="2676"/>
                  </a:cubicBezTo>
                  <a:lnTo>
                    <a:pt x="1846" y="2676"/>
                  </a:lnTo>
                  <a:cubicBezTo>
                    <a:pt x="1833" y="2688"/>
                    <a:pt x="795" y="2722"/>
                    <a:pt x="302" y="2722"/>
                  </a:cubicBezTo>
                  <a:cubicBezTo>
                    <a:pt x="337" y="2618"/>
                    <a:pt x="337" y="2502"/>
                    <a:pt x="337" y="2386"/>
                  </a:cubicBezTo>
                  <a:cubicBezTo>
                    <a:pt x="348" y="2200"/>
                    <a:pt x="348" y="2014"/>
                    <a:pt x="348" y="1817"/>
                  </a:cubicBezTo>
                  <a:cubicBezTo>
                    <a:pt x="847" y="1817"/>
                    <a:pt x="1393" y="1852"/>
                    <a:pt x="1892" y="1875"/>
                  </a:cubicBezTo>
                  <a:cubicBezTo>
                    <a:pt x="1892" y="1863"/>
                    <a:pt x="1892" y="818"/>
                    <a:pt x="1823" y="296"/>
                  </a:cubicBezTo>
                  <a:close/>
                  <a:moveTo>
                    <a:pt x="2301" y="1"/>
                  </a:moveTo>
                  <a:cubicBezTo>
                    <a:pt x="2250" y="1"/>
                    <a:pt x="2199" y="2"/>
                    <a:pt x="2148" y="6"/>
                  </a:cubicBezTo>
                  <a:cubicBezTo>
                    <a:pt x="2055" y="6"/>
                    <a:pt x="1974" y="6"/>
                    <a:pt x="1881" y="17"/>
                  </a:cubicBezTo>
                  <a:cubicBezTo>
                    <a:pt x="1823" y="17"/>
                    <a:pt x="1730" y="17"/>
                    <a:pt x="1672" y="52"/>
                  </a:cubicBezTo>
                  <a:cubicBezTo>
                    <a:pt x="1625" y="75"/>
                    <a:pt x="1614" y="110"/>
                    <a:pt x="1614" y="168"/>
                  </a:cubicBezTo>
                  <a:cubicBezTo>
                    <a:pt x="1590" y="238"/>
                    <a:pt x="1590" y="308"/>
                    <a:pt x="1590" y="366"/>
                  </a:cubicBezTo>
                  <a:cubicBezTo>
                    <a:pt x="1590" y="458"/>
                    <a:pt x="1579" y="540"/>
                    <a:pt x="1567" y="644"/>
                  </a:cubicBezTo>
                  <a:cubicBezTo>
                    <a:pt x="1556" y="830"/>
                    <a:pt x="1532" y="1039"/>
                    <a:pt x="1521" y="1225"/>
                  </a:cubicBezTo>
                  <a:cubicBezTo>
                    <a:pt x="1521" y="1329"/>
                    <a:pt x="1509" y="1445"/>
                    <a:pt x="1509" y="1550"/>
                  </a:cubicBezTo>
                  <a:cubicBezTo>
                    <a:pt x="1045" y="1550"/>
                    <a:pt x="580" y="1550"/>
                    <a:pt x="116" y="1561"/>
                  </a:cubicBezTo>
                  <a:cubicBezTo>
                    <a:pt x="70" y="1561"/>
                    <a:pt x="35" y="1585"/>
                    <a:pt x="12" y="1619"/>
                  </a:cubicBezTo>
                  <a:cubicBezTo>
                    <a:pt x="0" y="1643"/>
                    <a:pt x="0" y="1677"/>
                    <a:pt x="12" y="1701"/>
                  </a:cubicBezTo>
                  <a:cubicBezTo>
                    <a:pt x="93" y="1933"/>
                    <a:pt x="70" y="2142"/>
                    <a:pt x="58" y="2362"/>
                  </a:cubicBezTo>
                  <a:cubicBezTo>
                    <a:pt x="46" y="2513"/>
                    <a:pt x="0" y="2711"/>
                    <a:pt x="58" y="2862"/>
                  </a:cubicBezTo>
                  <a:cubicBezTo>
                    <a:pt x="102" y="2966"/>
                    <a:pt x="171" y="2979"/>
                    <a:pt x="252" y="2979"/>
                  </a:cubicBezTo>
                  <a:cubicBezTo>
                    <a:pt x="279" y="2979"/>
                    <a:pt x="308" y="2978"/>
                    <a:pt x="337" y="2978"/>
                  </a:cubicBezTo>
                  <a:lnTo>
                    <a:pt x="615" y="2978"/>
                  </a:lnTo>
                  <a:cubicBezTo>
                    <a:pt x="801" y="2978"/>
                    <a:pt x="975" y="3001"/>
                    <a:pt x="1161" y="3001"/>
                  </a:cubicBezTo>
                  <a:cubicBezTo>
                    <a:pt x="1289" y="3001"/>
                    <a:pt x="1405" y="3013"/>
                    <a:pt x="1544" y="3013"/>
                  </a:cubicBezTo>
                  <a:cubicBezTo>
                    <a:pt x="1544" y="3488"/>
                    <a:pt x="1544" y="3953"/>
                    <a:pt x="1556" y="4429"/>
                  </a:cubicBezTo>
                  <a:cubicBezTo>
                    <a:pt x="1556" y="4475"/>
                    <a:pt x="1579" y="4522"/>
                    <a:pt x="1614" y="4533"/>
                  </a:cubicBezTo>
                  <a:cubicBezTo>
                    <a:pt x="1625" y="4539"/>
                    <a:pt x="1640" y="4542"/>
                    <a:pt x="1654" y="4542"/>
                  </a:cubicBezTo>
                  <a:cubicBezTo>
                    <a:pt x="1669" y="4542"/>
                    <a:pt x="1683" y="4539"/>
                    <a:pt x="1695" y="4533"/>
                  </a:cubicBezTo>
                  <a:cubicBezTo>
                    <a:pt x="1763" y="4526"/>
                    <a:pt x="1832" y="4523"/>
                    <a:pt x="1899" y="4523"/>
                  </a:cubicBezTo>
                  <a:cubicBezTo>
                    <a:pt x="2050" y="4523"/>
                    <a:pt x="2197" y="4537"/>
                    <a:pt x="2333" y="4545"/>
                  </a:cubicBezTo>
                  <a:cubicBezTo>
                    <a:pt x="2430" y="4559"/>
                    <a:pt x="2535" y="4577"/>
                    <a:pt x="2639" y="4577"/>
                  </a:cubicBezTo>
                  <a:cubicBezTo>
                    <a:pt x="2709" y="4577"/>
                    <a:pt x="2779" y="4568"/>
                    <a:pt x="2844" y="4545"/>
                  </a:cubicBezTo>
                  <a:cubicBezTo>
                    <a:pt x="2972" y="4487"/>
                    <a:pt x="2960" y="4394"/>
                    <a:pt x="2960" y="4278"/>
                  </a:cubicBezTo>
                  <a:lnTo>
                    <a:pt x="2960" y="3999"/>
                  </a:lnTo>
                  <a:cubicBezTo>
                    <a:pt x="2960" y="3814"/>
                    <a:pt x="2972" y="3639"/>
                    <a:pt x="2972" y="3442"/>
                  </a:cubicBezTo>
                  <a:cubicBezTo>
                    <a:pt x="2972" y="3314"/>
                    <a:pt x="2984" y="3198"/>
                    <a:pt x="2984" y="3071"/>
                  </a:cubicBezTo>
                  <a:cubicBezTo>
                    <a:pt x="3471" y="3071"/>
                    <a:pt x="3947" y="3059"/>
                    <a:pt x="4412" y="3001"/>
                  </a:cubicBezTo>
                  <a:cubicBezTo>
                    <a:pt x="4528" y="2978"/>
                    <a:pt x="4528" y="2804"/>
                    <a:pt x="4539" y="2722"/>
                  </a:cubicBezTo>
                  <a:cubicBezTo>
                    <a:pt x="4551" y="2548"/>
                    <a:pt x="4574" y="2374"/>
                    <a:pt x="4551" y="2200"/>
                  </a:cubicBezTo>
                  <a:cubicBezTo>
                    <a:pt x="4551" y="2107"/>
                    <a:pt x="4551" y="2026"/>
                    <a:pt x="4539" y="1933"/>
                  </a:cubicBezTo>
                  <a:cubicBezTo>
                    <a:pt x="4539" y="1875"/>
                    <a:pt x="4539" y="1782"/>
                    <a:pt x="4516" y="1724"/>
                  </a:cubicBezTo>
                  <a:cubicBezTo>
                    <a:pt x="4481" y="1677"/>
                    <a:pt x="4458" y="1666"/>
                    <a:pt x="4400" y="1666"/>
                  </a:cubicBezTo>
                  <a:cubicBezTo>
                    <a:pt x="4319" y="1643"/>
                    <a:pt x="4249" y="1643"/>
                    <a:pt x="4191" y="1643"/>
                  </a:cubicBezTo>
                  <a:cubicBezTo>
                    <a:pt x="4110" y="1643"/>
                    <a:pt x="4017" y="1631"/>
                    <a:pt x="3912" y="1619"/>
                  </a:cubicBezTo>
                  <a:cubicBezTo>
                    <a:pt x="3727" y="1608"/>
                    <a:pt x="3529" y="1585"/>
                    <a:pt x="3332" y="1573"/>
                  </a:cubicBezTo>
                  <a:cubicBezTo>
                    <a:pt x="3239" y="1573"/>
                    <a:pt x="3123" y="1561"/>
                    <a:pt x="3018" y="1561"/>
                  </a:cubicBezTo>
                  <a:cubicBezTo>
                    <a:pt x="3018" y="1097"/>
                    <a:pt x="3007" y="621"/>
                    <a:pt x="2949" y="157"/>
                  </a:cubicBezTo>
                  <a:cubicBezTo>
                    <a:pt x="2926" y="41"/>
                    <a:pt x="2751" y="41"/>
                    <a:pt x="2670" y="17"/>
                  </a:cubicBezTo>
                  <a:cubicBezTo>
                    <a:pt x="2547" y="9"/>
                    <a:pt x="2424" y="1"/>
                    <a:pt x="2301" y="1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742;p35">
              <a:extLst>
                <a:ext uri="{FF2B5EF4-FFF2-40B4-BE49-F238E27FC236}">
                  <a16:creationId xmlns:a16="http://schemas.microsoft.com/office/drawing/2014/main" id="{262E5484-880A-9D3A-D5FA-7E07A17F9FDA}"/>
                </a:ext>
              </a:extLst>
            </p:cNvPr>
            <p:cNvSpPr/>
            <p:nvPr/>
          </p:nvSpPr>
          <p:spPr>
            <a:xfrm>
              <a:off x="5247500" y="2709875"/>
              <a:ext cx="10300" cy="23900"/>
            </a:xfrm>
            <a:custGeom>
              <a:avLst/>
              <a:gdLst/>
              <a:ahLst/>
              <a:cxnLst/>
              <a:rect l="l" t="t" r="r" b="b"/>
              <a:pathLst>
                <a:path w="412" h="956" extrusionOk="0">
                  <a:moveTo>
                    <a:pt x="248" y="1"/>
                  </a:moveTo>
                  <a:cubicBezTo>
                    <a:pt x="243" y="1"/>
                    <a:pt x="238" y="1"/>
                    <a:pt x="233" y="2"/>
                  </a:cubicBezTo>
                  <a:cubicBezTo>
                    <a:pt x="186" y="2"/>
                    <a:pt x="163" y="25"/>
                    <a:pt x="152" y="71"/>
                  </a:cubicBezTo>
                  <a:cubicBezTo>
                    <a:pt x="93" y="246"/>
                    <a:pt x="70" y="454"/>
                    <a:pt x="47" y="629"/>
                  </a:cubicBezTo>
                  <a:cubicBezTo>
                    <a:pt x="35" y="745"/>
                    <a:pt x="1" y="942"/>
                    <a:pt x="152" y="954"/>
                  </a:cubicBezTo>
                  <a:cubicBezTo>
                    <a:pt x="158" y="955"/>
                    <a:pt x="165" y="956"/>
                    <a:pt x="171" y="956"/>
                  </a:cubicBezTo>
                  <a:cubicBezTo>
                    <a:pt x="333" y="956"/>
                    <a:pt x="280" y="533"/>
                    <a:pt x="291" y="454"/>
                  </a:cubicBezTo>
                  <a:cubicBezTo>
                    <a:pt x="302" y="376"/>
                    <a:pt x="412" y="1"/>
                    <a:pt x="248" y="1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743;p35">
              <a:extLst>
                <a:ext uri="{FF2B5EF4-FFF2-40B4-BE49-F238E27FC236}">
                  <a16:creationId xmlns:a16="http://schemas.microsoft.com/office/drawing/2014/main" id="{BCFFE594-B33F-B483-3D96-F45E0117266F}"/>
                </a:ext>
              </a:extLst>
            </p:cNvPr>
            <p:cNvSpPr/>
            <p:nvPr/>
          </p:nvSpPr>
          <p:spPr>
            <a:xfrm>
              <a:off x="5219950" y="2719375"/>
              <a:ext cx="18600" cy="18075"/>
            </a:xfrm>
            <a:custGeom>
              <a:avLst/>
              <a:gdLst/>
              <a:ahLst/>
              <a:cxnLst/>
              <a:rect l="l" t="t" r="r" b="b"/>
              <a:pathLst>
                <a:path w="744" h="723" extrusionOk="0">
                  <a:moveTo>
                    <a:pt x="158" y="0"/>
                  </a:moveTo>
                  <a:cubicBezTo>
                    <a:pt x="69" y="0"/>
                    <a:pt x="1" y="117"/>
                    <a:pt x="93" y="191"/>
                  </a:cubicBezTo>
                  <a:cubicBezTo>
                    <a:pt x="174" y="260"/>
                    <a:pt x="232" y="365"/>
                    <a:pt x="302" y="446"/>
                  </a:cubicBezTo>
                  <a:cubicBezTo>
                    <a:pt x="406" y="550"/>
                    <a:pt x="511" y="620"/>
                    <a:pt x="627" y="713"/>
                  </a:cubicBezTo>
                  <a:cubicBezTo>
                    <a:pt x="637" y="719"/>
                    <a:pt x="649" y="722"/>
                    <a:pt x="659" y="722"/>
                  </a:cubicBezTo>
                  <a:cubicBezTo>
                    <a:pt x="706" y="722"/>
                    <a:pt x="744" y="667"/>
                    <a:pt x="696" y="620"/>
                  </a:cubicBezTo>
                  <a:cubicBezTo>
                    <a:pt x="522" y="446"/>
                    <a:pt x="441" y="191"/>
                    <a:pt x="232" y="28"/>
                  </a:cubicBezTo>
                  <a:cubicBezTo>
                    <a:pt x="208" y="9"/>
                    <a:pt x="182" y="0"/>
                    <a:pt x="158" y="0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744;p35">
              <a:extLst>
                <a:ext uri="{FF2B5EF4-FFF2-40B4-BE49-F238E27FC236}">
                  <a16:creationId xmlns:a16="http://schemas.microsoft.com/office/drawing/2014/main" id="{773AAF7D-FA1E-1086-E73A-483D5AC701BF}"/>
                </a:ext>
              </a:extLst>
            </p:cNvPr>
            <p:cNvSpPr/>
            <p:nvPr/>
          </p:nvSpPr>
          <p:spPr>
            <a:xfrm>
              <a:off x="5211875" y="2743325"/>
              <a:ext cx="19975" cy="7050"/>
            </a:xfrm>
            <a:custGeom>
              <a:avLst/>
              <a:gdLst/>
              <a:ahLst/>
              <a:cxnLst/>
              <a:rect l="l" t="t" r="r" b="b"/>
              <a:pathLst>
                <a:path w="799" h="282" extrusionOk="0">
                  <a:moveTo>
                    <a:pt x="185" y="1"/>
                  </a:moveTo>
                  <a:cubicBezTo>
                    <a:pt x="95" y="1"/>
                    <a:pt x="29" y="27"/>
                    <a:pt x="21" y="103"/>
                  </a:cubicBezTo>
                  <a:cubicBezTo>
                    <a:pt x="0" y="246"/>
                    <a:pt x="203" y="281"/>
                    <a:pt x="398" y="281"/>
                  </a:cubicBezTo>
                  <a:cubicBezTo>
                    <a:pt x="536" y="281"/>
                    <a:pt x="669" y="264"/>
                    <a:pt x="717" y="254"/>
                  </a:cubicBezTo>
                  <a:cubicBezTo>
                    <a:pt x="799" y="254"/>
                    <a:pt x="799" y="138"/>
                    <a:pt x="729" y="126"/>
                  </a:cubicBezTo>
                  <a:cubicBezTo>
                    <a:pt x="651" y="111"/>
                    <a:pt x="369" y="1"/>
                    <a:pt x="185" y="1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745;p35">
              <a:extLst>
                <a:ext uri="{FF2B5EF4-FFF2-40B4-BE49-F238E27FC236}">
                  <a16:creationId xmlns:a16="http://schemas.microsoft.com/office/drawing/2014/main" id="{8D11AA5D-980B-D1D4-E80B-7BD685EE28D6}"/>
                </a:ext>
              </a:extLst>
            </p:cNvPr>
            <p:cNvSpPr/>
            <p:nvPr/>
          </p:nvSpPr>
          <p:spPr>
            <a:xfrm>
              <a:off x="5263000" y="2718575"/>
              <a:ext cx="18525" cy="18425"/>
            </a:xfrm>
            <a:custGeom>
              <a:avLst/>
              <a:gdLst/>
              <a:ahLst/>
              <a:cxnLst/>
              <a:rect l="l" t="t" r="r" b="b"/>
              <a:pathLst>
                <a:path w="741" h="737" extrusionOk="0">
                  <a:moveTo>
                    <a:pt x="581" y="1"/>
                  </a:moveTo>
                  <a:cubicBezTo>
                    <a:pt x="559" y="1"/>
                    <a:pt x="538" y="8"/>
                    <a:pt x="518" y="25"/>
                  </a:cubicBezTo>
                  <a:cubicBezTo>
                    <a:pt x="309" y="188"/>
                    <a:pt x="228" y="455"/>
                    <a:pt x="54" y="641"/>
                  </a:cubicBezTo>
                  <a:cubicBezTo>
                    <a:pt x="0" y="685"/>
                    <a:pt x="36" y="737"/>
                    <a:pt x="82" y="737"/>
                  </a:cubicBezTo>
                  <a:cubicBezTo>
                    <a:pt x="96" y="737"/>
                    <a:pt x="110" y="732"/>
                    <a:pt x="124" y="722"/>
                  </a:cubicBezTo>
                  <a:cubicBezTo>
                    <a:pt x="240" y="641"/>
                    <a:pt x="344" y="571"/>
                    <a:pt x="437" y="466"/>
                  </a:cubicBezTo>
                  <a:cubicBezTo>
                    <a:pt x="518" y="374"/>
                    <a:pt x="576" y="281"/>
                    <a:pt x="658" y="199"/>
                  </a:cubicBezTo>
                  <a:cubicBezTo>
                    <a:pt x="740" y="107"/>
                    <a:pt x="663" y="1"/>
                    <a:pt x="581" y="1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746;p35">
              <a:extLst>
                <a:ext uri="{FF2B5EF4-FFF2-40B4-BE49-F238E27FC236}">
                  <a16:creationId xmlns:a16="http://schemas.microsoft.com/office/drawing/2014/main" id="{DF34310E-346F-9690-F08F-CBD22F917EBC}"/>
                </a:ext>
              </a:extLst>
            </p:cNvPr>
            <p:cNvSpPr/>
            <p:nvPr/>
          </p:nvSpPr>
          <p:spPr>
            <a:xfrm>
              <a:off x="5269550" y="2742475"/>
              <a:ext cx="20125" cy="6875"/>
            </a:xfrm>
            <a:custGeom>
              <a:avLst/>
              <a:gdLst/>
              <a:ahLst/>
              <a:cxnLst/>
              <a:rect l="l" t="t" r="r" b="b"/>
              <a:pathLst>
                <a:path w="805" h="275" extrusionOk="0">
                  <a:moveTo>
                    <a:pt x="624" y="0"/>
                  </a:moveTo>
                  <a:cubicBezTo>
                    <a:pt x="440" y="0"/>
                    <a:pt x="160" y="114"/>
                    <a:pt x="82" y="137"/>
                  </a:cubicBezTo>
                  <a:cubicBezTo>
                    <a:pt x="1" y="149"/>
                    <a:pt x="13" y="265"/>
                    <a:pt x="94" y="265"/>
                  </a:cubicBezTo>
                  <a:cubicBezTo>
                    <a:pt x="142" y="265"/>
                    <a:pt x="255" y="275"/>
                    <a:pt x="376" y="275"/>
                  </a:cubicBezTo>
                  <a:cubicBezTo>
                    <a:pt x="579" y="275"/>
                    <a:pt x="805" y="248"/>
                    <a:pt x="790" y="102"/>
                  </a:cubicBezTo>
                  <a:cubicBezTo>
                    <a:pt x="779" y="27"/>
                    <a:pt x="712" y="0"/>
                    <a:pt x="624" y="0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" name="Rectangle 1">
            <a:extLst>
              <a:ext uri="{FF2B5EF4-FFF2-40B4-BE49-F238E27FC236}">
                <a16:creationId xmlns:a16="http://schemas.microsoft.com/office/drawing/2014/main" id="{6FD88F9D-CF5B-690A-6969-B83B12E761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9525" y="1822269"/>
            <a:ext cx="7004949" cy="1815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masis MT Pro" panose="02040504050005020304" pitchFamily="18" charset="0"/>
              </a:rPr>
              <a:t>Analyze heart disease rates across different groups, such as gender and age.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masis MT Pro" panose="02040504050005020304" pitchFamily="18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masis MT Pro" panose="02040504050005020304" pitchFamily="18" charset="0"/>
              </a:rPr>
              <a:t>Identify significant relationships between attributes like cholesterol, blood pressure, and heart disease.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masis MT Pro" panose="02040504050005020304" pitchFamily="18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masis MT Pro" panose="02040504050005020304" pitchFamily="18" charset="0"/>
              </a:rPr>
              <a:t>Provide clear visualizations and dashboards for easy understanding.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masis MT Pro" panose="02040504050005020304" pitchFamily="18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masis MT Pro" panose="02040504050005020304" pitchFamily="18" charset="0"/>
              </a:rPr>
              <a:t>Offer insights to support preventive measures and healthcare improvements. 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">
            <a:extLst>
              <a:ext uri="{FF2B5EF4-FFF2-40B4-BE49-F238E27FC236}">
                <a16:creationId xmlns:a16="http://schemas.microsoft.com/office/drawing/2014/main" id="{9FE35A61-BFC2-DEDF-F89D-910B816015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10861" y="2110208"/>
            <a:ext cx="5221301" cy="203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masis MT Pro Black" panose="02040A04050005020304" pitchFamily="18" charset="0"/>
              </a:rPr>
              <a:t>Collect and clean the heart disease dataset.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masis MT Pro Black" panose="02040A04050005020304" pitchFamily="18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masis MT Pro Black" panose="02040A04050005020304" pitchFamily="18" charset="0"/>
              </a:rPr>
              <a:t>Prepare the data by normalizing and encoding it.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masis MT Pro Black" panose="02040A04050005020304" pitchFamily="18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masis MT Pro Black" panose="02040A04050005020304" pitchFamily="18" charset="0"/>
              </a:rPr>
              <a:t>Analyze the data to find trends and patterns.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masis MT Pro Black" panose="02040A04050005020304" pitchFamily="18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masis MT Pro Black" panose="02040A04050005020304" pitchFamily="18" charset="0"/>
              </a:rPr>
              <a:t>Build an interactive dashboard with key metrics.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masis MT Pro Black" panose="02040A04050005020304" pitchFamily="18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masis MT Pro Black" panose="02040A04050005020304" pitchFamily="18" charset="0"/>
              </a:rPr>
              <a:t>Identify risk factors and provide recommendations.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BFB7DA-0B31-D35D-FB07-9B76954D2F5E}"/>
              </a:ext>
            </a:extLst>
          </p:cNvPr>
          <p:cNvSpPr txBox="1"/>
          <p:nvPr/>
        </p:nvSpPr>
        <p:spPr>
          <a:xfrm>
            <a:off x="2155902" y="1118684"/>
            <a:ext cx="35312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b="1" u="sng" dirty="0">
                <a:solidFill>
                  <a:srgbClr val="002060"/>
                </a:solidFill>
                <a:latin typeface="Neucha" panose="020B0604020202020204" charset="0"/>
              </a:rPr>
              <a:t>Steps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EF2203E6-70D9-D67B-270C-CF630999A43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724" t="17488" r="8212" b="7643"/>
          <a:stretch/>
        </p:blipFill>
        <p:spPr>
          <a:xfrm>
            <a:off x="728546" y="646306"/>
            <a:ext cx="7686907" cy="385088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98C94B84-89C3-428D-8683-B8DD394C341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399" t="22114" r="7642" b="6775"/>
          <a:stretch/>
        </p:blipFill>
        <p:spPr>
          <a:xfrm>
            <a:off x="687658" y="742950"/>
            <a:ext cx="7768684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 descr="A screenshot of a computer&#10;&#10;Description automatically generated">
            <a:extLst>
              <a:ext uri="{FF2B5EF4-FFF2-40B4-BE49-F238E27FC236}">
                <a16:creationId xmlns:a16="http://schemas.microsoft.com/office/drawing/2014/main" id="{C3003F8D-C41C-6040-2745-FD51AE5A5C9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805" t="22113" r="8374" b="15159"/>
          <a:stretch/>
        </p:blipFill>
        <p:spPr>
          <a:xfrm>
            <a:off x="739697" y="958540"/>
            <a:ext cx="7664605" cy="322642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94EF3E4C-067A-EC28-FD34-494BB8FC1C7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479" t="21824" r="7642" b="6343"/>
          <a:stretch/>
        </p:blipFill>
        <p:spPr>
          <a:xfrm>
            <a:off x="691375" y="724364"/>
            <a:ext cx="7761250" cy="3694771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Heart Disease by Slidesgo">
  <a:themeElements>
    <a:clrScheme name="Simple Light">
      <a:dk1>
        <a:srgbClr val="0A1533"/>
      </a:dk1>
      <a:lt1>
        <a:srgbClr val="FFFFFF"/>
      </a:lt1>
      <a:dk2>
        <a:srgbClr val="0088CC"/>
      </a:dk2>
      <a:lt2>
        <a:srgbClr val="0088CC"/>
      </a:lt2>
      <a:accent1>
        <a:srgbClr val="63CBFF"/>
      </a:accent1>
      <a:accent2>
        <a:srgbClr val="63CBFF"/>
      </a:accent2>
      <a:accent3>
        <a:srgbClr val="99DDFF"/>
      </a:accent3>
      <a:accent4>
        <a:srgbClr val="99DDFF"/>
      </a:accent4>
      <a:accent5>
        <a:srgbClr val="99DDFF"/>
      </a:accent5>
      <a:accent6>
        <a:srgbClr val="99DD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227</TotalTime>
  <Words>271</Words>
  <Application>Microsoft Office PowerPoint</Application>
  <PresentationFormat>On-screen Show (16:9)</PresentationFormat>
  <Paragraphs>37</Paragraphs>
  <Slides>34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1" baseType="lpstr">
      <vt:lpstr>Arial</vt:lpstr>
      <vt:lpstr>Roboto Condensed</vt:lpstr>
      <vt:lpstr>Amasis MT Pro</vt:lpstr>
      <vt:lpstr>Neucha</vt:lpstr>
      <vt:lpstr>Amasis MT Pro Black</vt:lpstr>
      <vt:lpstr>Patrick Hand</vt:lpstr>
      <vt:lpstr>Heart Disease by Slidesgo</vt:lpstr>
      <vt:lpstr>Heart Disease Diagnostic Analysis</vt:lpstr>
      <vt:lpstr>Introduction</vt:lpstr>
      <vt:lpstr>PowerPoint Presentation</vt:lpstr>
      <vt:lpstr>Scope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Neha Kushwaha</dc:creator>
  <cp:lastModifiedBy>Neha Kushwaha</cp:lastModifiedBy>
  <cp:revision>2</cp:revision>
  <dcterms:modified xsi:type="dcterms:W3CDTF">2024-12-04T08:33:27Z</dcterms:modified>
</cp:coreProperties>
</file>